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22"/>
  </p:notesMasterIdLst>
  <p:sldIdLst>
    <p:sldId id="262" r:id="rId2"/>
    <p:sldId id="264" r:id="rId3"/>
    <p:sldId id="266" r:id="rId4"/>
    <p:sldId id="267" r:id="rId5"/>
    <p:sldId id="268" r:id="rId6"/>
    <p:sldId id="269" r:id="rId7"/>
    <p:sldId id="270" r:id="rId8"/>
    <p:sldId id="271" r:id="rId9"/>
    <p:sldId id="272" r:id="rId10"/>
    <p:sldId id="273" r:id="rId11"/>
    <p:sldId id="274" r:id="rId12"/>
    <p:sldId id="276" r:id="rId13"/>
    <p:sldId id="288" r:id="rId14"/>
    <p:sldId id="278" r:id="rId15"/>
    <p:sldId id="290" r:id="rId16"/>
    <p:sldId id="280" r:id="rId17"/>
    <p:sldId id="281" r:id="rId18"/>
    <p:sldId id="292" r:id="rId19"/>
    <p:sldId id="285" r:id="rId20"/>
    <p:sldId id="286"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extLst>
    <p:ext uri="{EFAFB233-063F-42B5-8137-9DF3F51BA10A}">
      <p15:sldGuideLst xmlns="" xmlns:p15="http://schemas.microsoft.com/office/powerpoint/2012/main">
        <p15:guide id="1" orient="horz" pos="3861" userDrawn="1">
          <p15:clr>
            <a:srgbClr val="A4A3A4"/>
          </p15:clr>
        </p15:guide>
        <p15:guide id="2" pos="2880">
          <p15:clr>
            <a:srgbClr val="A4A3A4"/>
          </p15:clr>
        </p15:guide>
        <p15:guide id="3" orient="horz" pos="278" userDrawn="1">
          <p15:clr>
            <a:srgbClr val="A4A3A4"/>
          </p15:clr>
        </p15:guide>
        <p15:guide id="4" orient="horz" pos="8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Hardy" initials="W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74" autoAdjust="0"/>
    <p:restoredTop sz="91056" autoAdjust="0"/>
  </p:normalViewPr>
  <p:slideViewPr>
    <p:cSldViewPr snapToGrid="0" snapToObjects="1">
      <p:cViewPr>
        <p:scale>
          <a:sx n="50" d="100"/>
          <a:sy n="50" d="100"/>
        </p:scale>
        <p:origin x="-3906" y="-1296"/>
      </p:cViewPr>
      <p:guideLst>
        <p:guide orient="horz" pos="3861"/>
        <p:guide orient="horz" pos="278"/>
        <p:guide orient="horz" pos="867"/>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329661008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KUhubDdGRu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uEYcY7WfDTY?t=6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TmyfqjXOf7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o767PuYbEX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lvl1pPr>
              <a:defRPr sz="2100"/>
            </a:lvl1pPr>
          </a:lstStyle>
          <a:p>
            <a:r>
              <a:rPr dirty="0"/>
              <a:t>Animals and plants build amazing constructions, create incredible substances and develop body shapes that allow them to glide smoothly through air and water. They use and reuse materials without creating any waste. What can we learn from nature? </a:t>
            </a:r>
            <a:endParaRPr lang="en-GB" dirty="0"/>
          </a:p>
          <a:p>
            <a:endParaRPr lang="en-GB" dirty="0"/>
          </a:p>
          <a:p>
            <a:r>
              <a:rPr lang="en-GB" sz="2000" b="0" i="0" dirty="0">
                <a:effectLst/>
                <a:latin typeface="+mj-lt"/>
                <a:ea typeface="+mj-ea"/>
                <a:cs typeface="+mj-cs"/>
                <a:sym typeface="Avenir Roman"/>
              </a:rPr>
              <a:t>© Global Warming Images / WWF</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r>
              <a:rPr dirty="0"/>
              <a:t>This is a close</a:t>
            </a:r>
            <a:r>
              <a:rPr lang="en-GB" dirty="0"/>
              <a:t>-</a:t>
            </a:r>
            <a:r>
              <a:rPr dirty="0"/>
              <a:t>up of a shark skin</a:t>
            </a:r>
            <a:r>
              <a:rPr lang="en-GB" dirty="0"/>
              <a:t>.</a:t>
            </a:r>
            <a:r>
              <a:rPr dirty="0"/>
              <a:t> The tiny scales or teeth are shaped so that water is pushed down the shark more efficiently and with less drag. </a:t>
            </a:r>
            <a:endParaRPr lang="en-GB" dirty="0"/>
          </a:p>
          <a:p>
            <a:endParaRPr lang="en-GB" dirty="0"/>
          </a:p>
          <a:p>
            <a:r>
              <a:rPr lang="en-GB" sz="2400" b="0" i="0" dirty="0">
                <a:effectLst/>
                <a:latin typeface="+mj-lt"/>
                <a:ea typeface="+mj-ea"/>
                <a:cs typeface="+mj-cs"/>
                <a:sym typeface="Avenir Roman"/>
              </a:rPr>
              <a:t>© Oceanographic Museum of Monaco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dirty="0"/>
              <a:t>The texture of a shark skin has been copied to create extremely streamlined swimming gear. </a:t>
            </a:r>
            <a:r>
              <a:rPr lang="en-GB" dirty="0"/>
              <a:t>   </a:t>
            </a:r>
          </a:p>
          <a:p>
            <a:pPr marL="0" marR="0" indent="0" defTabSz="457200" eaLnBrk="1" fontAlgn="auto" latinLnBrk="0" hangingPunct="1">
              <a:lnSpc>
                <a:spcPct val="125000"/>
              </a:lnSpc>
              <a:spcBef>
                <a:spcPts val="0"/>
              </a:spcBef>
              <a:spcAft>
                <a:spcPts val="0"/>
              </a:spcAft>
              <a:buClrTx/>
              <a:buSzTx/>
              <a:buFontTx/>
              <a:buNone/>
              <a:tabLst/>
              <a:defRPr/>
            </a:pPr>
            <a:endParaRPr lang="en-GB" dirty="0">
              <a:solidFill>
                <a:srgbClr val="FF0000"/>
              </a:solidFill>
            </a:endParaRPr>
          </a:p>
          <a:p>
            <a:pPr marL="0" marR="0" indent="0" defTabSz="457200" eaLnBrk="1" fontAlgn="auto" latinLnBrk="0" hangingPunct="1">
              <a:lnSpc>
                <a:spcPct val="125000"/>
              </a:lnSpc>
              <a:spcBef>
                <a:spcPts val="0"/>
              </a:spcBef>
              <a:spcAft>
                <a:spcPts val="0"/>
              </a:spcAft>
              <a:buClrTx/>
              <a:buSzTx/>
              <a:buFontTx/>
              <a:buNone/>
              <a:tabLst/>
              <a:defRPr/>
            </a:pPr>
            <a:r>
              <a:rPr lang="en-GB" sz="2400" b="0" i="0" dirty="0">
                <a:effectLst/>
                <a:latin typeface="+mj-lt"/>
                <a:ea typeface="+mj-ea"/>
                <a:cs typeface="+mj-cs"/>
                <a:sym typeface="Avenir Roman"/>
              </a:rPr>
              <a:t>©</a:t>
            </a:r>
            <a:r>
              <a:rPr lang="en-GB" sz="2400" b="0" i="0" baseline="0" dirty="0">
                <a:effectLst/>
                <a:latin typeface="+mj-lt"/>
                <a:ea typeface="+mj-ea"/>
                <a:cs typeface="+mj-cs"/>
                <a:sym typeface="Avenir Roman"/>
              </a:rPr>
              <a:t> </a:t>
            </a:r>
            <a:r>
              <a:rPr lang="en-GB" sz="2400" b="0" i="0" baseline="0" dirty="0" err="1">
                <a:effectLst/>
                <a:latin typeface="+mj-lt"/>
                <a:ea typeface="+mj-ea"/>
                <a:cs typeface="+mj-cs"/>
                <a:sym typeface="Avenir Roman"/>
              </a:rPr>
              <a:t>iStock</a:t>
            </a:r>
            <a:endParaRPr lang="en-GB" dirty="0"/>
          </a:p>
          <a:p>
            <a:pPr marL="0" marR="0" indent="0" defTabSz="457200" eaLnBrk="1" fontAlgn="auto" latinLnBrk="0" hangingPunct="1">
              <a:lnSpc>
                <a:spcPct val="125000"/>
              </a:lnSpc>
              <a:spcBef>
                <a:spcPts val="0"/>
              </a:spcBef>
              <a:spcAft>
                <a:spcPts val="0"/>
              </a:spcAft>
              <a:buClrTx/>
              <a:buSzTx/>
              <a:buFontTx/>
              <a:buNone/>
              <a:tabLst/>
              <a:defRPr/>
            </a:pPr>
            <a:endParaRPr lang="en-GB" dirty="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rPr lang="en-GB" dirty="0"/>
              <a:t>Mystery</a:t>
            </a:r>
            <a:r>
              <a:rPr lang="en-GB" baseline="0" dirty="0"/>
              <a:t> box 1 and pinecone. </a:t>
            </a:r>
            <a:r>
              <a:rPr dirty="0"/>
              <a:t>Ask </a:t>
            </a:r>
            <a:r>
              <a:rPr lang="en-GB" dirty="0"/>
              <a:t>a</a:t>
            </a:r>
            <a:r>
              <a:rPr dirty="0"/>
              <a:t> </a:t>
            </a:r>
            <a:r>
              <a:rPr lang="en-GB" dirty="0"/>
              <a:t>pupil</a:t>
            </a:r>
            <a:r>
              <a:rPr dirty="0"/>
              <a:t> to</a:t>
            </a:r>
            <a:r>
              <a:rPr lang="en-GB" dirty="0"/>
              <a:t> guess what is in the box. Pinecones have inspired the invention of b</a:t>
            </a:r>
            <a:r>
              <a:rPr lang="en-GB" baseline="0" dirty="0"/>
              <a:t>reathable fabric for sport clothing, as they open and close depending on the humidity in the air.  </a:t>
            </a:r>
            <a:r>
              <a:rPr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a:defRPr sz="1700"/>
            </a:pPr>
            <a:r>
              <a:rPr lang="en-GB" dirty="0" smtClean="0"/>
              <a:t>Film of the pine cone opening.</a:t>
            </a:r>
          </a:p>
          <a:p>
            <a:pPr>
              <a:defRPr sz="1700"/>
            </a:pPr>
            <a:endParaRPr lang="en-GB" dirty="0" smtClean="0"/>
          </a:p>
          <a:p>
            <a:pPr>
              <a:defRPr sz="1700"/>
            </a:pPr>
            <a:r>
              <a:rPr lang="en-GB" dirty="0" smtClean="0"/>
              <a:t>Ask another</a:t>
            </a:r>
            <a:r>
              <a:rPr lang="en-GB" baseline="0" dirty="0" smtClean="0"/>
              <a:t> pupil </a:t>
            </a:r>
            <a:r>
              <a:rPr lang="en-GB" dirty="0" smtClean="0"/>
              <a:t>to put on a running vest</a:t>
            </a:r>
            <a:r>
              <a:rPr lang="en-GB" baseline="0" dirty="0" smtClean="0"/>
              <a:t> and to</a:t>
            </a:r>
            <a:r>
              <a:rPr lang="en-GB" dirty="0" smtClean="0"/>
              <a:t> run on the spot while we show the film.  </a:t>
            </a:r>
          </a:p>
          <a:p>
            <a:pPr>
              <a:defRPr sz="1700"/>
            </a:pPr>
            <a:endParaRPr lang="en-GB" dirty="0" smtClean="0"/>
          </a:p>
          <a:p>
            <a:pPr>
              <a:defRPr sz="1700"/>
            </a:pPr>
            <a:r>
              <a:rPr lang="en-GB" dirty="0" smtClean="0"/>
              <a:t>How are these two things connected? </a:t>
            </a:r>
          </a:p>
          <a:p>
            <a:pPr marL="0" indent="0">
              <a:buSzPct val="100000"/>
              <a:buFont typeface="Arial"/>
              <a:buNone/>
              <a:defRPr sz="1700"/>
            </a:pPr>
            <a:endParaRPr lang="en-GB" dirty="0" smtClean="0"/>
          </a:p>
          <a:p>
            <a:pPr marL="0" indent="0">
              <a:buSzPct val="100000"/>
              <a:buFont typeface="Arial"/>
              <a:buNone/>
              <a:defRPr sz="1700"/>
            </a:pPr>
            <a:r>
              <a:rPr lang="en-GB" dirty="0" smtClean="0"/>
              <a:t>The development of a new type of breathable fabric has been inspired by pinecones. In</a:t>
            </a:r>
            <a:r>
              <a:rPr lang="en-GB" baseline="0" dirty="0" smtClean="0"/>
              <a:t> damp weather, the scales of pinecones close tightly to protect the seeds inside. When the weather is warm and dry, they open to release their seeds. </a:t>
            </a:r>
            <a:r>
              <a:rPr lang="en-GB" dirty="0" smtClean="0"/>
              <a:t>The fabric adapts to changing humidity</a:t>
            </a:r>
            <a:r>
              <a:rPr lang="en-GB" baseline="0" dirty="0" smtClean="0"/>
              <a:t> just like a pinecone in nature.</a:t>
            </a:r>
            <a:r>
              <a:rPr lang="en-GB" dirty="0" smtClean="0"/>
              <a:t> </a:t>
            </a:r>
          </a:p>
          <a:p>
            <a:pPr marL="0" indent="0">
              <a:buSzPct val="100000"/>
              <a:buFont typeface="Arial"/>
              <a:buNone/>
              <a:defRPr sz="1700"/>
            </a:pPr>
            <a:endParaRPr lang="en-GB" dirty="0" smtClean="0"/>
          </a:p>
          <a:p>
            <a:pPr>
              <a:lnSpc>
                <a:spcPct val="200000"/>
              </a:lnSpc>
            </a:pPr>
            <a:r>
              <a:rPr lang="en-GB" sz="1800" dirty="0" smtClean="0">
                <a:hlinkClick r:id="rId3"/>
              </a:rPr>
              <a:t>youtu.be/</a:t>
            </a:r>
            <a:r>
              <a:rPr lang="en-GB" sz="1800" dirty="0" err="1" smtClean="0">
                <a:hlinkClick r:id="rId3"/>
              </a:rPr>
              <a:t>KUhubDdGRuo</a:t>
            </a:r>
            <a:endParaRPr lang="en-GB" dirty="0" smtClean="0"/>
          </a:p>
          <a:p>
            <a:endParaRPr lang="en-GB" dirty="0"/>
          </a:p>
        </p:txBody>
      </p:sp>
    </p:spTree>
    <p:extLst>
      <p:ext uri="{BB962C8B-B14F-4D97-AF65-F5344CB8AC3E}">
        <p14:creationId xmlns="" xmlns:p14="http://schemas.microsoft.com/office/powerpoint/2010/main" val="72791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r>
              <a:rPr lang="en-GB" dirty="0"/>
              <a:t>Mystery box 2 and an</a:t>
            </a:r>
            <a:r>
              <a:rPr lang="en-GB" baseline="0" dirty="0"/>
              <a:t> environmentally friendly lizard toy, made of fabric or wood. </a:t>
            </a:r>
            <a:r>
              <a:rPr dirty="0"/>
              <a:t>Ask a </a:t>
            </a:r>
            <a:r>
              <a:rPr lang="en-GB" dirty="0"/>
              <a:t>pupil</a:t>
            </a:r>
            <a:r>
              <a:rPr dirty="0"/>
              <a:t> to put their hand in the box</a:t>
            </a:r>
            <a:r>
              <a:rPr lang="en-GB" dirty="0"/>
              <a:t> and describe</a:t>
            </a:r>
            <a:r>
              <a:rPr lang="en-GB" baseline="0" dirty="0"/>
              <a:t> to the class what’s inside.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lang="en-GB" dirty="0" smtClean="0"/>
              <a:t>Show the film of the</a:t>
            </a:r>
            <a:r>
              <a:rPr lang="en-GB" baseline="0" dirty="0" smtClean="0"/>
              <a:t> </a:t>
            </a:r>
            <a:r>
              <a:rPr lang="en-GB" dirty="0" smtClean="0"/>
              <a:t>Gecko walking up a wall. </a:t>
            </a:r>
          </a:p>
          <a:p>
            <a:endParaRPr lang="en-GB" dirty="0" smtClean="0"/>
          </a:p>
          <a:p>
            <a:pPr>
              <a:lnSpc>
                <a:spcPct val="200000"/>
              </a:lnSpc>
            </a:pPr>
            <a:r>
              <a:rPr lang="en-GB" sz="2400" dirty="0" smtClean="0">
                <a:hlinkClick r:id="rId3"/>
              </a:rPr>
              <a:t>youtu.be/uEYcY7WfDTY?t=6s</a:t>
            </a:r>
            <a:endParaRPr lang="en-GB" sz="2400" dirty="0" smtClean="0"/>
          </a:p>
          <a:p>
            <a:endParaRPr lang="en-GB" baseline="0" dirty="0" smtClean="0"/>
          </a:p>
          <a:p>
            <a:r>
              <a:rPr lang="en-GB" baseline="0" dirty="0" smtClean="0"/>
              <a:t>START at 00.00.06.320 and END at 00.00.28.160</a:t>
            </a:r>
          </a:p>
          <a:p>
            <a:endParaRPr lang="en-GB" sz="2400" b="0" i="0" dirty="0" smtClean="0">
              <a:effectLst/>
              <a:latin typeface="+mj-lt"/>
              <a:ea typeface="+mj-ea"/>
              <a:cs typeface="+mj-cs"/>
              <a:sym typeface="Avenir Roman"/>
            </a:endParaRPr>
          </a:p>
          <a:p>
            <a:r>
              <a:rPr lang="en-GB" sz="2400" b="0" i="0" dirty="0" smtClean="0">
                <a:effectLst/>
                <a:latin typeface="+mj-lt"/>
                <a:ea typeface="+mj-ea"/>
                <a:cs typeface="+mj-cs"/>
                <a:sym typeface="Avenir Roman"/>
              </a:rPr>
              <a:t>© Deutsche</a:t>
            </a:r>
            <a:r>
              <a:rPr lang="en-GB" sz="2400" b="0" i="0" baseline="0" dirty="0" smtClean="0">
                <a:effectLst/>
                <a:latin typeface="+mj-lt"/>
                <a:ea typeface="+mj-ea"/>
                <a:cs typeface="+mj-cs"/>
                <a:sym typeface="Avenir Roman"/>
              </a:rPr>
              <a:t> </a:t>
            </a:r>
            <a:r>
              <a:rPr lang="en-GB" sz="2400" b="0" i="0" baseline="0" dirty="0" err="1" smtClean="0">
                <a:effectLst/>
                <a:latin typeface="+mj-lt"/>
                <a:ea typeface="+mj-ea"/>
                <a:cs typeface="+mj-cs"/>
                <a:sym typeface="Avenir Roman"/>
              </a:rPr>
              <a:t>Welle</a:t>
            </a:r>
            <a:r>
              <a:rPr lang="en-GB" sz="2400" b="0" i="0" baseline="0" dirty="0" smtClean="0">
                <a:effectLst/>
                <a:latin typeface="+mj-lt"/>
                <a:ea typeface="+mj-ea"/>
                <a:cs typeface="+mj-cs"/>
                <a:sym typeface="Avenir Roman"/>
              </a:rPr>
              <a:t> </a:t>
            </a:r>
            <a:endParaRPr lang="en-GB" dirty="0"/>
          </a:p>
        </p:txBody>
      </p:sp>
    </p:spTree>
    <p:extLst>
      <p:ext uri="{BB962C8B-B14F-4D97-AF65-F5344CB8AC3E}">
        <p14:creationId xmlns="" xmlns:p14="http://schemas.microsoft.com/office/powerpoint/2010/main" val="329174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pPr>
              <a:defRPr sz="1900"/>
            </a:pPr>
            <a:r>
              <a:rPr dirty="0"/>
              <a:t>You may think </a:t>
            </a:r>
            <a:r>
              <a:rPr lang="en-GB" dirty="0"/>
              <a:t>a g</a:t>
            </a:r>
            <a:r>
              <a:rPr dirty="0"/>
              <a:t>ecko’s</a:t>
            </a:r>
            <a:r>
              <a:rPr lang="en-GB" baseline="0" dirty="0"/>
              <a:t> feet</a:t>
            </a:r>
            <a:r>
              <a:rPr dirty="0"/>
              <a:t> are sticky but actually they’re not. The toes of the gecko are covered in elastic hairs which are then split into nano hairs called spatulae. These hairs are so small they can bond with the atoms on the wall, allowing geckos to walk up walls and across the ceiling</a:t>
            </a:r>
            <a:r>
              <a:rPr lang="en-GB" dirty="0"/>
              <a:t>.</a:t>
            </a:r>
            <a:r>
              <a:rPr dirty="0"/>
              <a:t> </a:t>
            </a:r>
          </a:p>
          <a:p>
            <a:pPr>
              <a:defRPr sz="1900"/>
            </a:pPr>
            <a:endParaRPr dirty="0"/>
          </a:p>
          <a:p>
            <a:pPr>
              <a:defRPr sz="1900"/>
            </a:pPr>
            <a:r>
              <a:rPr dirty="0"/>
              <a:t>Scientists have developed a new super</a:t>
            </a:r>
            <a:r>
              <a:rPr lang="en-GB" dirty="0"/>
              <a:t>-</a:t>
            </a:r>
            <a:r>
              <a:rPr dirty="0"/>
              <a:t>strong adhesive based on the feet of the gecko. </a:t>
            </a:r>
            <a:endParaRPr lang="en-GB" dirty="0"/>
          </a:p>
          <a:p>
            <a:pPr>
              <a:defRPr sz="1900"/>
            </a:pPr>
            <a:endParaRPr lang="en-GB" dirty="0"/>
          </a:p>
          <a:p>
            <a:pPr>
              <a:defRPr sz="1900"/>
            </a:pPr>
            <a:r>
              <a:rPr lang="en-GB" dirty="0"/>
              <a:t>Gecko foot </a:t>
            </a:r>
            <a:r>
              <a:rPr lang="en-GB" sz="2000" b="0" i="0" dirty="0">
                <a:effectLst/>
                <a:latin typeface="+mj-lt"/>
                <a:ea typeface="+mj-ea"/>
                <a:cs typeface="+mj-cs"/>
                <a:sym typeface="Avenir Roman"/>
              </a:rPr>
              <a:t>© </a:t>
            </a:r>
            <a:r>
              <a:rPr lang="en-GB" dirty="0"/>
              <a:t>Ingo Arndt</a:t>
            </a:r>
          </a:p>
          <a:p>
            <a:pPr>
              <a:defRPr sz="1900"/>
            </a:pPr>
            <a:r>
              <a:rPr lang="en-GB" dirty="0">
                <a:solidFill>
                  <a:srgbClr val="FF0000"/>
                </a:solidFill>
              </a:rPr>
              <a:t>Gecko </a:t>
            </a:r>
            <a:r>
              <a:rPr lang="en-GB" dirty="0"/>
              <a:t> </a:t>
            </a:r>
            <a:r>
              <a:rPr lang="en-GB" sz="1800" b="0" i="0" dirty="0">
                <a:effectLst/>
                <a:latin typeface="+mj-lt"/>
                <a:ea typeface="+mj-ea"/>
                <a:cs typeface="+mj-cs"/>
                <a:sym typeface="Avenir Roman"/>
              </a:rPr>
              <a:t>© iStock</a:t>
            </a:r>
            <a:endParaRPr dirty="0">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rPr lang="en-GB" b="0" baseline="0" dirty="0"/>
              <a:t>Ask pupils if they can guess what </a:t>
            </a:r>
            <a:r>
              <a:rPr lang="en-GB" baseline="0" dirty="0"/>
              <a:t>amazing invention could have been inspired by a tiny beetle that lives in the desert?</a:t>
            </a:r>
          </a:p>
          <a:p>
            <a:endParaRPr lang="en-GB" baseline="0" dirty="0"/>
          </a:p>
          <a:p>
            <a:r>
              <a:rPr lang="en-GB" sz="2400" b="0" i="0" dirty="0">
                <a:effectLst/>
                <a:latin typeface="+mj-lt"/>
                <a:ea typeface="+mj-ea"/>
                <a:cs typeface="+mj-cs"/>
                <a:sym typeface="Avenir Roman"/>
              </a:rPr>
              <a:t>© Martin Harvey / WWF</a:t>
            </a:r>
            <a:endParaRPr lang="en-GB" baseline="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lang="en-GB" dirty="0" smtClean="0"/>
              <a:t>Explanation by</a:t>
            </a:r>
            <a:r>
              <a:rPr lang="en-GB" baseline="0" dirty="0" smtClean="0"/>
              <a:t> Janine </a:t>
            </a:r>
            <a:r>
              <a:rPr lang="en-GB" baseline="0" dirty="0" err="1" smtClean="0"/>
              <a:t>Benyus</a:t>
            </a:r>
            <a:r>
              <a:rPr lang="en-GB" baseline="0" dirty="0" smtClean="0"/>
              <a:t>, co-founder of the Biomimicry Institute. </a:t>
            </a:r>
          </a:p>
          <a:p>
            <a:endParaRPr lang="en-GB" baseline="0" dirty="0" smtClean="0"/>
          </a:p>
          <a:p>
            <a:pPr>
              <a:lnSpc>
                <a:spcPct val="200000"/>
              </a:lnSpc>
            </a:pPr>
            <a:r>
              <a:rPr lang="en-GB" sz="2400" dirty="0" smtClean="0">
                <a:hlinkClick r:id="rId3"/>
              </a:rPr>
              <a:t>youtu.be/TmyfqjXOf7M</a:t>
            </a:r>
            <a:endParaRPr lang="en-GB" sz="2400" dirty="0" smtClean="0"/>
          </a:p>
          <a:p>
            <a:endParaRPr lang="en-GB" baseline="0" dirty="0" smtClean="0"/>
          </a:p>
          <a:p>
            <a:r>
              <a:rPr lang="en-GB" sz="2400" b="0" i="0" dirty="0" smtClean="0">
                <a:effectLst/>
                <a:latin typeface="+mj-lt"/>
                <a:ea typeface="+mj-ea"/>
                <a:cs typeface="+mj-cs"/>
                <a:sym typeface="Avenir Roman"/>
              </a:rPr>
              <a:t>© Wired </a:t>
            </a:r>
            <a:endParaRPr lang="en-GB" dirty="0"/>
          </a:p>
        </p:txBody>
      </p:sp>
    </p:spTree>
    <p:extLst>
      <p:ext uri="{BB962C8B-B14F-4D97-AF65-F5344CB8AC3E}">
        <p14:creationId xmlns="" xmlns:p14="http://schemas.microsoft.com/office/powerpoint/2010/main" val="175651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rPr lang="en-GB" dirty="0"/>
              <a:t>What can we learn from nature in the way we make, use and dispose of our</a:t>
            </a:r>
            <a:r>
              <a:rPr lang="en-GB" baseline="0" dirty="0"/>
              <a:t> stuff</a:t>
            </a:r>
            <a:r>
              <a:rPr lang="en-GB" b="0" baseline="0" dirty="0"/>
              <a:t>?</a:t>
            </a:r>
            <a:r>
              <a:rPr lang="en-GB" baseline="0" dirty="0"/>
              <a:t> In nature, materials are used and reused in an endless loop and there is no waste.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rPr lang="en-GB" dirty="0"/>
              <a:t>Here are some examples of</a:t>
            </a:r>
            <a:r>
              <a:rPr lang="en-GB" baseline="0" dirty="0"/>
              <a:t> the amazing shapes and functions found in nature. </a:t>
            </a:r>
            <a:r>
              <a:rPr lang="en-GB" dirty="0"/>
              <a:t>Beavers cut down trees with their strong teeth to build dams across rivers. Termites</a:t>
            </a:r>
            <a:r>
              <a:rPr lang="en-GB" baseline="0" dirty="0"/>
              <a:t> create a natural ventilation system to cool themselves. Mussels manage to cling on to rocks despite being pounded by waves, tides and currents. Coral reefs create limestone structures. </a:t>
            </a:r>
          </a:p>
          <a:p>
            <a:endParaRPr lang="en-GB" baseline="0" dirty="0"/>
          </a:p>
          <a:p>
            <a:r>
              <a:rPr lang="en-GB" baseline="0" dirty="0"/>
              <a:t>Mussels </a:t>
            </a:r>
            <a:r>
              <a:rPr lang="en-GB" sz="2400" b="0" i="0" dirty="0">
                <a:effectLst/>
                <a:latin typeface="+mj-lt"/>
                <a:ea typeface="+mj-ea"/>
                <a:cs typeface="+mj-cs"/>
                <a:sym typeface="Avenir Roman"/>
              </a:rPr>
              <a:t>© </a:t>
            </a:r>
            <a:r>
              <a:rPr lang="en-GB" baseline="0" dirty="0"/>
              <a:t>Peter Chadwick</a:t>
            </a:r>
          </a:p>
          <a:p>
            <a:r>
              <a:rPr lang="en-GB" baseline="0" dirty="0"/>
              <a:t>Termite mounds </a:t>
            </a:r>
            <a:r>
              <a:rPr lang="en-GB" sz="2400" b="0" i="0" dirty="0">
                <a:effectLst/>
                <a:latin typeface="+mj-lt"/>
                <a:ea typeface="+mj-ea"/>
                <a:cs typeface="+mj-cs"/>
                <a:sym typeface="Avenir Roman"/>
              </a:rPr>
              <a:t>© </a:t>
            </a:r>
            <a:r>
              <a:rPr lang="en-GB" sz="2400" b="0" i="0" dirty="0" err="1">
                <a:effectLst/>
                <a:latin typeface="+mj-lt"/>
                <a:ea typeface="+mj-ea"/>
                <a:cs typeface="+mj-cs"/>
                <a:sym typeface="Avenir Roman"/>
              </a:rPr>
              <a:t>Wim</a:t>
            </a:r>
            <a:r>
              <a:rPr lang="en-GB" sz="2400" b="0" i="0" dirty="0">
                <a:effectLst/>
                <a:latin typeface="+mj-lt"/>
                <a:ea typeface="+mj-ea"/>
                <a:cs typeface="+mj-cs"/>
                <a:sym typeface="Avenir Roman"/>
              </a:rPr>
              <a:t> van </a:t>
            </a:r>
            <a:r>
              <a:rPr lang="en-GB" sz="2400" b="0" i="0" dirty="0" err="1">
                <a:effectLst/>
                <a:latin typeface="+mj-lt"/>
                <a:ea typeface="+mj-ea"/>
                <a:cs typeface="+mj-cs"/>
                <a:sym typeface="Avenir Roman"/>
              </a:rPr>
              <a:t>Passel</a:t>
            </a:r>
            <a:r>
              <a:rPr lang="en-GB" sz="2400" b="0" i="0" dirty="0">
                <a:effectLst/>
                <a:latin typeface="+mj-lt"/>
                <a:ea typeface="+mj-ea"/>
                <a:cs typeface="+mj-cs"/>
                <a:sym typeface="Avenir Roman"/>
              </a:rPr>
              <a:t> / WWF</a:t>
            </a:r>
          </a:p>
          <a:p>
            <a:pPr marL="0" marR="0" indent="0" defTabSz="457200" eaLnBrk="1" fontAlgn="auto" latinLnBrk="0" hangingPunct="1">
              <a:lnSpc>
                <a:spcPct val="125000"/>
              </a:lnSpc>
              <a:spcBef>
                <a:spcPts val="0"/>
              </a:spcBef>
              <a:spcAft>
                <a:spcPts val="0"/>
              </a:spcAft>
              <a:buClrTx/>
              <a:buSzTx/>
              <a:buFontTx/>
              <a:buNone/>
              <a:tabLst/>
              <a:defRPr/>
            </a:pPr>
            <a:r>
              <a:rPr lang="en-GB" sz="2400" b="0" i="0" dirty="0">
                <a:effectLst/>
                <a:latin typeface="+mj-lt"/>
                <a:ea typeface="+mj-ea"/>
                <a:cs typeface="+mj-cs"/>
                <a:sym typeface="Avenir Roman"/>
              </a:rPr>
              <a:t>Coral reef</a:t>
            </a:r>
            <a:r>
              <a:rPr lang="en-GB" sz="2400" b="0" i="0" baseline="0" dirty="0">
                <a:effectLst/>
                <a:latin typeface="+mj-lt"/>
                <a:ea typeface="+mj-ea"/>
                <a:cs typeface="+mj-cs"/>
                <a:sym typeface="Avenir Roman"/>
              </a:rPr>
              <a:t> </a:t>
            </a:r>
            <a:r>
              <a:rPr lang="en-GB" sz="2400" b="0" i="0" dirty="0">
                <a:effectLst/>
                <a:latin typeface="+mj-lt"/>
                <a:ea typeface="+mj-ea"/>
                <a:cs typeface="+mj-cs"/>
                <a:sym typeface="Avenir Roman"/>
              </a:rPr>
              <a:t>© naturepl.com / Doug Perrine / WWF</a:t>
            </a:r>
          </a:p>
          <a:p>
            <a:r>
              <a:rPr lang="en-GB" dirty="0"/>
              <a:t>Dammed beaver dam in a marsh</a:t>
            </a:r>
            <a:r>
              <a:rPr lang="en-GB" baseline="0" dirty="0"/>
              <a:t> </a:t>
            </a:r>
            <a:r>
              <a:rPr lang="en-GB" sz="2400" b="0" i="0" dirty="0">
                <a:effectLst/>
                <a:latin typeface="+mj-lt"/>
                <a:ea typeface="+mj-ea"/>
                <a:cs typeface="+mj-cs"/>
                <a:sym typeface="Avenir Roman"/>
              </a:rPr>
              <a:t>© </a:t>
            </a:r>
            <a:r>
              <a:rPr lang="en-GB" baseline="0" dirty="0"/>
              <a:t>Ola </a:t>
            </a:r>
            <a:r>
              <a:rPr lang="en-GB" baseline="0" dirty="0" err="1"/>
              <a:t>Jennersten</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rPr dirty="0"/>
              <a:t>Biomimicry means to imitate life or nature. Let’s have a look at some incredible designs inspired by nature.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rPr dirty="0"/>
              <a:t>Ask two pupils to come to the front of the class and play throw and catch with</a:t>
            </a:r>
            <a:r>
              <a:rPr lang="en-GB" baseline="0" dirty="0"/>
              <a:t> </a:t>
            </a:r>
            <a:r>
              <a:rPr lang="en-GB" b="0" baseline="0" dirty="0">
                <a:solidFill>
                  <a:srgbClr val="92D050"/>
                </a:solidFill>
              </a:rPr>
              <a:t>a</a:t>
            </a:r>
            <a:r>
              <a:rPr lang="en-GB" b="0" baseline="0" dirty="0"/>
              <a:t> </a:t>
            </a:r>
            <a:r>
              <a:rPr dirty="0"/>
              <a:t>Velcro pad and tennis ball. </a:t>
            </a:r>
          </a:p>
          <a:p>
            <a:endParaRPr dirty="0"/>
          </a:p>
          <a:p>
            <a:r>
              <a:rPr dirty="0"/>
              <a:t>Which of these plants do you think inspired Velcro? The holly leaf, the dandelion or the </a:t>
            </a:r>
            <a:r>
              <a:rPr lang="en-GB" dirty="0"/>
              <a:t>cocklebur</a:t>
            </a:r>
            <a:r>
              <a:rPr dirty="0"/>
              <a:t>?</a:t>
            </a:r>
            <a:r>
              <a:rPr lang="en-GB" baseline="0" dirty="0"/>
              <a:t> </a:t>
            </a:r>
          </a:p>
          <a:p>
            <a:endParaRPr lang="en-GB" baseline="0" dirty="0"/>
          </a:p>
          <a:p>
            <a:r>
              <a:rPr lang="en-GB" b="0" dirty="0"/>
              <a:t>H</a:t>
            </a:r>
            <a:r>
              <a:rPr lang="en-GB" dirty="0"/>
              <a:t>olly leaf </a:t>
            </a:r>
            <a:r>
              <a:rPr lang="en-GB" sz="2400" b="0" i="0" dirty="0">
                <a:effectLst/>
                <a:latin typeface="+mj-lt"/>
                <a:ea typeface="+mj-ea"/>
                <a:cs typeface="+mj-cs"/>
                <a:sym typeface="Avenir Roman"/>
              </a:rPr>
              <a:t>© Global Warming Images / WWF</a:t>
            </a:r>
          </a:p>
          <a:p>
            <a:r>
              <a:rPr lang="en-GB" dirty="0"/>
              <a:t>Dandelion </a:t>
            </a:r>
            <a:r>
              <a:rPr lang="en-GB" sz="2400" b="0" i="0" dirty="0">
                <a:effectLst/>
                <a:latin typeface="+mj-lt"/>
                <a:ea typeface="+mj-ea"/>
                <a:cs typeface="+mj-cs"/>
                <a:sym typeface="Avenir Roman"/>
              </a:rPr>
              <a:t>© Ola </a:t>
            </a:r>
            <a:r>
              <a:rPr lang="en-GB" sz="2400" b="0" i="0" dirty="0" err="1">
                <a:effectLst/>
                <a:latin typeface="+mj-lt"/>
                <a:ea typeface="+mj-ea"/>
                <a:cs typeface="+mj-cs"/>
                <a:sym typeface="Avenir Roman"/>
              </a:rPr>
              <a:t>Jennersten</a:t>
            </a:r>
            <a:r>
              <a:rPr lang="en-GB" sz="2400" b="0" i="0" dirty="0">
                <a:effectLst/>
                <a:latin typeface="+mj-lt"/>
                <a:ea typeface="+mj-ea"/>
                <a:cs typeface="+mj-cs"/>
                <a:sym typeface="Avenir Roman"/>
              </a:rPr>
              <a:t> / WWF-Sweden</a:t>
            </a:r>
            <a:r>
              <a:rPr lang="en-GB" dirty="0"/>
              <a:t> </a:t>
            </a:r>
          </a:p>
          <a:p>
            <a:pPr marL="0" marR="0" indent="0" defTabSz="457200" eaLnBrk="1" fontAlgn="auto" latinLnBrk="0" hangingPunct="1">
              <a:lnSpc>
                <a:spcPct val="125000"/>
              </a:lnSpc>
              <a:spcBef>
                <a:spcPts val="0"/>
              </a:spcBef>
              <a:spcAft>
                <a:spcPts val="0"/>
              </a:spcAft>
              <a:buClrTx/>
              <a:buSzTx/>
              <a:buFontTx/>
              <a:buNone/>
              <a:tabLst/>
              <a:defRPr/>
            </a:pPr>
            <a:r>
              <a:rPr lang="en-GB" b="0" dirty="0"/>
              <a:t>C</a:t>
            </a:r>
            <a:r>
              <a:rPr lang="en-GB" dirty="0"/>
              <a:t>ocklebur</a:t>
            </a:r>
            <a:r>
              <a:rPr lang="en-GB" baseline="0" dirty="0"/>
              <a:t> </a:t>
            </a:r>
            <a:r>
              <a:rPr lang="en-GB" sz="2400" b="0" i="0" dirty="0">
                <a:effectLst/>
                <a:latin typeface="+mj-lt"/>
                <a:ea typeface="+mj-ea"/>
                <a:cs typeface="+mj-cs"/>
                <a:sym typeface="Avenir Roman"/>
              </a:rPr>
              <a:t>© Michael Gunther </a:t>
            </a:r>
            <a:endParaRPr lang="en-GB"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lvl1pPr>
              <a:defRPr sz="1600"/>
            </a:lvl1pPr>
          </a:lstStyle>
          <a:p>
            <a:r>
              <a:rPr lang="en-GB" dirty="0"/>
              <a:t>The answer is the cocklebur. In</a:t>
            </a:r>
            <a:r>
              <a:rPr lang="en-GB" baseline="0" dirty="0"/>
              <a:t> the 1940s, the Swiss engineer George de </a:t>
            </a:r>
            <a:r>
              <a:rPr lang="en-GB" baseline="0" dirty="0" err="1"/>
              <a:t>Mestral</a:t>
            </a:r>
            <a:r>
              <a:rPr lang="en-GB" baseline="0" dirty="0"/>
              <a:t> noticed sticky burrs clinging to his dog’s fur. He took a closer look and discovered that the burrs were covered in tiny hooks. This inspired his famous invention </a:t>
            </a:r>
            <a:r>
              <a:rPr lang="mr-IN" baseline="0" dirty="0"/>
              <a:t>–</a:t>
            </a:r>
            <a:r>
              <a:rPr lang="en-GB" baseline="0" dirty="0"/>
              <a:t> Velcro</a:t>
            </a:r>
            <a:r>
              <a:rPr dirty="0"/>
              <a:t>.  </a:t>
            </a:r>
            <a:endParaRPr lang="en-GB" dirty="0"/>
          </a:p>
          <a:p>
            <a:endParaRPr lang="en-GB" dirty="0"/>
          </a:p>
          <a:p>
            <a:r>
              <a:rPr lang="en-GB" dirty="0" err="1"/>
              <a:t>Cockleburrs</a:t>
            </a:r>
            <a:r>
              <a:rPr lang="en-GB" dirty="0"/>
              <a:t> on </a:t>
            </a:r>
            <a:r>
              <a:rPr lang="en-GB" b="0" i="0" dirty="0"/>
              <a:t>a</a:t>
            </a:r>
            <a:r>
              <a:rPr lang="en-GB" dirty="0"/>
              <a:t> dog / </a:t>
            </a:r>
            <a:r>
              <a:rPr lang="en-GB" sz="1600" b="0" i="0" dirty="0">
                <a:effectLst/>
                <a:latin typeface="+mj-lt"/>
                <a:ea typeface="+mj-ea"/>
                <a:cs typeface="+mj-cs"/>
                <a:sym typeface="Avenir Roman"/>
              </a:rPr>
              <a:t>© </a:t>
            </a:r>
            <a:r>
              <a:rPr lang="en-GB" dirty="0"/>
              <a:t>Celestine Duncan </a:t>
            </a:r>
            <a:r>
              <a:rPr lang="en-GB" dirty="0" err="1"/>
              <a:t>Techline</a:t>
            </a:r>
            <a:r>
              <a:rPr lang="en-GB" dirty="0"/>
              <a:t> News.com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lang="en-GB" sz="2400" dirty="0">
                <a:effectLst/>
                <a:latin typeface="+mj-lt"/>
                <a:ea typeface="+mj-ea"/>
                <a:cs typeface="+mj-cs"/>
                <a:sym typeface="Avenir Roman"/>
              </a:rPr>
              <a:t>What invention might have been inspired by these magnificent creatures?</a:t>
            </a:r>
          </a:p>
          <a:p>
            <a:r>
              <a:rPr lang="en-GB" sz="2400" dirty="0">
                <a:effectLst/>
                <a:latin typeface="+mj-lt"/>
                <a:ea typeface="+mj-ea"/>
                <a:cs typeface="+mj-cs"/>
                <a:sym typeface="Avenir Roman"/>
              </a:rPr>
              <a:t> </a:t>
            </a:r>
          </a:p>
          <a:p>
            <a:pPr marL="0" marR="0" indent="0" defTabSz="457200" eaLnBrk="1" fontAlgn="auto" latinLnBrk="0" hangingPunct="1">
              <a:lnSpc>
                <a:spcPct val="125000"/>
              </a:lnSpc>
              <a:spcBef>
                <a:spcPts val="0"/>
              </a:spcBef>
              <a:spcAft>
                <a:spcPts val="0"/>
              </a:spcAft>
              <a:buClrTx/>
              <a:buSzTx/>
              <a:buFontTx/>
              <a:buNone/>
              <a:tabLst/>
              <a:defRPr/>
            </a:pPr>
            <a:r>
              <a:rPr lang="en-GB" sz="2400" i="0" dirty="0">
                <a:effectLst/>
                <a:latin typeface="+mj-lt"/>
                <a:ea typeface="+mj-ea"/>
                <a:cs typeface="+mj-cs"/>
                <a:sym typeface="Avenir Roman"/>
              </a:rPr>
              <a:t>Humpbacks are mainly black or grey with white undersides to their flukes, flippers and bellies. They are </a:t>
            </a:r>
            <a:r>
              <a:rPr lang="en-GB" sz="2400" b="0" i="0" dirty="0">
                <a:effectLst/>
                <a:latin typeface="+mj-lt"/>
                <a:ea typeface="+mj-ea"/>
                <a:cs typeface="+mj-cs"/>
                <a:sym typeface="Avenir Roman"/>
              </a:rPr>
              <a:t>around </a:t>
            </a:r>
            <a:r>
              <a:rPr lang="en-GB" sz="2400" i="0" dirty="0">
                <a:effectLst/>
                <a:latin typeface="+mj-lt"/>
                <a:ea typeface="+mj-ea"/>
                <a:cs typeface="+mj-cs"/>
                <a:sym typeface="Avenir Roman"/>
              </a:rPr>
              <a:t>15m long. Humpback whales are very heavy, weighing </a:t>
            </a:r>
            <a:r>
              <a:rPr lang="en-GB" sz="2400" b="0" i="0" dirty="0">
                <a:effectLst/>
                <a:latin typeface="+mj-lt"/>
                <a:ea typeface="+mj-ea"/>
                <a:cs typeface="+mj-cs"/>
                <a:sym typeface="Avenir Roman"/>
              </a:rPr>
              <a:t>around</a:t>
            </a:r>
            <a:r>
              <a:rPr lang="en-GB" sz="2400" i="0" dirty="0">
                <a:effectLst/>
                <a:latin typeface="+mj-lt"/>
                <a:ea typeface="+mj-ea"/>
                <a:cs typeface="+mj-cs"/>
                <a:sym typeface="Avenir Roman"/>
              </a:rPr>
              <a:t> 36,000kg, yet they swim, jump and dive gracefully.  One of the most noticeable characteristics of humpback whales are their long flippers.</a:t>
            </a:r>
          </a:p>
          <a:p>
            <a:r>
              <a:rPr lang="en-GB" sz="2400" i="0" dirty="0">
                <a:effectLst/>
                <a:latin typeface="+mj-lt"/>
                <a:ea typeface="+mj-ea"/>
                <a:cs typeface="+mj-cs"/>
                <a:sym typeface="Avenir Roman"/>
              </a:rPr>
              <a:t> </a:t>
            </a:r>
          </a:p>
          <a:p>
            <a:r>
              <a:rPr lang="en-GB" sz="2400" dirty="0">
                <a:effectLst/>
                <a:latin typeface="+mj-lt"/>
                <a:ea typeface="+mj-ea"/>
                <a:cs typeface="+mj-cs"/>
                <a:sym typeface="Avenir Roman"/>
              </a:rPr>
              <a:t>Show the film to pupils.</a:t>
            </a:r>
          </a:p>
          <a:p>
            <a:r>
              <a:rPr lang="en-GB" sz="2400" dirty="0">
                <a:effectLst/>
                <a:latin typeface="+mj-lt"/>
                <a:ea typeface="+mj-ea"/>
                <a:cs typeface="+mj-cs"/>
                <a:sym typeface="Avenir Roman"/>
              </a:rPr>
              <a:t> </a:t>
            </a:r>
          </a:p>
          <a:p>
            <a:r>
              <a:rPr lang="en-GB" sz="2400" dirty="0">
                <a:effectLst/>
                <a:latin typeface="+mj-lt"/>
                <a:ea typeface="+mj-ea"/>
                <a:cs typeface="+mj-cs"/>
                <a:sym typeface="Avenir Roman"/>
              </a:rPr>
              <a:t>Can you see the small bumps along the edge of the humpback whale’s flippers? These make water flow over the flippers more smoothly, reducing drag and so helping this giant mammal glide through the ocean.     </a:t>
            </a:r>
          </a:p>
          <a:p>
            <a:r>
              <a:rPr lang="en-GB" sz="2400" dirty="0" smtClean="0">
                <a:solidFill>
                  <a:schemeClr val="tx1"/>
                </a:solidFill>
                <a:sym typeface="Avenir Roman"/>
                <a:hlinkClick r:id="rId3"/>
              </a:rPr>
              <a:t>youtu.be/o767PuYbEXg</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dirty="0"/>
              <a:t>This design of wind turbine often stalls when there is a change in wind speed. </a:t>
            </a:r>
            <a:endParaRPr lang="en-GB" dirty="0"/>
          </a:p>
          <a:p>
            <a:endParaRPr lang="en-GB" dirty="0"/>
          </a:p>
          <a:p>
            <a:r>
              <a:rPr lang="en-GB" sz="2400" b="0" i="0" dirty="0">
                <a:effectLst/>
                <a:latin typeface="+mj-lt"/>
                <a:ea typeface="+mj-ea"/>
                <a:cs typeface="+mj-cs"/>
                <a:sym typeface="Avenir Roman"/>
              </a:rPr>
              <a:t>© Global Warming Images / WWF</a:t>
            </a:r>
          </a:p>
          <a:p>
            <a:r>
              <a:rPr lang="en-GB" sz="2400" b="0" i="0" dirty="0">
                <a:effectLst/>
                <a:latin typeface="+mj-lt"/>
                <a:ea typeface="+mj-ea"/>
                <a:cs typeface="+mj-cs"/>
                <a:sym typeface="Avenir Roman"/>
              </a:rPr>
              <a:t/>
            </a:r>
            <a:br>
              <a:rPr lang="en-GB" sz="2400" b="0" i="0" dirty="0">
                <a:effectLst/>
                <a:latin typeface="+mj-lt"/>
                <a:ea typeface="+mj-ea"/>
                <a:cs typeface="+mj-cs"/>
                <a:sym typeface="Avenir Roman"/>
              </a:rPr>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rPr dirty="0"/>
              <a:t>Inspired by the graceful humpback whale, scientists </a:t>
            </a:r>
            <a:r>
              <a:rPr lang="en-GB" dirty="0"/>
              <a:t>have </a:t>
            </a:r>
            <a:r>
              <a:rPr dirty="0"/>
              <a:t>designed wind turbines with bumpy blades, to help them run more smoothly and to capture more energy from the wind. </a:t>
            </a:r>
            <a:endParaRPr lang="en-GB" dirty="0"/>
          </a:p>
          <a:p>
            <a:endParaRPr lang="en-GB" dirty="0"/>
          </a:p>
          <a:p>
            <a:r>
              <a:rPr lang="en-GB" sz="2400" b="0" i="0" dirty="0">
                <a:effectLst/>
                <a:latin typeface="+mj-lt"/>
                <a:ea typeface="+mj-ea"/>
                <a:cs typeface="+mj-cs"/>
                <a:sym typeface="Avenir Roman"/>
              </a:rPr>
              <a:t>© </a:t>
            </a:r>
            <a:r>
              <a:rPr lang="en-GB" sz="2400" b="0" i="0" dirty="0" err="1">
                <a:effectLst/>
                <a:latin typeface="+mj-lt"/>
                <a:ea typeface="+mj-ea"/>
                <a:cs typeface="+mj-cs"/>
                <a:sym typeface="Avenir Roman"/>
              </a:rPr>
              <a:t>Whalepower</a:t>
            </a:r>
            <a:r>
              <a:rPr lang="en-GB" sz="2400" b="0" i="0" dirty="0">
                <a:effectLst/>
                <a:latin typeface="+mj-lt"/>
                <a:ea typeface="+mj-ea"/>
                <a:cs typeface="+mj-cs"/>
                <a:sym typeface="Avenir Roman"/>
              </a:rPr>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rPr dirty="0"/>
              <a:t>Sharks have been around before dinosaurs, so no wonder they have a few things to teach us! </a:t>
            </a:r>
            <a:endParaRPr lang="en-GB" dirty="0"/>
          </a:p>
          <a:p>
            <a:endParaRPr lang="en-GB" dirty="0"/>
          </a:p>
          <a:p>
            <a:r>
              <a:rPr lang="en-GB" sz="2400" b="0" i="0" dirty="0">
                <a:effectLst/>
                <a:latin typeface="+mj-lt"/>
                <a:ea typeface="+mj-ea"/>
                <a:cs typeface="+mj-cs"/>
                <a:sym typeface="Avenir Roman"/>
              </a:rPr>
              <a:t>© Brent </a:t>
            </a:r>
            <a:r>
              <a:rPr lang="en-GB" sz="2400" b="0" i="0" dirty="0" err="1">
                <a:effectLst/>
                <a:latin typeface="+mj-lt"/>
                <a:ea typeface="+mj-ea"/>
                <a:cs typeface="+mj-cs"/>
                <a:sym typeface="Avenir Roman"/>
              </a:rPr>
              <a:t>Stirton</a:t>
            </a:r>
            <a:r>
              <a:rPr lang="en-GB" sz="2400" b="0" i="0" dirty="0">
                <a:effectLst/>
                <a:latin typeface="+mj-lt"/>
                <a:ea typeface="+mj-ea"/>
                <a:cs typeface="+mj-cs"/>
                <a:sym typeface="Avenir Roman"/>
              </a:rPr>
              <a:t> / Getty images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359999" y="3360001"/>
            <a:ext cx="4227114" cy="1440000"/>
          </a:xfrm>
          <a:prstGeom prst="rect">
            <a:avLst/>
          </a:prstGeom>
        </p:spPr>
        <p:txBody>
          <a:bodyPr lIns="0" tIns="0" rIns="0" bIns="0" anchor="b" anchorCtr="0">
            <a:normAutofit/>
          </a:bodyPr>
          <a:lstStyle>
            <a:lvl1pPr lvl="0" algn="l">
              <a:spcBef>
                <a:spcPts val="0"/>
              </a:spcBef>
              <a:buSzPct val="100000"/>
              <a:defRPr sz="3000">
                <a:solidFill>
                  <a:schemeClr val="bg1"/>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1" y="4800000"/>
            <a:ext cx="4213223" cy="861733"/>
          </a:xfrm>
          <a:prstGeom prst="rect">
            <a:avLst/>
          </a:prstGeom>
        </p:spPr>
        <p:txBody>
          <a:bodyPr lIns="0" tIns="144000" rIns="0" bIns="0" anchor="t" anchorCtr="0">
            <a:noAutofit/>
          </a:bodyPr>
          <a:lstStyle>
            <a:lvl1pPr lvl="0" algn="l">
              <a:lnSpc>
                <a:spcPct val="100000"/>
              </a:lnSpc>
              <a:spcBef>
                <a:spcPts val="0"/>
              </a:spcBef>
              <a:spcAft>
                <a:spcPts val="0"/>
              </a:spcAft>
              <a:buSzPct val="100000"/>
              <a:buNone/>
              <a:defRPr sz="2200">
                <a:solidFill>
                  <a:schemeClr val="bg1"/>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1" y="5760000"/>
            <a:ext cx="4227113" cy="480000"/>
          </a:xfrm>
        </p:spPr>
        <p:txBody>
          <a:bodyPr tIns="144000" rIns="0" bIns="0">
            <a:noAutofit/>
          </a:bodyPr>
          <a:lstStyle>
            <a:lvl1pPr marL="0" indent="0">
              <a:buNone/>
              <a:defRPr sz="1800">
                <a:solidFill>
                  <a:schemeClr val="bg1"/>
                </a:solidFill>
                <a:latin typeface="Georgia" charset="0"/>
                <a:ea typeface="Georgia" charset="0"/>
                <a:cs typeface="Georgia" charset="0"/>
              </a:defRPr>
            </a:lvl1pPr>
          </a:lstStyle>
          <a:p>
            <a:pPr lvl="0"/>
            <a:r>
              <a:rPr lang="en-US"/>
              <a:t>Edit Master text styles</a:t>
            </a:r>
          </a:p>
        </p:txBody>
      </p:sp>
      <p:pic>
        <p:nvPicPr>
          <p:cNvPr id="6" name="Picture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9884" y="928187"/>
            <a:ext cx="3191256" cy="1274064"/>
          </a:xfrm>
          <a:prstGeom prst="rect">
            <a:avLst/>
          </a:prstGeom>
        </p:spPr>
      </p:pic>
      <p:sp>
        <p:nvSpPr>
          <p:cNvPr id="7" name="Text Placeholder 2"/>
          <p:cNvSpPr txBox="1">
            <a:spLocks/>
          </p:cNvSpPr>
          <p:nvPr/>
        </p:nvSpPr>
        <p:spPr>
          <a:xfrm>
            <a:off x="360000" y="6240000"/>
            <a:ext cx="7741013" cy="618000"/>
          </a:xfrm>
          <a:prstGeom prst="rect">
            <a:avLst/>
          </a:prstGeom>
        </p:spPr>
        <p:txBody>
          <a:bodyPr lIns="0" tIns="0" rIns="0" bIns="0" anchor="t" anchorCtr="0">
            <a:noAutofit/>
          </a:bodyPr>
          <a:lstStyle>
            <a:defPPr marR="0" lvl="0" algn="l" rtl="0">
              <a:lnSpc>
                <a:spcPct val="100000"/>
              </a:lnSpc>
              <a:spcBef>
                <a:spcPts val="0"/>
              </a:spcBef>
              <a:spcAft>
                <a:spcPts val="0"/>
              </a:spcAft>
            </a:defPPr>
            <a:lvl1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500" b="0" i="0" u="none" strike="noStrike" kern="800" cap="none" baseline="0">
                <a:solidFill>
                  <a:schemeClr val="bg1"/>
                </a:solidFill>
                <a:latin typeface="WWF" charset="0"/>
                <a:ea typeface="WWF" charset="0"/>
                <a:cs typeface="WWF" charset="0"/>
                <a:sym typeface="Arial"/>
              </a:defRPr>
            </a:lvl1pPr>
            <a:lvl2pPr marL="0" marR="0" lvl="1" indent="0" algn="l" rtl="0" eaLnBrk="1" hangingPunct="1">
              <a:lnSpc>
                <a:spcPct val="114000"/>
              </a:lnSpc>
              <a:spcBef>
                <a:spcPts val="0"/>
              </a:spcBef>
              <a:spcAft>
                <a:spcPts val="0"/>
              </a:spcAft>
              <a:buFontTx/>
              <a:buNone/>
              <a:defRPr sz="1600" b="0" i="0" u="none" strike="noStrike" cap="none">
                <a:solidFill>
                  <a:srgbClr val="000000"/>
                </a:solidFill>
                <a:latin typeface="Georgia" charset="0"/>
                <a:ea typeface="Georgia" charset="0"/>
                <a:cs typeface="Georgia" charset="0"/>
                <a:sym typeface="Arial"/>
              </a:defRPr>
            </a:lvl2pPr>
            <a:lvl3pPr marL="0" marR="0" lvl="2" indent="-180000" algn="l" rtl="0" eaLnBrk="1" hangingPunct="1">
              <a:lnSpc>
                <a:spcPct val="114000"/>
              </a:lnSpc>
              <a:spcBef>
                <a:spcPts val="200"/>
              </a:spcBef>
              <a:spcAft>
                <a:spcPts val="0"/>
              </a:spcAft>
              <a:buFont typeface="Arial" panose="020B0604020202020204" pitchFamily="34" charset="0"/>
              <a:buChar char="•"/>
              <a:defRPr sz="1600" b="0" i="0" u="none" strike="noStrike" cap="none" baseline="0">
                <a:solidFill>
                  <a:srgbClr val="000000"/>
                </a:solidFill>
                <a:latin typeface="Georgia" charset="0"/>
                <a:ea typeface="Georgia" charset="0"/>
                <a:cs typeface="Georgia" charset="0"/>
                <a:sym typeface="Arial"/>
              </a:defRPr>
            </a:lvl3pPr>
            <a:lvl4pPr marL="180000" marR="0" lvl="3" indent="0" algn="l" rtl="0" eaLnBrk="1" hangingPunct="1">
              <a:lnSpc>
                <a:spcPct val="114000"/>
              </a:lnSpc>
              <a:spcBef>
                <a:spcPts val="0"/>
              </a:spcBef>
              <a:spcAft>
                <a:spcPts val="0"/>
              </a:spcAft>
              <a:buFontTx/>
              <a:buNone/>
              <a:defRPr sz="1400" b="1" i="0" u="none" strike="noStrike" cap="none">
                <a:solidFill>
                  <a:srgbClr val="000000"/>
                </a:solidFill>
                <a:latin typeface="Georgia" charset="0"/>
                <a:ea typeface="Georgia" charset="0"/>
                <a:cs typeface="Georgia" charset="0"/>
                <a:sym typeface="Arial"/>
              </a:defRPr>
            </a:lvl4pPr>
            <a:lvl5pPr marL="0" marR="0" lvl="4" indent="0" algn="l" rtl="0" eaLnBrk="1" hangingPunct="1">
              <a:lnSpc>
                <a:spcPct val="114000"/>
              </a:lnSpc>
              <a:spcBef>
                <a:spcPts val="200"/>
              </a:spcBef>
              <a:spcAft>
                <a:spcPts val="200"/>
              </a:spcAft>
              <a:buFontTx/>
              <a:buNone/>
              <a:defRPr sz="1200" b="0" i="0" u="none" strike="noStrike" cap="none">
                <a:solidFill>
                  <a:srgbClr val="000000"/>
                </a:solidFill>
                <a:latin typeface="WWF" charset="0"/>
                <a:ea typeface="WWF" charset="0"/>
                <a:cs typeface="WWF" charset="0"/>
                <a:sym typeface="Arial"/>
              </a:defRPr>
            </a:lvl5pPr>
            <a:lvl6pPr marL="538163" marR="0" lvl="5" indent="-176213" algn="l" rtl="0" eaLnBrk="1" hangingPunct="1">
              <a:lnSpc>
                <a:spcPct val="100000"/>
              </a:lnSpc>
              <a:spcBef>
                <a:spcPts val="0"/>
              </a:spcBef>
              <a:spcAft>
                <a:spcPts val="0"/>
              </a:spcAft>
              <a:buFont typeface="Arial" panose="020B0604020202020204" pitchFamily="34" charset="0"/>
              <a:buChar char="•"/>
              <a:defRPr sz="1400" b="0" i="0" u="none" strike="noStrike" cap="none">
                <a:solidFill>
                  <a:srgbClr val="666666"/>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500" b="0" i="0" dirty="0">
                <a:solidFill>
                  <a:srgbClr val="000000"/>
                </a:solidFill>
                <a:latin typeface="Arial" charset="0"/>
                <a:ea typeface="Arial" charset="0"/>
                <a:cs typeface="Arial" charset="0"/>
              </a:rPr>
              <a:t>Photo ®</a:t>
            </a:r>
            <a:endParaRPr lang="en-GB" sz="1400" kern="0" dirty="0">
              <a:solidFill>
                <a:srgbClr val="000000"/>
              </a:solidFill>
              <a:latin typeface="Arial"/>
              <a:ea typeface="Arial"/>
              <a:cs typeface="Arial"/>
            </a:endParaRPr>
          </a:p>
        </p:txBody>
      </p:sp>
    </p:spTree>
    <p:extLst>
      <p:ext uri="{BB962C8B-B14F-4D97-AF65-F5344CB8AC3E}">
        <p14:creationId xmlns="" xmlns:p14="http://schemas.microsoft.com/office/powerpoint/2010/main" val="303778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2 Colours">
    <p:spTree>
      <p:nvGrpSpPr>
        <p:cNvPr id="1" name="Shape 9"/>
        <p:cNvGrpSpPr/>
        <p:nvPr/>
      </p:nvGrpSpPr>
      <p:grpSpPr>
        <a:xfrm>
          <a:off x="0" y="0"/>
          <a:ext cx="0" cy="0"/>
          <a:chOff x="0" y="0"/>
          <a:chExt cx="0" cy="0"/>
        </a:xfrm>
      </p:grpSpPr>
      <p:sp>
        <p:nvSpPr>
          <p:cNvPr id="5" name="TextBox 4"/>
          <p:cNvSpPr txBox="1"/>
          <p:nvPr/>
        </p:nvSpPr>
        <p:spPr>
          <a:xfrm>
            <a:off x="6958361" y="3018268"/>
            <a:ext cx="304892" cy="307777"/>
          </a:xfrm>
          <a:prstGeom prst="rect">
            <a:avLst/>
          </a:prstGeom>
          <a:noFill/>
        </p:spPr>
        <p:txBody>
          <a:bodyPr wrap="none" rtlCol="0">
            <a:spAutoFit/>
          </a:bodyPr>
          <a:lstStyle/>
          <a:p>
            <a:r>
              <a:rPr lang="en-US" sz="1400" dirty="0"/>
              <a:t>   </a:t>
            </a:r>
          </a:p>
        </p:txBody>
      </p:sp>
      <p:sp>
        <p:nvSpPr>
          <p:cNvPr id="9" name="TextBox 8"/>
          <p:cNvSpPr txBox="1"/>
          <p:nvPr/>
        </p:nvSpPr>
        <p:spPr>
          <a:xfrm>
            <a:off x="4762503" y="-965199"/>
            <a:ext cx="184731" cy="307777"/>
          </a:xfrm>
          <a:prstGeom prst="rect">
            <a:avLst/>
          </a:prstGeom>
          <a:noFill/>
        </p:spPr>
        <p:txBody>
          <a:bodyPr wrap="none" rtlCol="0">
            <a:spAutoFit/>
          </a:bodyPr>
          <a:lstStyle/>
          <a:p>
            <a:endParaRPr lang="en-US" sz="1400"/>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61405" y="136064"/>
            <a:ext cx="7252767" cy="6858000"/>
          </a:xfrm>
          <a:prstGeom prst="rect">
            <a:avLst/>
          </a:prstGeom>
        </p:spPr>
      </p:pic>
    </p:spTree>
    <p:extLst>
      <p:ext uri="{BB962C8B-B14F-4D97-AF65-F5344CB8AC3E}">
        <p14:creationId xmlns="" xmlns:p14="http://schemas.microsoft.com/office/powerpoint/2010/main" val="324453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8_Title slide 2">
    <p:bg>
      <p:bgPr>
        <a:solidFill>
          <a:schemeClr val="accent5"/>
        </a:solidFill>
        <a:effectLst/>
      </p:bgPr>
    </p:bg>
    <p:spTree>
      <p:nvGrpSpPr>
        <p:cNvPr id="1" name="Shape 9"/>
        <p:cNvGrpSpPr/>
        <p:nvPr/>
      </p:nvGrpSpPr>
      <p:grpSpPr>
        <a:xfrm>
          <a:off x="0" y="0"/>
          <a:ext cx="0" cy="0"/>
          <a:chOff x="0" y="0"/>
          <a:chExt cx="0" cy="0"/>
        </a:xfrm>
      </p:grpSpPr>
      <p:sp>
        <p:nvSpPr>
          <p:cNvPr id="8" name="Picture Placeholder 7"/>
          <p:cNvSpPr>
            <a:spLocks noGrp="1"/>
          </p:cNvSpPr>
          <p:nvPr>
            <p:ph type="pic" sz="quarter" idx="17"/>
          </p:nvPr>
        </p:nvSpPr>
        <p:spPr>
          <a:xfrm>
            <a:off x="358776" y="933451"/>
            <a:ext cx="8426451" cy="5602816"/>
          </a:xfrm>
        </p:spPr>
        <p:txBody>
          <a:bodyPr/>
          <a:lstStyle/>
          <a:p>
            <a:r>
              <a:rPr lang="en-US"/>
              <a:t>Click icon to add picture</a:t>
            </a:r>
          </a:p>
        </p:txBody>
      </p:sp>
      <p:sp>
        <p:nvSpPr>
          <p:cNvPr id="5" name="TextBox 4"/>
          <p:cNvSpPr txBox="1"/>
          <p:nvPr/>
        </p:nvSpPr>
        <p:spPr>
          <a:xfrm>
            <a:off x="6958361" y="3018268"/>
            <a:ext cx="333746" cy="307777"/>
          </a:xfrm>
          <a:prstGeom prst="rect">
            <a:avLst/>
          </a:prstGeom>
          <a:noFill/>
        </p:spPr>
        <p:txBody>
          <a:bodyPr wrap="none" rtlCol="0">
            <a:spAutoFit/>
          </a:bodyPr>
          <a:lstStyle/>
          <a:p>
            <a:r>
              <a:rPr lang="en-US" sz="1400" b="0" i="0" dirty="0">
                <a:latin typeface="Arial Regular" charset="0"/>
                <a:ea typeface="Arial Regular" charset="0"/>
                <a:cs typeface="Arial Regular" charset="0"/>
              </a:rPr>
              <a:t>   </a:t>
            </a:r>
          </a:p>
        </p:txBody>
      </p:sp>
      <p:sp>
        <p:nvSpPr>
          <p:cNvPr id="12" name="Shape 10"/>
          <p:cNvSpPr txBox="1">
            <a:spLocks noGrp="1"/>
          </p:cNvSpPr>
          <p:nvPr>
            <p:ph type="ctrTitle" hasCustomPrompt="1"/>
          </p:nvPr>
        </p:nvSpPr>
        <p:spPr>
          <a:xfrm>
            <a:off x="358774" y="933452"/>
            <a:ext cx="2017715" cy="5234551"/>
          </a:xfrm>
          <a:prstGeom prst="rect">
            <a:avLst/>
          </a:prstGeom>
        </p:spPr>
        <p:txBody>
          <a:bodyPr lIns="0" tIns="91425" rIns="90000" bIns="91425" anchor="t" anchorCtr="0">
            <a:noAutofit/>
          </a:bodyPr>
          <a:lstStyle>
            <a:lvl1pPr lvl="0" algn="l">
              <a:spcBef>
                <a:spcPts val="0"/>
              </a:spcBef>
              <a:buSzPct val="100000"/>
              <a:defRPr sz="3000">
                <a:solidFill>
                  <a:srgbClr val="000000"/>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3" name="Shape 11"/>
          <p:cNvSpPr txBox="1">
            <a:spLocks noGrp="1"/>
          </p:cNvSpPr>
          <p:nvPr>
            <p:ph type="subTitle" idx="1"/>
          </p:nvPr>
        </p:nvSpPr>
        <p:spPr>
          <a:xfrm>
            <a:off x="386666" y="4701407"/>
            <a:ext cx="4409924" cy="1466595"/>
          </a:xfrm>
          <a:prstGeom prst="rect">
            <a:avLst/>
          </a:prstGeom>
        </p:spPr>
        <p:txBody>
          <a:bodyPr lIns="0" tIns="91425" rIns="90000" bIns="91425" anchor="t" anchorCtr="0">
            <a:noAutofit/>
          </a:bodyPr>
          <a:lstStyle>
            <a:lvl1pPr lvl="0" algn="l">
              <a:lnSpc>
                <a:spcPct val="100000"/>
              </a:lnSpc>
              <a:spcBef>
                <a:spcPts val="0"/>
              </a:spcBef>
              <a:spcAft>
                <a:spcPts val="0"/>
              </a:spcAft>
              <a:buSzPct val="100000"/>
              <a:buNone/>
              <a:defRPr sz="2200">
                <a:solidFill>
                  <a:srgbClr val="000000"/>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14" name="Text Placeholder 2"/>
          <p:cNvSpPr>
            <a:spLocks noGrp="1"/>
          </p:cNvSpPr>
          <p:nvPr>
            <p:ph type="body" sz="quarter" idx="13"/>
          </p:nvPr>
        </p:nvSpPr>
        <p:spPr>
          <a:xfrm>
            <a:off x="386666" y="5434704"/>
            <a:ext cx="3960747" cy="780725"/>
          </a:xfrm>
        </p:spPr>
        <p:txBody>
          <a:bodyPr rIns="90000">
            <a:noAutofit/>
          </a:bodyPr>
          <a:lstStyle>
            <a:lvl1pPr marL="0" indent="0">
              <a:buNone/>
              <a:defRPr sz="1800">
                <a:solidFill>
                  <a:srgbClr val="000000"/>
                </a:solidFill>
                <a:latin typeface="Georgia" charset="0"/>
                <a:ea typeface="Georgia" charset="0"/>
                <a:cs typeface="Georgia" charset="0"/>
              </a:defRPr>
            </a:lvl1pPr>
          </a:lstStyle>
          <a:p>
            <a:pPr lvl="0"/>
            <a:r>
              <a:rPr lang="en-US"/>
              <a:t>Edit Master text styles</a:t>
            </a:r>
          </a:p>
        </p:txBody>
      </p:sp>
      <p:pic>
        <p:nvPicPr>
          <p:cNvPr id="9" name="Picture 8"/>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066813" y="0"/>
            <a:ext cx="720000" cy="1163672"/>
          </a:xfrm>
          <a:prstGeom prst="rect">
            <a:avLst/>
          </a:prstGeom>
        </p:spPr>
      </p:pic>
    </p:spTree>
    <p:extLst>
      <p:ext uri="{BB962C8B-B14F-4D97-AF65-F5344CB8AC3E}">
        <p14:creationId xmlns="" xmlns:p14="http://schemas.microsoft.com/office/powerpoint/2010/main" val="86988704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844675"/>
            <a:ext cx="7772400" cy="2041525"/>
          </a:xfrm>
          <a:prstGeom prst="rect">
            <a:avLst/>
          </a:prstGeom>
        </p:spPr>
        <p:txBody>
          <a:bodyPr/>
          <a:lstStyle/>
          <a:p>
            <a:r>
              <a:t>Title Text</a:t>
            </a:r>
          </a:p>
        </p:txBody>
      </p:sp>
      <p:sp>
        <p:nvSpPr>
          <p:cNvPr id="12"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21962298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3148185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56810"/>
            <a:ext cx="8229600" cy="1178656"/>
          </a:xfrm>
          <a:prstGeom prst="rect">
            <a:avLst/>
          </a:prstGeom>
        </p:spPr>
        <p:txBody>
          <a:bodyPr/>
          <a:lstStyle/>
          <a:p>
            <a:r>
              <a:t>Title Text</a:t>
            </a:r>
          </a:p>
        </p:txBody>
      </p:sp>
      <p:sp>
        <p:nvSpPr>
          <p:cNvPr id="48" name="Body Level One…"/>
          <p:cNvSpPr txBox="1">
            <a:spLocks noGrp="1"/>
          </p:cNvSpPr>
          <p:nvPr>
            <p:ph type="body" sz="quarter" idx="1"/>
          </p:nvPr>
        </p:nvSpPr>
        <p:spPr>
          <a:xfrm>
            <a:off x="457200" y="1435464"/>
            <a:ext cx="4040188" cy="73941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 xmlns:p14="http://schemas.microsoft.com/office/powerpoint/2010/main" val="320683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Wwhit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359999" y="960000"/>
            <a:ext cx="2807064" cy="2121696"/>
          </a:xfrm>
          <a:prstGeom prst="rect">
            <a:avLst/>
          </a:prstGeom>
        </p:spPr>
        <p:txBody>
          <a:bodyPr lIns="0" tIns="0" rIns="0" bIns="0" anchor="t" anchorCtr="0">
            <a:normAutofit/>
          </a:bodyPr>
          <a:lstStyle>
            <a:lvl1pPr lvl="0" algn="l">
              <a:spcBef>
                <a:spcPts val="0"/>
              </a:spcBef>
              <a:buSzPct val="100000"/>
              <a:defRPr sz="3000">
                <a:solidFill>
                  <a:srgbClr val="000000"/>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1" y="3360000"/>
            <a:ext cx="2807063" cy="1466595"/>
          </a:xfrm>
          <a:prstGeom prst="rect">
            <a:avLst/>
          </a:prstGeom>
        </p:spPr>
        <p:txBody>
          <a:bodyPr lIns="0" tIns="288000" rIns="0" bIns="0" anchor="t" anchorCtr="0">
            <a:noAutofit/>
          </a:bodyPr>
          <a:lstStyle>
            <a:lvl1pPr lvl="0" algn="l">
              <a:lnSpc>
                <a:spcPct val="100000"/>
              </a:lnSpc>
              <a:spcBef>
                <a:spcPts val="0"/>
              </a:spcBef>
              <a:spcAft>
                <a:spcPts val="0"/>
              </a:spcAft>
              <a:buSzPct val="100000"/>
              <a:buNone/>
              <a:defRPr sz="2200">
                <a:solidFill>
                  <a:srgbClr val="000000"/>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1" y="4800000"/>
            <a:ext cx="2807063" cy="1161696"/>
          </a:xfrm>
        </p:spPr>
        <p:txBody>
          <a:bodyPr tIns="144000" rIns="0" bIns="0">
            <a:noAutofit/>
          </a:bodyPr>
          <a:lstStyle>
            <a:lvl1pPr marL="0" indent="0">
              <a:buNone/>
              <a:defRPr sz="1800">
                <a:solidFill>
                  <a:srgbClr val="000000"/>
                </a:solidFill>
                <a:latin typeface="Georgia" charset="0"/>
                <a:ea typeface="Georgia" charset="0"/>
                <a:cs typeface="Georgia" charset="0"/>
              </a:defRPr>
            </a:lvl1pPr>
          </a:lstStyle>
          <a:p>
            <a:pPr lvl="0"/>
            <a:r>
              <a:rPr lang="en-US"/>
              <a:t>Edit Master text styles</a:t>
            </a:r>
          </a:p>
        </p:txBody>
      </p:sp>
      <p:sp>
        <p:nvSpPr>
          <p:cNvPr id="20" name="Text Placeholder 2"/>
          <p:cNvSpPr>
            <a:spLocks noGrp="1"/>
          </p:cNvSpPr>
          <p:nvPr>
            <p:ph type="body" sz="quarter" idx="15" hasCustomPrompt="1"/>
          </p:nvPr>
        </p:nvSpPr>
        <p:spPr>
          <a:xfrm>
            <a:off x="360000" y="6240001"/>
            <a:ext cx="7741013" cy="596833"/>
          </a:xfrm>
        </p:spPr>
        <p:txBody>
          <a:bodyPr tIns="0" rIns="0" bIns="0" anchor="t" anchorCtr="0">
            <a:noAutofit/>
          </a:bodyPr>
          <a:lstStyle>
            <a:lvl1pPr marL="0" indent="0">
              <a:buNone/>
              <a:defRPr sz="1500" b="0">
                <a:solidFill>
                  <a:srgbClr val="000000"/>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7"/>
            <a:ext cx="343364" cy="369332"/>
          </a:xfrm>
          <a:prstGeom prst="rect">
            <a:avLst/>
          </a:prstGeom>
          <a:noFill/>
        </p:spPr>
        <p:txBody>
          <a:bodyPr wrap="none" rtlCol="0">
            <a:spAutoFit/>
          </a:bodyPr>
          <a:lstStyle/>
          <a:p>
            <a:r>
              <a:rPr lang="en-US" sz="1800" dirty="0"/>
              <a:t>   </a:t>
            </a:r>
          </a:p>
        </p:txBody>
      </p:sp>
      <p:pic>
        <p:nvPicPr>
          <p:cNvPr id="12" name="Picture 1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a:solidFill>
            <a:schemeClr val="lt1"/>
          </a:solidFill>
        </p:spPr>
      </p:pic>
    </p:spTree>
    <p:extLst>
      <p:ext uri="{BB962C8B-B14F-4D97-AF65-F5344CB8AC3E}">
        <p14:creationId xmlns="" xmlns:p14="http://schemas.microsoft.com/office/powerpoint/2010/main" val="238086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Whit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360000" y="960000"/>
            <a:ext cx="2016488" cy="5032400"/>
          </a:xfrm>
          <a:prstGeom prst="rect">
            <a:avLst/>
          </a:prstGeom>
        </p:spPr>
        <p:txBody>
          <a:bodyPr lIns="0" tIns="0" rIns="0" bIns="0" anchor="t" anchorCtr="0">
            <a:noAutofit/>
          </a:bodyPr>
          <a:lstStyle>
            <a:lvl1pPr lvl="0" algn="l">
              <a:lnSpc>
                <a:spcPts val="3800"/>
              </a:lnSpc>
              <a:spcBef>
                <a:spcPts val="0"/>
              </a:spcBef>
              <a:buSzPct val="100000"/>
              <a:defRPr sz="3600">
                <a:solidFill>
                  <a:srgbClr val="000000"/>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20" name="Text Placeholder 2"/>
          <p:cNvSpPr>
            <a:spLocks noGrp="1"/>
          </p:cNvSpPr>
          <p:nvPr>
            <p:ph type="body" sz="quarter" idx="15" hasCustomPrompt="1"/>
          </p:nvPr>
        </p:nvSpPr>
        <p:spPr>
          <a:xfrm>
            <a:off x="360001" y="6240001"/>
            <a:ext cx="6337663" cy="596833"/>
          </a:xfrm>
        </p:spPr>
        <p:txBody>
          <a:bodyPr tIns="0" rIns="90000" bIns="0" anchor="t" anchorCtr="0">
            <a:no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1500" b="0">
                <a:solidFill>
                  <a:srgbClr val="000000"/>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7"/>
            <a:ext cx="343364" cy="369332"/>
          </a:xfrm>
          <a:prstGeom prst="rect">
            <a:avLst/>
          </a:prstGeom>
          <a:noFill/>
        </p:spPr>
        <p:txBody>
          <a:bodyPr wrap="none" rtlCol="0">
            <a:spAutoFit/>
          </a:bodyPr>
          <a:lstStyle/>
          <a:p>
            <a:r>
              <a:rPr lang="en-US" sz="1800" dirty="0"/>
              <a:t>   </a:t>
            </a:r>
          </a:p>
        </p:txBody>
      </p:sp>
      <p:pic>
        <p:nvPicPr>
          <p:cNvPr id="6" name="Picture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349992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 Photo fill">
    <p:spTree>
      <p:nvGrpSpPr>
        <p:cNvPr id="1" name="Shape 9"/>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6858000"/>
          </a:xfrm>
        </p:spPr>
        <p:txBody>
          <a:bodyPr/>
          <a:lstStyle/>
          <a:p>
            <a:r>
              <a:rPr lang="en-US"/>
              <a:t>Click icon to add picture</a:t>
            </a:r>
          </a:p>
        </p:txBody>
      </p:sp>
      <p:sp>
        <p:nvSpPr>
          <p:cNvPr id="10" name="Shape 10"/>
          <p:cNvSpPr txBox="1">
            <a:spLocks noGrp="1"/>
          </p:cNvSpPr>
          <p:nvPr>
            <p:ph type="ctrTitle" hasCustomPrompt="1"/>
          </p:nvPr>
        </p:nvSpPr>
        <p:spPr>
          <a:xfrm>
            <a:off x="360000" y="960000"/>
            <a:ext cx="2016488" cy="5032400"/>
          </a:xfrm>
          <a:prstGeom prst="rect">
            <a:avLst/>
          </a:prstGeom>
        </p:spPr>
        <p:txBody>
          <a:bodyPr lIns="0" tIns="0" rIns="0" bIns="0" anchor="t" anchorCtr="0">
            <a:noAutofit/>
          </a:bodyPr>
          <a:lstStyle>
            <a:lvl1pPr lvl="0" algn="l">
              <a:lnSpc>
                <a:spcPts val="3800"/>
              </a:lnSpc>
              <a:spcBef>
                <a:spcPts val="0"/>
              </a:spcBef>
              <a:buSzPct val="100000"/>
              <a:defRPr sz="3600">
                <a:solidFill>
                  <a:srgbClr val="000000"/>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20" name="Text Placeholder 2"/>
          <p:cNvSpPr>
            <a:spLocks noGrp="1"/>
          </p:cNvSpPr>
          <p:nvPr>
            <p:ph type="body" sz="quarter" idx="15" hasCustomPrompt="1"/>
          </p:nvPr>
        </p:nvSpPr>
        <p:spPr>
          <a:xfrm>
            <a:off x="360001" y="6240001"/>
            <a:ext cx="6337663" cy="596833"/>
          </a:xfrm>
        </p:spPr>
        <p:txBody>
          <a:bodyPr tIns="0" rIns="90000" bIns="0" anchor="t" anchorCtr="0">
            <a:noAutofit/>
          </a:bodyPr>
          <a:lstStyle>
            <a:lvl1pPr marL="0" marR="0" indent="0" algn="l" defTabSz="914400" rtl="0" eaLnBrk="1" fontAlgn="auto" latinLnBrk="0" hangingPunct="1">
              <a:lnSpc>
                <a:spcPct val="100000"/>
              </a:lnSpc>
              <a:spcBef>
                <a:spcPts val="0"/>
              </a:spcBef>
              <a:spcAft>
                <a:spcPts val="0"/>
              </a:spcAft>
              <a:buClr>
                <a:srgbClr val="000000"/>
              </a:buClr>
              <a:buSzTx/>
              <a:buFont typeface="Arial"/>
              <a:buNone/>
              <a:tabLst/>
              <a:defRPr sz="1500" b="0">
                <a:solidFill>
                  <a:srgbClr val="000000"/>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7"/>
            <a:ext cx="343364" cy="369332"/>
          </a:xfrm>
          <a:prstGeom prst="rect">
            <a:avLst/>
          </a:prstGeom>
          <a:noFill/>
        </p:spPr>
        <p:txBody>
          <a:bodyPr wrap="none" rtlCol="0">
            <a:spAutoFit/>
          </a:bodyPr>
          <a:lstStyle/>
          <a:p>
            <a:r>
              <a:rPr lang="en-US" sz="1800" dirty="0"/>
              <a:t>   </a:t>
            </a: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140471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5 Blue">
    <p:bg>
      <p:bgPr>
        <a:solidFill>
          <a:schemeClr val="accent5"/>
        </a:solidFill>
        <a:effectLst/>
      </p:bgPr>
    </p:bg>
    <p:spTree>
      <p:nvGrpSpPr>
        <p:cNvPr id="1" name="Shape 9"/>
        <p:cNvGrpSpPr/>
        <p:nvPr/>
      </p:nvGrpSpPr>
      <p:grpSpPr>
        <a:xfrm>
          <a:off x="0" y="0"/>
          <a:ext cx="0" cy="0"/>
          <a:chOff x="0" y="0"/>
          <a:chExt cx="0" cy="0"/>
        </a:xfrm>
      </p:grpSpPr>
      <p:sp>
        <p:nvSpPr>
          <p:cNvPr id="8" name="Picture Placeholder 7"/>
          <p:cNvSpPr>
            <a:spLocks noGrp="1"/>
          </p:cNvSpPr>
          <p:nvPr>
            <p:ph type="pic" sz="quarter" idx="17"/>
          </p:nvPr>
        </p:nvSpPr>
        <p:spPr>
          <a:xfrm>
            <a:off x="3887788" y="933451"/>
            <a:ext cx="4899024" cy="5306549"/>
          </a:xfrm>
        </p:spPr>
        <p:txBody>
          <a:bodyPr/>
          <a:lstStyle/>
          <a:p>
            <a:r>
              <a:rPr lang="en-US"/>
              <a:t>Click icon to add picture</a:t>
            </a:r>
          </a:p>
        </p:txBody>
      </p:sp>
      <p:sp>
        <p:nvSpPr>
          <p:cNvPr id="10" name="Shape 10"/>
          <p:cNvSpPr txBox="1">
            <a:spLocks noGrp="1"/>
          </p:cNvSpPr>
          <p:nvPr>
            <p:ph type="ctrTitle" hasCustomPrompt="1"/>
          </p:nvPr>
        </p:nvSpPr>
        <p:spPr>
          <a:xfrm>
            <a:off x="360002" y="960000"/>
            <a:ext cx="2016487" cy="2400000"/>
          </a:xfrm>
          <a:prstGeom prst="rect">
            <a:avLst/>
          </a:prstGeom>
        </p:spPr>
        <p:txBody>
          <a:bodyPr lIns="0" tIns="0" rIns="0" bIns="0" anchor="t" anchorCtr="0">
            <a:normAutofit/>
          </a:bodyPr>
          <a:lstStyle>
            <a:lvl1pPr lvl="0" algn="l">
              <a:spcBef>
                <a:spcPts val="0"/>
              </a:spcBef>
              <a:buSzPct val="100000"/>
              <a:defRPr sz="3000">
                <a:solidFill>
                  <a:srgbClr val="000000"/>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0" y="3360000"/>
            <a:ext cx="2807063" cy="1466595"/>
          </a:xfrm>
          <a:prstGeom prst="rect">
            <a:avLst/>
          </a:prstGeom>
        </p:spPr>
        <p:txBody>
          <a:bodyPr lIns="0" tIns="288000" rIns="0" bIns="0" anchor="t" anchorCtr="0">
            <a:noAutofit/>
          </a:bodyPr>
          <a:lstStyle>
            <a:lvl1pPr lvl="0" algn="l">
              <a:lnSpc>
                <a:spcPct val="100000"/>
              </a:lnSpc>
              <a:spcBef>
                <a:spcPts val="0"/>
              </a:spcBef>
              <a:spcAft>
                <a:spcPts val="0"/>
              </a:spcAft>
              <a:buSzPct val="100000"/>
              <a:buNone/>
              <a:defRPr sz="2200">
                <a:solidFill>
                  <a:srgbClr val="000000"/>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0" y="4800000"/>
            <a:ext cx="2807063" cy="1188424"/>
          </a:xfrm>
        </p:spPr>
        <p:txBody>
          <a:bodyPr tIns="144000" rIns="0" bIns="0">
            <a:noAutofit/>
          </a:bodyPr>
          <a:lstStyle>
            <a:lvl1pPr marL="0" indent="0">
              <a:buNone/>
              <a:defRPr sz="1800">
                <a:solidFill>
                  <a:srgbClr val="000000"/>
                </a:solidFill>
                <a:latin typeface="Georgia" charset="0"/>
                <a:ea typeface="Georgia" charset="0"/>
                <a:cs typeface="Georgia" charset="0"/>
              </a:defRPr>
            </a:lvl1pPr>
          </a:lstStyle>
          <a:p>
            <a:pPr lvl="0"/>
            <a:r>
              <a:rPr lang="en-US"/>
              <a:t>Edit Master text styles</a:t>
            </a:r>
          </a:p>
        </p:txBody>
      </p:sp>
      <p:sp>
        <p:nvSpPr>
          <p:cNvPr id="20" name="Text Placeholder 2"/>
          <p:cNvSpPr>
            <a:spLocks noGrp="1"/>
          </p:cNvSpPr>
          <p:nvPr>
            <p:ph type="body" sz="quarter" idx="15" hasCustomPrompt="1"/>
          </p:nvPr>
        </p:nvSpPr>
        <p:spPr>
          <a:xfrm>
            <a:off x="360000" y="6240000"/>
            <a:ext cx="8426813" cy="618000"/>
          </a:xfrm>
        </p:spPr>
        <p:txBody>
          <a:bodyPr tIns="0" rIns="0" bIns="0" anchor="t" anchorCtr="0">
            <a:noAutofit/>
          </a:bodyPr>
          <a:lstStyle>
            <a:lvl1pPr marL="0" indent="0">
              <a:buNone/>
              <a:defRPr sz="1500" b="0">
                <a:solidFill>
                  <a:srgbClr val="000000"/>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4"/>
            <a:ext cx="343364" cy="369332"/>
          </a:xfrm>
          <a:prstGeom prst="rect">
            <a:avLst/>
          </a:prstGeom>
          <a:noFill/>
        </p:spPr>
        <p:txBody>
          <a:bodyPr wrap="none" rtlCol="0">
            <a:spAutoFit/>
          </a:bodyPr>
          <a:lstStyle/>
          <a:p>
            <a:r>
              <a:rPr lang="en-US" sz="1800" dirty="0"/>
              <a:t>   </a:t>
            </a:r>
          </a:p>
        </p:txBody>
      </p:sp>
      <p:pic>
        <p:nvPicPr>
          <p:cNvPr id="9" name="Picture 8"/>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385630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Blue Violet">
    <p:bg>
      <p:bgPr>
        <a:solidFill>
          <a:schemeClr val="accent6"/>
        </a:solidFill>
        <a:effectLst/>
      </p:bgPr>
    </p:bg>
    <p:spTree>
      <p:nvGrpSpPr>
        <p:cNvPr id="1" name="Shape 9"/>
        <p:cNvGrpSpPr/>
        <p:nvPr/>
      </p:nvGrpSpPr>
      <p:grpSpPr>
        <a:xfrm>
          <a:off x="0" y="0"/>
          <a:ext cx="0" cy="0"/>
          <a:chOff x="0" y="0"/>
          <a:chExt cx="0" cy="0"/>
        </a:xfrm>
      </p:grpSpPr>
      <p:sp>
        <p:nvSpPr>
          <p:cNvPr id="8" name="Picture Placeholder 7"/>
          <p:cNvSpPr>
            <a:spLocks noGrp="1"/>
          </p:cNvSpPr>
          <p:nvPr>
            <p:ph type="pic" sz="quarter" idx="17"/>
          </p:nvPr>
        </p:nvSpPr>
        <p:spPr>
          <a:xfrm>
            <a:off x="3887788" y="933451"/>
            <a:ext cx="4899024" cy="5306549"/>
          </a:xfrm>
        </p:spPr>
        <p:txBody>
          <a:bodyPr/>
          <a:lstStyle/>
          <a:p>
            <a:r>
              <a:rPr lang="en-US"/>
              <a:t>Click icon to add picture</a:t>
            </a:r>
          </a:p>
        </p:txBody>
      </p:sp>
      <p:sp>
        <p:nvSpPr>
          <p:cNvPr id="10" name="Shape 10"/>
          <p:cNvSpPr txBox="1">
            <a:spLocks noGrp="1"/>
          </p:cNvSpPr>
          <p:nvPr>
            <p:ph type="ctrTitle" hasCustomPrompt="1"/>
          </p:nvPr>
        </p:nvSpPr>
        <p:spPr>
          <a:xfrm>
            <a:off x="360002" y="960000"/>
            <a:ext cx="2016487" cy="2400000"/>
          </a:xfrm>
          <a:prstGeom prst="rect">
            <a:avLst/>
          </a:prstGeom>
        </p:spPr>
        <p:txBody>
          <a:bodyPr lIns="0" tIns="0" rIns="0" bIns="0" anchor="t" anchorCtr="0">
            <a:normAutofit/>
          </a:bodyPr>
          <a:lstStyle>
            <a:lvl1pPr lvl="0" algn="l">
              <a:spcBef>
                <a:spcPts val="0"/>
              </a:spcBef>
              <a:buSzPct val="100000"/>
              <a:defRPr sz="3000">
                <a:solidFill>
                  <a:schemeClr val="bg1"/>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0" y="3360000"/>
            <a:ext cx="2807063" cy="1466595"/>
          </a:xfrm>
          <a:prstGeom prst="rect">
            <a:avLst/>
          </a:prstGeom>
        </p:spPr>
        <p:txBody>
          <a:bodyPr lIns="0" tIns="288000" rIns="0" bIns="0" anchor="t" anchorCtr="0">
            <a:noAutofit/>
          </a:bodyPr>
          <a:lstStyle>
            <a:lvl1pPr lvl="0" algn="l">
              <a:lnSpc>
                <a:spcPct val="100000"/>
              </a:lnSpc>
              <a:spcBef>
                <a:spcPts val="0"/>
              </a:spcBef>
              <a:spcAft>
                <a:spcPts val="0"/>
              </a:spcAft>
              <a:buSzPct val="100000"/>
              <a:buNone/>
              <a:defRPr sz="2200">
                <a:solidFill>
                  <a:schemeClr val="bg1"/>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0" y="4800000"/>
            <a:ext cx="2807063" cy="1188424"/>
          </a:xfrm>
        </p:spPr>
        <p:txBody>
          <a:bodyPr tIns="144000" rIns="0" bIns="0">
            <a:noAutofit/>
          </a:bodyPr>
          <a:lstStyle>
            <a:lvl1pPr marL="0" indent="0">
              <a:buNone/>
              <a:defRPr sz="1800">
                <a:solidFill>
                  <a:schemeClr val="bg1"/>
                </a:solidFill>
                <a:latin typeface="Georgia" charset="0"/>
                <a:ea typeface="Georgia" charset="0"/>
                <a:cs typeface="Georgia" charset="0"/>
              </a:defRPr>
            </a:lvl1pPr>
          </a:lstStyle>
          <a:p>
            <a:pPr lvl="0"/>
            <a:r>
              <a:rPr lang="en-US"/>
              <a:t>Edit Master text styles</a:t>
            </a:r>
          </a:p>
        </p:txBody>
      </p:sp>
      <p:sp>
        <p:nvSpPr>
          <p:cNvPr id="20" name="Text Placeholder 2"/>
          <p:cNvSpPr>
            <a:spLocks noGrp="1"/>
          </p:cNvSpPr>
          <p:nvPr>
            <p:ph type="body" sz="quarter" idx="15" hasCustomPrompt="1"/>
          </p:nvPr>
        </p:nvSpPr>
        <p:spPr>
          <a:xfrm>
            <a:off x="360000" y="6240000"/>
            <a:ext cx="8426813" cy="618000"/>
          </a:xfrm>
        </p:spPr>
        <p:txBody>
          <a:bodyPr tIns="0" rIns="0" bIns="0" anchor="t" anchorCtr="0">
            <a:noAutofit/>
          </a:bodyPr>
          <a:lstStyle>
            <a:lvl1pPr marL="0" indent="0">
              <a:buNone/>
              <a:defRPr sz="1500" b="0">
                <a:solidFill>
                  <a:schemeClr val="bg1"/>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4"/>
            <a:ext cx="343364" cy="369332"/>
          </a:xfrm>
          <a:prstGeom prst="rect">
            <a:avLst/>
          </a:prstGeom>
          <a:noFill/>
        </p:spPr>
        <p:txBody>
          <a:bodyPr wrap="none" rtlCol="0">
            <a:spAutoFit/>
          </a:bodyPr>
          <a:lstStyle/>
          <a:p>
            <a:r>
              <a:rPr lang="en-US" sz="1800" dirty="0"/>
              <a:t>   </a:t>
            </a:r>
          </a:p>
        </p:txBody>
      </p:sp>
      <p:pic>
        <p:nvPicPr>
          <p:cNvPr id="9" name="Picture 8"/>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393888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 Grey 25pc">
    <p:bg>
      <p:bgPr>
        <a:solidFill>
          <a:schemeClr val="tx2"/>
        </a:solidFill>
        <a:effectLst/>
      </p:bgPr>
    </p:bg>
    <p:spTree>
      <p:nvGrpSpPr>
        <p:cNvPr id="1" name="Shape 9"/>
        <p:cNvGrpSpPr/>
        <p:nvPr/>
      </p:nvGrpSpPr>
      <p:grpSpPr>
        <a:xfrm>
          <a:off x="0" y="0"/>
          <a:ext cx="0" cy="0"/>
          <a:chOff x="0" y="0"/>
          <a:chExt cx="0" cy="0"/>
        </a:xfrm>
      </p:grpSpPr>
      <p:sp>
        <p:nvSpPr>
          <p:cNvPr id="8" name="Picture Placeholder 7"/>
          <p:cNvSpPr>
            <a:spLocks noGrp="1"/>
          </p:cNvSpPr>
          <p:nvPr>
            <p:ph type="pic" sz="quarter" idx="17"/>
          </p:nvPr>
        </p:nvSpPr>
        <p:spPr>
          <a:xfrm>
            <a:off x="3887788" y="933451"/>
            <a:ext cx="4899024" cy="5306549"/>
          </a:xfrm>
        </p:spPr>
        <p:txBody>
          <a:bodyPr/>
          <a:lstStyle/>
          <a:p>
            <a:r>
              <a:rPr lang="en-US"/>
              <a:t>Click icon to add picture</a:t>
            </a:r>
          </a:p>
        </p:txBody>
      </p:sp>
      <p:sp>
        <p:nvSpPr>
          <p:cNvPr id="10" name="Shape 10"/>
          <p:cNvSpPr txBox="1">
            <a:spLocks noGrp="1"/>
          </p:cNvSpPr>
          <p:nvPr>
            <p:ph type="ctrTitle" hasCustomPrompt="1"/>
          </p:nvPr>
        </p:nvSpPr>
        <p:spPr>
          <a:xfrm>
            <a:off x="360002" y="960000"/>
            <a:ext cx="2016487" cy="2400000"/>
          </a:xfrm>
          <a:prstGeom prst="rect">
            <a:avLst/>
          </a:prstGeom>
        </p:spPr>
        <p:txBody>
          <a:bodyPr lIns="0" tIns="0" rIns="0" bIns="0" anchor="t" anchorCtr="0">
            <a:normAutofit/>
          </a:bodyPr>
          <a:lstStyle>
            <a:lvl1pPr lvl="0" algn="l">
              <a:spcBef>
                <a:spcPts val="0"/>
              </a:spcBef>
              <a:buSzPct val="100000"/>
              <a:defRPr sz="3000">
                <a:solidFill>
                  <a:srgbClr val="000000"/>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0" y="3360000"/>
            <a:ext cx="2807063" cy="1466595"/>
          </a:xfrm>
          <a:prstGeom prst="rect">
            <a:avLst/>
          </a:prstGeom>
        </p:spPr>
        <p:txBody>
          <a:bodyPr lIns="0" tIns="288000" rIns="0" bIns="0" anchor="t" anchorCtr="0">
            <a:noAutofit/>
          </a:bodyPr>
          <a:lstStyle>
            <a:lvl1pPr lvl="0" algn="l">
              <a:lnSpc>
                <a:spcPct val="100000"/>
              </a:lnSpc>
              <a:spcBef>
                <a:spcPts val="0"/>
              </a:spcBef>
              <a:spcAft>
                <a:spcPts val="0"/>
              </a:spcAft>
              <a:buSzPct val="100000"/>
              <a:buNone/>
              <a:defRPr sz="2200">
                <a:solidFill>
                  <a:srgbClr val="000000"/>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0" y="4800000"/>
            <a:ext cx="2807063" cy="1188424"/>
          </a:xfrm>
        </p:spPr>
        <p:txBody>
          <a:bodyPr tIns="144000" rIns="0" bIns="0">
            <a:noAutofit/>
          </a:bodyPr>
          <a:lstStyle>
            <a:lvl1pPr marL="0" indent="0">
              <a:buNone/>
              <a:defRPr sz="1800">
                <a:solidFill>
                  <a:srgbClr val="000000"/>
                </a:solidFill>
                <a:latin typeface="Georgia" charset="0"/>
                <a:ea typeface="Georgia" charset="0"/>
                <a:cs typeface="Georgia" charset="0"/>
              </a:defRPr>
            </a:lvl1pPr>
          </a:lstStyle>
          <a:p>
            <a:pPr lvl="0"/>
            <a:r>
              <a:rPr lang="en-US"/>
              <a:t>Edit Master text styles</a:t>
            </a:r>
          </a:p>
        </p:txBody>
      </p:sp>
      <p:sp>
        <p:nvSpPr>
          <p:cNvPr id="20" name="Text Placeholder 2"/>
          <p:cNvSpPr>
            <a:spLocks noGrp="1"/>
          </p:cNvSpPr>
          <p:nvPr>
            <p:ph type="body" sz="quarter" idx="15" hasCustomPrompt="1"/>
          </p:nvPr>
        </p:nvSpPr>
        <p:spPr>
          <a:xfrm>
            <a:off x="360000" y="6240000"/>
            <a:ext cx="8426813" cy="618000"/>
          </a:xfrm>
        </p:spPr>
        <p:txBody>
          <a:bodyPr tIns="0" rIns="0" bIns="0" anchor="t" anchorCtr="0">
            <a:noAutofit/>
          </a:bodyPr>
          <a:lstStyle>
            <a:lvl1pPr marL="0" indent="0">
              <a:buNone/>
              <a:defRPr sz="1500" b="0">
                <a:solidFill>
                  <a:srgbClr val="000000"/>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4"/>
            <a:ext cx="343364" cy="369332"/>
          </a:xfrm>
          <a:prstGeom prst="rect">
            <a:avLst/>
          </a:prstGeom>
          <a:noFill/>
        </p:spPr>
        <p:txBody>
          <a:bodyPr wrap="none" rtlCol="0">
            <a:spAutoFit/>
          </a:bodyPr>
          <a:lstStyle/>
          <a:p>
            <a:r>
              <a:rPr lang="en-US" sz="1800" dirty="0"/>
              <a:t>   </a:t>
            </a:r>
          </a:p>
        </p:txBody>
      </p:sp>
      <p:pic>
        <p:nvPicPr>
          <p:cNvPr id="9" name="Picture 8"/>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380155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Grey 50pc">
    <p:bg>
      <p:bgPr>
        <a:solidFill>
          <a:schemeClr val="accent1"/>
        </a:solidFill>
        <a:effectLst/>
      </p:bgPr>
    </p:bg>
    <p:spTree>
      <p:nvGrpSpPr>
        <p:cNvPr id="1" name="Shape 9"/>
        <p:cNvGrpSpPr/>
        <p:nvPr/>
      </p:nvGrpSpPr>
      <p:grpSpPr>
        <a:xfrm>
          <a:off x="0" y="0"/>
          <a:ext cx="0" cy="0"/>
          <a:chOff x="0" y="0"/>
          <a:chExt cx="0" cy="0"/>
        </a:xfrm>
      </p:grpSpPr>
      <p:sp>
        <p:nvSpPr>
          <p:cNvPr id="8" name="Picture Placeholder 7"/>
          <p:cNvSpPr>
            <a:spLocks noGrp="1"/>
          </p:cNvSpPr>
          <p:nvPr>
            <p:ph type="pic" sz="quarter" idx="17"/>
          </p:nvPr>
        </p:nvSpPr>
        <p:spPr>
          <a:xfrm>
            <a:off x="3887788" y="933451"/>
            <a:ext cx="4899024" cy="5306549"/>
          </a:xfrm>
        </p:spPr>
        <p:txBody>
          <a:bodyPr/>
          <a:lstStyle/>
          <a:p>
            <a:r>
              <a:rPr lang="en-US"/>
              <a:t>Click icon to add picture</a:t>
            </a:r>
          </a:p>
        </p:txBody>
      </p:sp>
      <p:sp>
        <p:nvSpPr>
          <p:cNvPr id="10" name="Shape 10"/>
          <p:cNvSpPr txBox="1">
            <a:spLocks noGrp="1"/>
          </p:cNvSpPr>
          <p:nvPr>
            <p:ph type="ctrTitle" hasCustomPrompt="1"/>
          </p:nvPr>
        </p:nvSpPr>
        <p:spPr>
          <a:xfrm>
            <a:off x="360002" y="960000"/>
            <a:ext cx="2016487" cy="2400000"/>
          </a:xfrm>
          <a:prstGeom prst="rect">
            <a:avLst/>
          </a:prstGeom>
        </p:spPr>
        <p:txBody>
          <a:bodyPr lIns="0" tIns="0" rIns="0" bIns="0" anchor="t" anchorCtr="0">
            <a:normAutofit/>
          </a:bodyPr>
          <a:lstStyle>
            <a:lvl1pPr lvl="0" algn="l">
              <a:spcBef>
                <a:spcPts val="0"/>
              </a:spcBef>
              <a:buSzPct val="100000"/>
              <a:defRPr sz="3000">
                <a:solidFill>
                  <a:schemeClr val="bg1"/>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0" y="3360000"/>
            <a:ext cx="2807063" cy="1466595"/>
          </a:xfrm>
          <a:prstGeom prst="rect">
            <a:avLst/>
          </a:prstGeom>
        </p:spPr>
        <p:txBody>
          <a:bodyPr lIns="0" tIns="288000" rIns="0" bIns="0" anchor="t" anchorCtr="0">
            <a:noAutofit/>
          </a:bodyPr>
          <a:lstStyle>
            <a:lvl1pPr lvl="0" algn="l">
              <a:lnSpc>
                <a:spcPct val="100000"/>
              </a:lnSpc>
              <a:spcBef>
                <a:spcPts val="0"/>
              </a:spcBef>
              <a:spcAft>
                <a:spcPts val="0"/>
              </a:spcAft>
              <a:buSzPct val="100000"/>
              <a:buNone/>
              <a:defRPr sz="2200">
                <a:solidFill>
                  <a:schemeClr val="bg1"/>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0" y="4800000"/>
            <a:ext cx="2807063" cy="1188424"/>
          </a:xfrm>
        </p:spPr>
        <p:txBody>
          <a:bodyPr tIns="144000" rIns="0" bIns="0">
            <a:noAutofit/>
          </a:bodyPr>
          <a:lstStyle>
            <a:lvl1pPr marL="0" indent="0">
              <a:buNone/>
              <a:defRPr sz="1800">
                <a:solidFill>
                  <a:schemeClr val="bg1"/>
                </a:solidFill>
                <a:latin typeface="Georgia" charset="0"/>
                <a:ea typeface="Georgia" charset="0"/>
                <a:cs typeface="Georgia" charset="0"/>
              </a:defRPr>
            </a:lvl1pPr>
          </a:lstStyle>
          <a:p>
            <a:pPr lvl="0"/>
            <a:r>
              <a:rPr lang="en-US"/>
              <a:t>Edit Master text styles</a:t>
            </a:r>
          </a:p>
        </p:txBody>
      </p:sp>
      <p:sp>
        <p:nvSpPr>
          <p:cNvPr id="20" name="Text Placeholder 2"/>
          <p:cNvSpPr>
            <a:spLocks noGrp="1"/>
          </p:cNvSpPr>
          <p:nvPr>
            <p:ph type="body" sz="quarter" idx="15" hasCustomPrompt="1"/>
          </p:nvPr>
        </p:nvSpPr>
        <p:spPr>
          <a:xfrm>
            <a:off x="360000" y="6240000"/>
            <a:ext cx="8426813" cy="618000"/>
          </a:xfrm>
        </p:spPr>
        <p:txBody>
          <a:bodyPr tIns="0" rIns="0" bIns="0" anchor="t" anchorCtr="0">
            <a:noAutofit/>
          </a:bodyPr>
          <a:lstStyle>
            <a:lvl1pPr marL="0" indent="0">
              <a:buNone/>
              <a:defRPr sz="1500" b="0">
                <a:solidFill>
                  <a:schemeClr val="bg1"/>
                </a:solidFill>
              </a:defRPr>
            </a:lvl1pPr>
          </a:lstStyle>
          <a:p>
            <a:r>
              <a:rPr lang="en-US" dirty="0">
                <a:solidFill>
                  <a:srgbClr val="000000"/>
                </a:solidFill>
              </a:rPr>
              <a:t>Photo ®</a:t>
            </a:r>
            <a:endParaRPr lang="en-GB" sz="1400" kern="0" dirty="0">
              <a:solidFill>
                <a:srgbClr val="000000"/>
              </a:solidFill>
              <a:latin typeface="Arial"/>
              <a:ea typeface="Arial"/>
              <a:cs typeface="Arial"/>
            </a:endParaRPr>
          </a:p>
        </p:txBody>
      </p:sp>
      <p:sp>
        <p:nvSpPr>
          <p:cNvPr id="5" name="TextBox 4"/>
          <p:cNvSpPr txBox="1"/>
          <p:nvPr/>
        </p:nvSpPr>
        <p:spPr>
          <a:xfrm>
            <a:off x="6958361" y="3018264"/>
            <a:ext cx="343364" cy="369332"/>
          </a:xfrm>
          <a:prstGeom prst="rect">
            <a:avLst/>
          </a:prstGeom>
          <a:noFill/>
        </p:spPr>
        <p:txBody>
          <a:bodyPr wrap="none" rtlCol="0">
            <a:spAutoFit/>
          </a:bodyPr>
          <a:lstStyle/>
          <a:p>
            <a:r>
              <a:rPr lang="en-US" sz="1800" dirty="0"/>
              <a:t>   </a:t>
            </a:r>
          </a:p>
        </p:txBody>
      </p:sp>
      <p:pic>
        <p:nvPicPr>
          <p:cNvPr id="9" name="Picture 8"/>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30112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 Black">
    <p:bg>
      <p:bgPr>
        <a:solidFill>
          <a:schemeClr val="tx1"/>
        </a:solidFill>
        <a:effectLst/>
      </p:bgPr>
    </p:bg>
    <p:spTree>
      <p:nvGrpSpPr>
        <p:cNvPr id="1" name="Shape 9"/>
        <p:cNvGrpSpPr/>
        <p:nvPr/>
      </p:nvGrpSpPr>
      <p:grpSpPr>
        <a:xfrm>
          <a:off x="0" y="0"/>
          <a:ext cx="0" cy="0"/>
          <a:chOff x="0" y="0"/>
          <a:chExt cx="0" cy="0"/>
        </a:xfrm>
      </p:grpSpPr>
      <p:sp>
        <p:nvSpPr>
          <p:cNvPr id="8" name="Picture Placeholder 7"/>
          <p:cNvSpPr>
            <a:spLocks noGrp="1"/>
          </p:cNvSpPr>
          <p:nvPr>
            <p:ph type="pic" sz="quarter" idx="17"/>
          </p:nvPr>
        </p:nvSpPr>
        <p:spPr>
          <a:xfrm>
            <a:off x="3887788" y="933451"/>
            <a:ext cx="4899024" cy="5306549"/>
          </a:xfrm>
        </p:spPr>
        <p:txBody>
          <a:bodyPr/>
          <a:lstStyle/>
          <a:p>
            <a:r>
              <a:rPr lang="en-US"/>
              <a:t>Click icon to add picture</a:t>
            </a:r>
          </a:p>
        </p:txBody>
      </p:sp>
      <p:sp>
        <p:nvSpPr>
          <p:cNvPr id="10" name="Shape 10"/>
          <p:cNvSpPr txBox="1">
            <a:spLocks noGrp="1"/>
          </p:cNvSpPr>
          <p:nvPr>
            <p:ph type="ctrTitle" hasCustomPrompt="1"/>
          </p:nvPr>
        </p:nvSpPr>
        <p:spPr>
          <a:xfrm>
            <a:off x="360002" y="960000"/>
            <a:ext cx="2016487" cy="2400000"/>
          </a:xfrm>
          <a:prstGeom prst="rect">
            <a:avLst/>
          </a:prstGeom>
        </p:spPr>
        <p:txBody>
          <a:bodyPr lIns="0" tIns="0" rIns="0" bIns="0" anchor="t" anchorCtr="0">
            <a:normAutofit/>
          </a:bodyPr>
          <a:lstStyle>
            <a:lvl1pPr lvl="0" algn="l">
              <a:spcBef>
                <a:spcPts val="0"/>
              </a:spcBef>
              <a:buSzPct val="100000"/>
              <a:defRPr sz="3000">
                <a:solidFill>
                  <a:schemeClr val="bg1"/>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dirty="0"/>
              <a:t>CLICK TO EDIT MASTER TITLE STYLE</a:t>
            </a:r>
          </a:p>
        </p:txBody>
      </p:sp>
      <p:sp>
        <p:nvSpPr>
          <p:cNvPr id="11" name="Shape 11"/>
          <p:cNvSpPr txBox="1">
            <a:spLocks noGrp="1"/>
          </p:cNvSpPr>
          <p:nvPr>
            <p:ph type="subTitle" idx="1"/>
          </p:nvPr>
        </p:nvSpPr>
        <p:spPr>
          <a:xfrm>
            <a:off x="360000" y="3360000"/>
            <a:ext cx="2807063" cy="1466595"/>
          </a:xfrm>
          <a:prstGeom prst="rect">
            <a:avLst/>
          </a:prstGeom>
        </p:spPr>
        <p:txBody>
          <a:bodyPr lIns="0" tIns="288000" rIns="0" bIns="0" anchor="t" anchorCtr="0">
            <a:noAutofit/>
          </a:bodyPr>
          <a:lstStyle>
            <a:lvl1pPr lvl="0" algn="l">
              <a:lnSpc>
                <a:spcPct val="100000"/>
              </a:lnSpc>
              <a:spcBef>
                <a:spcPts val="0"/>
              </a:spcBef>
              <a:spcAft>
                <a:spcPts val="0"/>
              </a:spcAft>
              <a:buSzPct val="100000"/>
              <a:buNone/>
              <a:defRPr sz="2200">
                <a:solidFill>
                  <a:schemeClr val="bg1"/>
                </a:solidFill>
                <a:latin typeface="Georgia" charset="0"/>
                <a:ea typeface="Georgia" charset="0"/>
                <a:cs typeface="Georgia" charset="0"/>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a:t>Click to edit Master subtitle style</a:t>
            </a:r>
            <a:endParaRPr dirty="0"/>
          </a:p>
        </p:txBody>
      </p:sp>
      <p:sp>
        <p:nvSpPr>
          <p:cNvPr id="3" name="Text Placeholder 2"/>
          <p:cNvSpPr>
            <a:spLocks noGrp="1"/>
          </p:cNvSpPr>
          <p:nvPr>
            <p:ph type="body" sz="quarter" idx="13"/>
          </p:nvPr>
        </p:nvSpPr>
        <p:spPr>
          <a:xfrm>
            <a:off x="360000" y="4800000"/>
            <a:ext cx="2807063" cy="1188424"/>
          </a:xfrm>
        </p:spPr>
        <p:txBody>
          <a:bodyPr tIns="144000" rIns="0" bIns="0">
            <a:noAutofit/>
          </a:bodyPr>
          <a:lstStyle>
            <a:lvl1pPr marL="0" indent="0">
              <a:buNone/>
              <a:defRPr sz="1800">
                <a:solidFill>
                  <a:schemeClr val="bg1"/>
                </a:solidFill>
                <a:latin typeface="Georgia" charset="0"/>
                <a:ea typeface="Georgia" charset="0"/>
                <a:cs typeface="Georgia" charset="0"/>
              </a:defRPr>
            </a:lvl1pPr>
          </a:lstStyle>
          <a:p>
            <a:pPr lvl="0"/>
            <a:r>
              <a:rPr lang="en-US"/>
              <a:t>Edit Master text styles</a:t>
            </a:r>
          </a:p>
        </p:txBody>
      </p:sp>
      <p:sp>
        <p:nvSpPr>
          <p:cNvPr id="5" name="TextBox 4"/>
          <p:cNvSpPr txBox="1"/>
          <p:nvPr/>
        </p:nvSpPr>
        <p:spPr>
          <a:xfrm>
            <a:off x="6958361" y="3018264"/>
            <a:ext cx="343364" cy="369332"/>
          </a:xfrm>
          <a:prstGeom prst="rect">
            <a:avLst/>
          </a:prstGeom>
          <a:noFill/>
        </p:spPr>
        <p:txBody>
          <a:bodyPr wrap="none" rtlCol="0">
            <a:spAutoFit/>
          </a:bodyPr>
          <a:lstStyle/>
          <a:p>
            <a:r>
              <a:rPr lang="en-US" sz="1800" dirty="0"/>
              <a:t>   </a:t>
            </a:r>
          </a:p>
        </p:txBody>
      </p:sp>
      <p:sp>
        <p:nvSpPr>
          <p:cNvPr id="4" name="TextBox 3"/>
          <p:cNvSpPr txBox="1"/>
          <p:nvPr/>
        </p:nvSpPr>
        <p:spPr>
          <a:xfrm>
            <a:off x="360363" y="6240000"/>
            <a:ext cx="8426450" cy="596833"/>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500" b="0" i="0" dirty="0">
                <a:solidFill>
                  <a:schemeClr val="bg1"/>
                </a:solidFill>
                <a:latin typeface="Arial" charset="0"/>
                <a:ea typeface="Arial" charset="0"/>
                <a:cs typeface="Arial" charset="0"/>
              </a:rPr>
              <a:t>Photo</a:t>
            </a:r>
            <a:r>
              <a:rPr lang="zh-CN" altLang="en-US" sz="1500" b="0" i="0" dirty="0">
                <a:solidFill>
                  <a:schemeClr val="bg1"/>
                </a:solidFill>
                <a:latin typeface="Arial" charset="0"/>
                <a:ea typeface="Arial" charset="0"/>
                <a:cs typeface="Arial" charset="0"/>
              </a:rPr>
              <a:t> </a:t>
            </a:r>
            <a:r>
              <a:rPr lang="en-US" altLang="zh-CN" sz="1500" b="0" i="0" dirty="0">
                <a:solidFill>
                  <a:schemeClr val="bg1"/>
                </a:solidFill>
                <a:latin typeface="Arial" charset="0"/>
                <a:ea typeface="Arial" charset="0"/>
                <a:cs typeface="Arial" charset="0"/>
              </a:rPr>
              <a: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CN" altLang="en-US" sz="1500" b="0" i="0" dirty="0">
                <a:solidFill>
                  <a:schemeClr val="bg1"/>
                </a:solidFill>
                <a:latin typeface="Arial" charset="0"/>
                <a:ea typeface="Arial" charset="0"/>
                <a:cs typeface="Arial" charset="0"/>
              </a:rPr>
              <a:t> </a:t>
            </a:r>
            <a:endParaRPr lang="en-US" sz="1500" b="0" i="0" dirty="0">
              <a:solidFill>
                <a:schemeClr val="bg1"/>
              </a:solidFill>
              <a:latin typeface="Arial" charset="0"/>
              <a:ea typeface="Arial" charset="0"/>
              <a:cs typeface="Arial" charset="0"/>
            </a:endParaRPr>
          </a:p>
        </p:txBody>
      </p:sp>
      <p:pic>
        <p:nvPicPr>
          <p:cNvPr id="13" name="Picture 1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8100001" y="2"/>
            <a:ext cx="683079" cy="1103999"/>
          </a:xfrm>
          <a:prstGeom prst="rect">
            <a:avLst/>
          </a:prstGeom>
        </p:spPr>
      </p:pic>
    </p:spTree>
    <p:extLst>
      <p:ext uri="{BB962C8B-B14F-4D97-AF65-F5344CB8AC3E}">
        <p14:creationId xmlns="" xmlns:p14="http://schemas.microsoft.com/office/powerpoint/2010/main" val="378042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Title Placeholder 2"/>
          <p:cNvSpPr>
            <a:spLocks noGrp="1"/>
          </p:cNvSpPr>
          <p:nvPr>
            <p:ph type="title"/>
          </p:nvPr>
        </p:nvSpPr>
        <p:spPr>
          <a:xfrm>
            <a:off x="358777" y="254400"/>
            <a:ext cx="6114025" cy="768000"/>
          </a:xfrm>
          <a:prstGeom prst="rect">
            <a:avLst/>
          </a:prstGeom>
        </p:spPr>
        <p:txBody>
          <a:bodyPr vert="horz" lIns="0" tIns="90000" rIns="91440" bIns="90000" rtlCol="0" anchor="t" anchorCtr="0">
            <a:noAutofit/>
          </a:bodyPr>
          <a:lstStyle/>
          <a:p>
            <a:r>
              <a:rPr lang="en-US"/>
              <a:t>Click to edit Master title style</a:t>
            </a:r>
            <a:endParaRPr lang="en-GB" dirty="0"/>
          </a:p>
        </p:txBody>
      </p:sp>
      <p:sp>
        <p:nvSpPr>
          <p:cNvPr id="4" name="Text Placeholder 3"/>
          <p:cNvSpPr>
            <a:spLocks noGrp="1"/>
          </p:cNvSpPr>
          <p:nvPr>
            <p:ph type="body" idx="1"/>
          </p:nvPr>
        </p:nvSpPr>
        <p:spPr>
          <a:xfrm>
            <a:off x="358776" y="1555751"/>
            <a:ext cx="6337301" cy="4198128"/>
          </a:xfrm>
          <a:prstGeom prst="rect">
            <a:avLst/>
          </a:prstGeom>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 xmlns:p14="http://schemas.microsoft.com/office/powerpoint/2010/main" val="18613615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400" b="0" i="0" u="none" strike="noStrike" kern="800" cap="none" baseline="0">
          <a:solidFill>
            <a:srgbClr val="000000"/>
          </a:solidFill>
          <a:latin typeface="Arial" charset="0"/>
          <a:ea typeface="Arial" charset="0"/>
          <a:cs typeface="Arial" charset="0"/>
          <a:sym typeface="Arial"/>
        </a:defRPr>
      </a:lvl1pPr>
    </p:titleStyle>
    <p:body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FontTx/>
        <a:buNone/>
        <a:defRPr sz="4000" b="0" i="0" u="none" strike="noStrike" kern="800" cap="none" baseline="0">
          <a:solidFill>
            <a:srgbClr val="000000"/>
          </a:solidFill>
          <a:latin typeface="Arial" charset="0"/>
          <a:ea typeface="Arial" charset="0"/>
          <a:cs typeface="Arial" charset="0"/>
          <a:sym typeface="Arial"/>
        </a:defRPr>
      </a:lvl1pPr>
      <a:lvl2pPr marL="0" marR="0" lvl="1" indent="0" algn="l" rtl="0" eaLnBrk="1" hangingPunct="1">
        <a:lnSpc>
          <a:spcPct val="114000"/>
        </a:lnSpc>
        <a:spcBef>
          <a:spcPts val="0"/>
        </a:spcBef>
        <a:spcAft>
          <a:spcPts val="0"/>
        </a:spcAft>
        <a:buFontTx/>
        <a:buNone/>
        <a:defRPr sz="1600" b="0" i="0" u="none" strike="noStrike" cap="none">
          <a:solidFill>
            <a:srgbClr val="000000"/>
          </a:solidFill>
          <a:latin typeface="Georgia" charset="0"/>
          <a:ea typeface="Georgia" charset="0"/>
          <a:cs typeface="Georgia" charset="0"/>
          <a:sym typeface="Arial"/>
        </a:defRPr>
      </a:lvl2pPr>
      <a:lvl3pPr marL="0" marR="0" lvl="2" indent="-180000" algn="l" rtl="0" eaLnBrk="1" hangingPunct="1">
        <a:lnSpc>
          <a:spcPct val="114000"/>
        </a:lnSpc>
        <a:spcBef>
          <a:spcPts val="200"/>
        </a:spcBef>
        <a:spcAft>
          <a:spcPts val="0"/>
        </a:spcAft>
        <a:buFont typeface="Arial" panose="020B0604020202020204" pitchFamily="34" charset="0"/>
        <a:buChar char="•"/>
        <a:defRPr sz="1600" b="0" i="0" u="none" strike="noStrike" cap="none" baseline="0">
          <a:solidFill>
            <a:srgbClr val="000000"/>
          </a:solidFill>
          <a:latin typeface="Georgia" charset="0"/>
          <a:ea typeface="Georgia" charset="0"/>
          <a:cs typeface="Georgia" charset="0"/>
          <a:sym typeface="Arial"/>
        </a:defRPr>
      </a:lvl3pPr>
      <a:lvl4pPr marL="180000" marR="0" lvl="3" indent="0" algn="l" rtl="0" eaLnBrk="1" hangingPunct="1">
        <a:lnSpc>
          <a:spcPct val="114000"/>
        </a:lnSpc>
        <a:spcBef>
          <a:spcPts val="0"/>
        </a:spcBef>
        <a:spcAft>
          <a:spcPts val="0"/>
        </a:spcAft>
        <a:buFontTx/>
        <a:buNone/>
        <a:defRPr sz="1400" b="1" i="0" u="none" strike="noStrike" cap="none">
          <a:solidFill>
            <a:srgbClr val="000000"/>
          </a:solidFill>
          <a:latin typeface="Georgia" charset="0"/>
          <a:ea typeface="Georgia" charset="0"/>
          <a:cs typeface="Georgia" charset="0"/>
          <a:sym typeface="Arial"/>
        </a:defRPr>
      </a:lvl4pPr>
      <a:lvl5pPr marL="0" marR="0" lvl="4" indent="0" algn="l" rtl="0" eaLnBrk="1" hangingPunct="1">
        <a:lnSpc>
          <a:spcPct val="114000"/>
        </a:lnSpc>
        <a:spcBef>
          <a:spcPts val="200"/>
        </a:spcBef>
        <a:spcAft>
          <a:spcPts val="200"/>
        </a:spcAft>
        <a:buFontTx/>
        <a:buNone/>
        <a:defRPr sz="1200" b="0" i="0" u="none" strike="noStrike" cap="none">
          <a:solidFill>
            <a:srgbClr val="000000"/>
          </a:solidFill>
          <a:latin typeface="Arial" charset="0"/>
          <a:ea typeface="Arial" charset="0"/>
          <a:cs typeface="Arial" charset="0"/>
          <a:sym typeface="Arial"/>
        </a:defRPr>
      </a:lvl5pPr>
      <a:lvl6pPr marL="538163" marR="0" lvl="5" indent="-176213" algn="l" rtl="0" eaLnBrk="1" hangingPunct="1">
        <a:lnSpc>
          <a:spcPct val="100000"/>
        </a:lnSpc>
        <a:spcBef>
          <a:spcPts val="0"/>
        </a:spcBef>
        <a:spcAft>
          <a:spcPts val="0"/>
        </a:spcAft>
        <a:buFont typeface="Arial" panose="020B0604020202020204" pitchFamily="34" charset="0"/>
        <a:buChar char="•"/>
        <a:defRPr sz="1400" b="0" i="0" u="none" strike="noStrike" cap="none">
          <a:solidFill>
            <a:srgbClr val="666666"/>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 xmlns:p15="http://schemas.microsoft.com/office/powerpoint/2012/main">
        <p15:guide id="1" pos="2880">
          <p15:clr>
            <a:srgbClr val="F26B43"/>
          </p15:clr>
        </p15:guide>
        <p15:guide id="2" pos="227">
          <p15:clr>
            <a:srgbClr val="F26B43"/>
          </p15:clr>
        </p15:guide>
        <p15:guide id="3" pos="657">
          <p15:clr>
            <a:srgbClr val="F26B43"/>
          </p15:clr>
        </p15:guide>
        <p15:guide id="4" pos="1995">
          <p15:clr>
            <a:srgbClr val="F26B43"/>
          </p15:clr>
        </p15:guide>
        <p15:guide id="5" pos="3765">
          <p15:clr>
            <a:srgbClr val="F26B43"/>
          </p15:clr>
        </p15:guide>
        <p15:guide id="6" pos="4649">
          <p15:clr>
            <a:srgbClr val="F26B43"/>
          </p15:clr>
        </p15:guide>
        <p15:guide id="7" pos="5535">
          <p15:clr>
            <a:srgbClr val="F26B43"/>
          </p15:clr>
        </p15:guide>
        <p15:guide id="8" orient="horz" pos="441">
          <p15:clr>
            <a:srgbClr val="F26B43"/>
          </p15:clr>
        </p15:guide>
        <p15:guide id="9" orient="horz" pos="3230">
          <p15:clr>
            <a:srgbClr val="F26B43"/>
          </p15:clr>
        </p15:guide>
        <p15:guide id="10" orient="horz" pos="539">
          <p15:clr>
            <a:srgbClr val="F26B43"/>
          </p15:clr>
        </p15:guide>
        <p15:guide id="11" pos="5103">
          <p15:clr>
            <a:srgbClr val="F26B43"/>
          </p15:clr>
        </p15:guide>
        <p15:guide id="12" pos="4219">
          <p15:clr>
            <a:srgbClr val="F26B43"/>
          </p15:clr>
        </p15:guide>
        <p15:guide id="13" pos="3335">
          <p15:clr>
            <a:srgbClr val="F26B43"/>
          </p15:clr>
        </p15:guide>
        <p15:guide id="14" pos="2449">
          <p15:clr>
            <a:srgbClr val="F26B43"/>
          </p15:clr>
        </p15:guide>
        <p15:guide id="15" pos="1497">
          <p15:clr>
            <a:srgbClr val="F26B43"/>
          </p15:clr>
        </p15:guide>
        <p15:guide id="16" pos="1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KUhubDdGRuo"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hyperlink" Target="https://www.youtube.com/watch?v=KUhubDdGRuo&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uEYcY7WfDTY?t=6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s://www.youtube.com/watch?v=uEYcY7WfDTY&amp;feature=youtu.be&amp;t=6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TmyfqjXOf7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youtube.com/watch?v=TmyfqjXOf7M&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o767PuYbEX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www.youtube.com/watch?v=o767PuYbEXg&amp;feature=youtu.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EARNING FROM NATURE"/>
          <p:cNvSpPr txBox="1"/>
          <p:nvPr/>
        </p:nvSpPr>
        <p:spPr>
          <a:xfrm>
            <a:off x="-14390" y="5779273"/>
            <a:ext cx="9172780" cy="853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5000">
                <a:solidFill>
                  <a:srgbClr val="D7E4BD"/>
                </a:solidFill>
                <a:latin typeface="WWF"/>
                <a:ea typeface="WWF"/>
                <a:cs typeface="WWF"/>
                <a:sym typeface="WWF"/>
              </a:defRPr>
            </a:lvl1pPr>
          </a:lstStyle>
          <a:p>
            <a:r>
              <a:t>INSPIRATION FROM NATURE </a:t>
            </a:r>
          </a:p>
        </p:txBody>
      </p:sp>
      <p:pic>
        <p:nvPicPr>
          <p:cNvPr id="3" name="Picture 2">
            <a:extLst>
              <a:ext uri="{FF2B5EF4-FFF2-40B4-BE49-F238E27FC236}">
                <a16:creationId xmlns="" xmlns:a16="http://schemas.microsoft.com/office/drawing/2014/main" id="{0B83979B-36BA-274A-BB2F-C0D44366A7E3}"/>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80" y="0"/>
            <a:ext cx="9429750" cy="7091172"/>
          </a:xfrm>
          <a:prstGeom prst="rect">
            <a:avLst/>
          </a:prstGeom>
        </p:spPr>
      </p:pic>
      <p:sp>
        <p:nvSpPr>
          <p:cNvPr id="4" name="Slide Number Placeholder 3">
            <a:extLst>
              <a:ext uri="{FF2B5EF4-FFF2-40B4-BE49-F238E27FC236}">
                <a16:creationId xmlns="" xmlns:a16="http://schemas.microsoft.com/office/drawing/2014/main" id="{B7A08FA9-5EAF-8547-808C-A601D4335672}"/>
              </a:ext>
            </a:extLst>
          </p:cNvPr>
          <p:cNvSpPr>
            <a:spLocks noGrp="1"/>
          </p:cNvSpPr>
          <p:nvPr>
            <p:ph type="sldNum" sz="quarter" idx="2"/>
          </p:nvPr>
        </p:nvSpPr>
        <p:spPr/>
        <p:txBody>
          <a:bodyPr/>
          <a:lstStyle/>
          <a:p>
            <a:fld id="{86CB4B4D-7CA3-9044-876B-883B54F8677D}" type="slidenum">
              <a:rPr lang="en-GB" smtClean="0"/>
              <a:pPr/>
              <a:t>1</a:t>
            </a:fld>
            <a:endParaRPr lang="en-GB"/>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Image result for shark skin under a microscope" descr="Image result for shark skin under a microscope"/>
          <p:cNvPicPr>
            <a:picLocks noChangeAspect="1"/>
          </p:cNvPicPr>
          <p:nvPr/>
        </p:nvPicPr>
        <p:blipFill>
          <a:blip r:embed="rId3" cstate="email">
            <a:extLst/>
          </a:blip>
          <a:srcRect/>
          <a:stretch>
            <a:fillRect/>
          </a:stretch>
        </p:blipFill>
        <p:spPr>
          <a:xfrm>
            <a:off x="-4" y="-11365"/>
            <a:ext cx="9144004" cy="6858000"/>
          </a:xfrm>
          <a:prstGeom prst="rect">
            <a:avLst/>
          </a:prstGeom>
          <a:ln w="12700">
            <a:miter lim="400000"/>
          </a:ln>
        </p:spPr>
      </p:pic>
      <p:pic>
        <p:nvPicPr>
          <p:cNvPr id="254"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6" name="Slide Number">
            <a:extLst>
              <a:ext uri="{FF2B5EF4-FFF2-40B4-BE49-F238E27FC236}">
                <a16:creationId xmlns="" xmlns:a16="http://schemas.microsoft.com/office/drawing/2014/main" id="{C1D4F166-410E-1C49-B552-F8FFD3467F3A}"/>
              </a:ext>
            </a:extLst>
          </p:cNvPr>
          <p:cNvSpPr txBox="1">
            <a:spLocks noGrp="1"/>
          </p:cNvSpPr>
          <p:nvPr>
            <p:ph type="sldNum" sz="quarter" idx="2"/>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10</a:t>
            </a:fld>
            <a:endParaRPr dirty="0">
              <a:solidFill>
                <a:schemeClr val="bg1"/>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2A6F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92E7269-A808-354B-96F4-B8A8888B9D24}"/>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451" y="0"/>
            <a:ext cx="9127098" cy="6858000"/>
          </a:xfrm>
          <a:prstGeom prst="rect">
            <a:avLst/>
          </a:prstGeom>
        </p:spPr>
      </p:pic>
      <p:pic>
        <p:nvPicPr>
          <p:cNvPr id="260"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5" name="Slide Number">
            <a:extLst>
              <a:ext uri="{FF2B5EF4-FFF2-40B4-BE49-F238E27FC236}">
                <a16:creationId xmlns="" xmlns:a16="http://schemas.microsoft.com/office/drawing/2014/main" id="{4A98B08B-CDC9-4B42-A067-6FF328C888C4}"/>
              </a:ext>
            </a:extLst>
          </p:cNvPr>
          <p:cNvSpPr txBox="1">
            <a:spLocks noGrp="1"/>
          </p:cNvSpPr>
          <p:nvPr>
            <p:ph type="sldNum" sz="quarter" idx="2"/>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11</a:t>
            </a:fld>
            <a:endParaRPr dirty="0">
              <a:solidFill>
                <a:schemeClr val="bg1"/>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A562006-C5CF-5F40-8FDC-DD55EF4AC87B}"/>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451" y="0"/>
            <a:ext cx="9127098" cy="6858000"/>
          </a:xfrm>
          <a:prstGeom prst="rect">
            <a:avLst/>
          </a:prstGeom>
        </p:spPr>
      </p:pic>
      <p:sp>
        <p:nvSpPr>
          <p:cNvPr id="271" name="Mystery box no.1"/>
          <p:cNvSpPr txBox="1">
            <a:spLocks noGrp="1"/>
          </p:cNvSpPr>
          <p:nvPr>
            <p:ph type="title"/>
          </p:nvPr>
        </p:nvSpPr>
        <p:spPr>
          <a:xfrm>
            <a:off x="360363" y="5182247"/>
            <a:ext cx="4211637" cy="1222045"/>
          </a:xfrm>
          <a:prstGeom prst="rect">
            <a:avLst/>
          </a:prstGeom>
        </p:spPr>
        <p:txBody>
          <a:bodyPr/>
          <a:lstStyle>
            <a:lvl1pPr>
              <a:defRPr>
                <a:latin typeface="Georgia"/>
                <a:ea typeface="Georgia"/>
                <a:cs typeface="Georgia"/>
                <a:sym typeface="Georgia"/>
              </a:defRPr>
            </a:lvl1pPr>
          </a:lstStyle>
          <a:p>
            <a:r>
              <a:rPr sz="3600" dirty="0">
                <a:solidFill>
                  <a:schemeClr val="bg1"/>
                </a:solidFill>
              </a:rPr>
              <a:t>Mystery box 1</a:t>
            </a:r>
          </a:p>
        </p:txBody>
      </p:sp>
      <p:pic>
        <p:nvPicPr>
          <p:cNvPr id="274"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6" name="Slide Number">
            <a:extLst>
              <a:ext uri="{FF2B5EF4-FFF2-40B4-BE49-F238E27FC236}">
                <a16:creationId xmlns="" xmlns:a16="http://schemas.microsoft.com/office/drawing/2014/main" id="{148DC2F2-1881-404D-983D-8ED9FF36F425}"/>
              </a:ext>
            </a:extLst>
          </p:cNvPr>
          <p:cNvSpPr txBox="1">
            <a:spLocks noGrp="1"/>
          </p:cNvSpPr>
          <p:nvPr>
            <p:ph type="sldNum" sz="quarter" idx="2"/>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12</a:t>
            </a:fld>
            <a:endParaRPr dirty="0">
              <a:solidFill>
                <a:schemeClr val="bg1"/>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 xmlns:a16="http://schemas.microsoft.com/office/drawing/2014/main" id="{22ADAB46-CD70-8647-A33D-20947C280995}"/>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1"/>
                </a:solidFill>
              </a:rPr>
              <a:pPr/>
              <a:t>13</a:t>
            </a:fld>
            <a:endParaRPr dirty="0">
              <a:solidFill>
                <a:schemeClr val="tx1"/>
              </a:solidFill>
            </a:endParaRPr>
          </a:p>
        </p:txBody>
      </p:sp>
      <p:sp>
        <p:nvSpPr>
          <p:cNvPr id="4" name="Mystery box no.1">
            <a:extLst>
              <a:ext uri="{FF2B5EF4-FFF2-40B4-BE49-F238E27FC236}">
                <a16:creationId xmlns="" xmlns:a16="http://schemas.microsoft.com/office/drawing/2014/main" id="{5339FCEE-2FA9-174B-85BA-163637330F73}"/>
              </a:ext>
            </a:extLst>
          </p:cNvPr>
          <p:cNvSpPr txBox="1">
            <a:spLocks/>
          </p:cNvSpPr>
          <p:nvPr/>
        </p:nvSpPr>
        <p:spPr>
          <a:xfrm>
            <a:off x="305173" y="390063"/>
            <a:ext cx="8426450" cy="9077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400" b="0" i="0" u="none" strike="noStrike" kern="800" cap="none" baseline="0">
                <a:solidFill>
                  <a:srgbClr val="000000"/>
                </a:solidFill>
                <a:latin typeface="Georgia"/>
                <a:ea typeface="Georgia"/>
                <a:cs typeface="Georgia"/>
                <a:sym typeface="Georgia"/>
              </a:defRPr>
            </a:lvl1pPr>
          </a:lstStyle>
          <a:p>
            <a:r>
              <a:rPr lang="en-GB" sz="1800" dirty="0" smtClean="0">
                <a:solidFill>
                  <a:schemeClr val="tx1"/>
                </a:solidFill>
                <a:sym typeface="Avenir Roman"/>
              </a:rPr>
              <a:t>Watch</a:t>
            </a:r>
            <a:endParaRPr lang="en-GB" sz="1800" dirty="0" smtClean="0">
              <a:solidFill>
                <a:schemeClr val="tx1"/>
              </a:solidFill>
              <a:sym typeface="Avenir Roman"/>
            </a:endParaRPr>
          </a:p>
          <a:p>
            <a:pPr>
              <a:lnSpc>
                <a:spcPct val="200000"/>
              </a:lnSpc>
            </a:pPr>
            <a:r>
              <a:rPr lang="en-GB" sz="1400" dirty="0">
                <a:solidFill>
                  <a:schemeClr val="tx1"/>
                </a:solidFill>
                <a:sym typeface="Avenir Roman"/>
              </a:rPr>
              <a:t>You can also view online at </a:t>
            </a:r>
            <a:r>
              <a:rPr lang="en-GB" sz="1400" dirty="0">
                <a:hlinkClick r:id="rId3"/>
              </a:rPr>
              <a:t>youtu.be/</a:t>
            </a:r>
            <a:r>
              <a:rPr lang="en-GB" sz="1400" dirty="0" err="1">
                <a:hlinkClick r:id="rId3"/>
              </a:rPr>
              <a:t>KUhubDdGRuo</a:t>
            </a:r>
            <a:endParaRPr lang="en-GB" sz="1400" dirty="0">
              <a:solidFill>
                <a:schemeClr val="tx1"/>
              </a:solidFill>
            </a:endParaRPr>
          </a:p>
        </p:txBody>
      </p:sp>
      <p:pic>
        <p:nvPicPr>
          <p:cNvPr id="6" name="Picture 5" descr="Picture1.png">
            <a:hlinkClick r:id="rId4"/>
          </p:cNvPr>
          <p:cNvPicPr>
            <a:picLocks noChangeAspect="1"/>
          </p:cNvPicPr>
          <p:nvPr/>
        </p:nvPicPr>
        <p:blipFill>
          <a:blip r:embed="rId5" cstate="print"/>
          <a:stretch>
            <a:fillRect/>
          </a:stretch>
        </p:blipFill>
        <p:spPr>
          <a:xfrm>
            <a:off x="348190" y="1367135"/>
            <a:ext cx="8447619" cy="4771429"/>
          </a:xfrm>
          <a:prstGeom prst="rect">
            <a:avLst/>
          </a:prstGeom>
        </p:spPr>
      </p:pic>
    </p:spTree>
    <p:extLst>
      <p:ext uri="{BB962C8B-B14F-4D97-AF65-F5344CB8AC3E}">
        <p14:creationId xmlns="" xmlns:p14="http://schemas.microsoft.com/office/powerpoint/2010/main" val="2201039264"/>
      </p:ext>
    </p:extLst>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A4334C0-2ADD-4843-B2D4-2517454CBAE1}"/>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451" y="0"/>
            <a:ext cx="9127098" cy="6858000"/>
          </a:xfrm>
          <a:prstGeom prst="rect">
            <a:avLst/>
          </a:prstGeom>
        </p:spPr>
      </p:pic>
      <p:pic>
        <p:nvPicPr>
          <p:cNvPr id="286"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12" name="Mystery box no.1">
            <a:extLst>
              <a:ext uri="{FF2B5EF4-FFF2-40B4-BE49-F238E27FC236}">
                <a16:creationId xmlns="" xmlns:a16="http://schemas.microsoft.com/office/drawing/2014/main" id="{3B7DA01C-FCE0-0746-BB26-B4F11E072F2D}"/>
              </a:ext>
            </a:extLst>
          </p:cNvPr>
          <p:cNvSpPr txBox="1">
            <a:spLocks noGrp="1"/>
          </p:cNvSpPr>
          <p:nvPr>
            <p:ph type="title"/>
          </p:nvPr>
        </p:nvSpPr>
        <p:spPr>
          <a:xfrm>
            <a:off x="360363" y="5182247"/>
            <a:ext cx="4211637" cy="1222045"/>
          </a:xfrm>
          <a:prstGeom prst="rect">
            <a:avLst/>
          </a:prstGeom>
        </p:spPr>
        <p:txBody>
          <a:bodyPr/>
          <a:lstStyle>
            <a:lvl1pPr>
              <a:defRPr>
                <a:latin typeface="Georgia"/>
                <a:ea typeface="Georgia"/>
                <a:cs typeface="Georgia"/>
                <a:sym typeface="Georgia"/>
              </a:defRPr>
            </a:lvl1pPr>
          </a:lstStyle>
          <a:p>
            <a:r>
              <a:rPr sz="3600" dirty="0">
                <a:solidFill>
                  <a:schemeClr val="bg1"/>
                </a:solidFill>
              </a:rPr>
              <a:t>Mystery box </a:t>
            </a:r>
            <a:r>
              <a:rPr lang="en-GB" sz="3600" dirty="0">
                <a:solidFill>
                  <a:schemeClr val="bg1"/>
                </a:solidFill>
              </a:rPr>
              <a:t>2</a:t>
            </a:r>
            <a:endParaRPr sz="3600" dirty="0">
              <a:solidFill>
                <a:schemeClr val="bg1"/>
              </a:solidFill>
            </a:endParaRPr>
          </a:p>
        </p:txBody>
      </p:sp>
      <p:sp>
        <p:nvSpPr>
          <p:cNvPr id="6" name="Slide Number">
            <a:extLst>
              <a:ext uri="{FF2B5EF4-FFF2-40B4-BE49-F238E27FC236}">
                <a16:creationId xmlns="" xmlns:a16="http://schemas.microsoft.com/office/drawing/2014/main" id="{A611747F-81EC-814B-A805-E64D3D89A14E}"/>
              </a:ext>
            </a:extLst>
          </p:cNvPr>
          <p:cNvSpPr txBox="1">
            <a:spLocks noGrp="1"/>
          </p:cNvSpPr>
          <p:nvPr>
            <p:ph type="sldNum" sz="quarter" idx="2"/>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14</a:t>
            </a:fld>
            <a:endParaRPr dirty="0">
              <a:solidFill>
                <a:schemeClr val="bg1"/>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 xmlns:a16="http://schemas.microsoft.com/office/drawing/2014/main" id="{22ADAB46-CD70-8647-A33D-20947C280995}"/>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1"/>
                </a:solidFill>
              </a:rPr>
              <a:pPr/>
              <a:t>15</a:t>
            </a:fld>
            <a:endParaRPr dirty="0">
              <a:solidFill>
                <a:schemeClr val="tx1"/>
              </a:solidFill>
            </a:endParaRPr>
          </a:p>
        </p:txBody>
      </p:sp>
      <p:sp>
        <p:nvSpPr>
          <p:cNvPr id="4" name="Mystery box no.1">
            <a:extLst>
              <a:ext uri="{FF2B5EF4-FFF2-40B4-BE49-F238E27FC236}">
                <a16:creationId xmlns="" xmlns:a16="http://schemas.microsoft.com/office/drawing/2014/main" id="{5339FCEE-2FA9-174B-85BA-163637330F73}"/>
              </a:ext>
            </a:extLst>
          </p:cNvPr>
          <p:cNvSpPr txBox="1">
            <a:spLocks/>
          </p:cNvSpPr>
          <p:nvPr/>
        </p:nvSpPr>
        <p:spPr>
          <a:xfrm>
            <a:off x="305173" y="390063"/>
            <a:ext cx="8426450" cy="9077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400" b="0" i="0" u="none" strike="noStrike" kern="800" cap="none" baseline="0">
                <a:solidFill>
                  <a:srgbClr val="000000"/>
                </a:solidFill>
                <a:latin typeface="Georgia"/>
                <a:ea typeface="Georgia"/>
                <a:cs typeface="Georgia"/>
                <a:sym typeface="Georgia"/>
              </a:defRPr>
            </a:lvl1pPr>
          </a:lstStyle>
          <a:p>
            <a:r>
              <a:rPr lang="en-GB" sz="1800" dirty="0" smtClean="0">
                <a:solidFill>
                  <a:schemeClr val="tx1"/>
                </a:solidFill>
                <a:sym typeface="Avenir Roman"/>
              </a:rPr>
              <a:t>Watch</a:t>
            </a:r>
            <a:endParaRPr lang="en-GB" sz="1800" dirty="0" smtClean="0">
              <a:solidFill>
                <a:schemeClr val="tx1"/>
              </a:solidFill>
              <a:sym typeface="Avenir Roman"/>
            </a:endParaRPr>
          </a:p>
          <a:p>
            <a:pPr>
              <a:lnSpc>
                <a:spcPct val="200000"/>
              </a:lnSpc>
            </a:pPr>
            <a:r>
              <a:rPr lang="en-GB" sz="1400" dirty="0" smtClean="0">
                <a:solidFill>
                  <a:schemeClr val="tx1"/>
                </a:solidFill>
                <a:sym typeface="Avenir Roman"/>
              </a:rPr>
              <a:t>You can also view online at </a:t>
            </a:r>
            <a:r>
              <a:rPr lang="en-GB" sz="1400" dirty="0">
                <a:hlinkClick r:id="rId3"/>
              </a:rPr>
              <a:t>youtu.be/uEYcY7WfDTY?t=6s</a:t>
            </a:r>
            <a:endParaRPr lang="en-GB" sz="1400" dirty="0"/>
          </a:p>
          <a:p>
            <a:pPr>
              <a:lnSpc>
                <a:spcPct val="200000"/>
              </a:lnSpc>
            </a:pPr>
            <a:endParaRPr lang="en-GB" sz="1400" dirty="0">
              <a:solidFill>
                <a:schemeClr val="tx1"/>
              </a:solidFill>
            </a:endParaRPr>
          </a:p>
        </p:txBody>
      </p:sp>
      <p:pic>
        <p:nvPicPr>
          <p:cNvPr id="6" name="Picture 5" descr="Picture1.png">
            <a:hlinkClick r:id="rId4"/>
          </p:cNvPr>
          <p:cNvPicPr>
            <a:picLocks noChangeAspect="1"/>
          </p:cNvPicPr>
          <p:nvPr/>
        </p:nvPicPr>
        <p:blipFill>
          <a:blip r:embed="rId5" cstate="print"/>
          <a:stretch>
            <a:fillRect/>
          </a:stretch>
        </p:blipFill>
        <p:spPr>
          <a:xfrm>
            <a:off x="348190" y="1370188"/>
            <a:ext cx="8447619" cy="4765323"/>
          </a:xfrm>
          <a:prstGeom prst="rect">
            <a:avLst/>
          </a:prstGeom>
        </p:spPr>
      </p:pic>
    </p:spTree>
    <p:extLst>
      <p:ext uri="{BB962C8B-B14F-4D97-AF65-F5344CB8AC3E}">
        <p14:creationId xmlns="" xmlns:p14="http://schemas.microsoft.com/office/powerpoint/2010/main" val="3843955529"/>
      </p:ext>
    </p:extLst>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6" descr="Picture 6"/>
          <p:cNvPicPr>
            <a:picLocks noChangeAspect="1"/>
          </p:cNvPicPr>
          <p:nvPr/>
        </p:nvPicPr>
        <p:blipFill>
          <a:blip r:embed="rId3" cstate="email">
            <a:extLst/>
          </a:blip>
          <a:srcRect/>
          <a:stretch>
            <a:fillRect/>
          </a:stretch>
        </p:blipFill>
        <p:spPr>
          <a:xfrm>
            <a:off x="8148638" y="0"/>
            <a:ext cx="704851" cy="884238"/>
          </a:xfrm>
          <a:prstGeom prst="rect">
            <a:avLst/>
          </a:prstGeom>
          <a:ln w="12700">
            <a:miter lim="400000"/>
          </a:ln>
        </p:spPr>
      </p:pic>
      <p:pic>
        <p:nvPicPr>
          <p:cNvPr id="297" name="Picture 4" descr="Picture 4"/>
          <p:cNvPicPr>
            <a:picLocks noChangeAspect="1"/>
          </p:cNvPicPr>
          <p:nvPr/>
        </p:nvPicPr>
        <p:blipFill rotWithShape="1">
          <a:blip r:embed="rId4" cstate="email">
            <a:extLst/>
          </a:blip>
          <a:srcRect/>
          <a:stretch/>
        </p:blipFill>
        <p:spPr>
          <a:xfrm rot="5400000">
            <a:off x="-990881" y="974477"/>
            <a:ext cx="6874400" cy="4892642"/>
          </a:xfrm>
          <a:prstGeom prst="rect">
            <a:avLst/>
          </a:prstGeom>
          <a:ln w="12700">
            <a:miter lim="400000"/>
          </a:ln>
        </p:spPr>
      </p:pic>
      <p:sp>
        <p:nvSpPr>
          <p:cNvPr id="4" name="Rectangle 3">
            <a:extLst>
              <a:ext uri="{FF2B5EF4-FFF2-40B4-BE49-F238E27FC236}">
                <a16:creationId xmlns="" xmlns:a16="http://schemas.microsoft.com/office/drawing/2014/main" id="{9B46768F-3856-454C-B056-453F76FFC91A}"/>
              </a:ext>
            </a:extLst>
          </p:cNvPr>
          <p:cNvSpPr/>
          <p:nvPr/>
        </p:nvSpPr>
        <p:spPr>
          <a:xfrm>
            <a:off x="4572000" y="-16402"/>
            <a:ext cx="4572001" cy="687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5AFF6AE1-9344-3D4A-AFD7-E71A5F1C1547}"/>
              </a:ext>
            </a:extLst>
          </p:cNvPr>
          <p:cNvPicPr>
            <a:picLocks noChangeAspect="1"/>
          </p:cNvPicPr>
          <p:nvPr/>
        </p:nvPicPr>
        <p:blipFill rotWithShape="1">
          <a:blip r:embed="rId5" cstate="email">
            <a:extLst>
              <a:ext uri="{28A0092B-C50C-407E-A947-70E740481C1C}">
                <a14:useLocalDpi xmlns="" xmlns:a14="http://schemas.microsoft.com/office/drawing/2010/main" val="0"/>
              </a:ext>
            </a:extLst>
          </a:blip>
          <a:srcRect/>
          <a:stretch/>
        </p:blipFill>
        <p:spPr>
          <a:xfrm>
            <a:off x="4892640" y="29364"/>
            <a:ext cx="4132303" cy="6392927"/>
          </a:xfrm>
          <a:prstGeom prst="rect">
            <a:avLst/>
          </a:prstGeom>
        </p:spPr>
      </p:pic>
      <p:sp>
        <p:nvSpPr>
          <p:cNvPr id="6" name="TextBox 5">
            <a:extLst>
              <a:ext uri="{FF2B5EF4-FFF2-40B4-BE49-F238E27FC236}">
                <a16:creationId xmlns="" xmlns:a16="http://schemas.microsoft.com/office/drawing/2014/main" id="{B3E0D088-CBCC-D94E-BD19-96C96F1E8C0D}"/>
              </a:ext>
            </a:extLst>
          </p:cNvPr>
          <p:cNvSpPr txBox="1"/>
          <p:nvPr/>
        </p:nvSpPr>
        <p:spPr>
          <a:xfrm>
            <a:off x="9834465" y="4926563"/>
            <a:ext cx="184731" cy="369332"/>
          </a:xfrm>
          <a:prstGeom prst="rect">
            <a:avLst/>
          </a:prstGeom>
          <a:noFill/>
        </p:spPr>
        <p:txBody>
          <a:bodyPr wrap="none" rtlCol="0">
            <a:spAutoFit/>
          </a:bodyPr>
          <a:lstStyle/>
          <a:p>
            <a:endParaRPr lang="en-US" dirty="0"/>
          </a:p>
        </p:txBody>
      </p:sp>
      <p:sp>
        <p:nvSpPr>
          <p:cNvPr id="8" name="Slide Number">
            <a:extLst>
              <a:ext uri="{FF2B5EF4-FFF2-40B4-BE49-F238E27FC236}">
                <a16:creationId xmlns="" xmlns:a16="http://schemas.microsoft.com/office/drawing/2014/main" id="{5EDD0696-5475-8F48-8629-8765041E7025}"/>
              </a:ext>
            </a:extLst>
          </p:cNvPr>
          <p:cNvSpPr txBox="1">
            <a:spLocks noGrp="1"/>
          </p:cNvSpPr>
          <p:nvPr>
            <p:ph type="sldNum" sz="quarter" idx="2"/>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1"/>
                </a:solidFill>
              </a:rPr>
              <a:pPr/>
              <a:t>16</a:t>
            </a:fld>
            <a:endParaRPr dirty="0">
              <a:solidFill>
                <a:schemeClr val="tx1"/>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6" descr="Picture 6"/>
          <p:cNvPicPr>
            <a:picLocks noChangeAspect="1"/>
          </p:cNvPicPr>
          <p:nvPr/>
        </p:nvPicPr>
        <p:blipFill>
          <a:blip r:embed="rId3" cstate="email">
            <a:extLst/>
          </a:blip>
          <a:srcRect/>
          <a:stretch>
            <a:fillRect/>
          </a:stretch>
        </p:blipFill>
        <p:spPr>
          <a:xfrm>
            <a:off x="8148638" y="0"/>
            <a:ext cx="704851" cy="884238"/>
          </a:xfrm>
          <a:prstGeom prst="rect">
            <a:avLst/>
          </a:prstGeom>
          <a:ln w="12700">
            <a:miter lim="400000"/>
          </a:ln>
        </p:spPr>
      </p:pic>
      <p:sp>
        <p:nvSpPr>
          <p:cNvPr id="6" name="Slide Number">
            <a:extLst>
              <a:ext uri="{FF2B5EF4-FFF2-40B4-BE49-F238E27FC236}">
                <a16:creationId xmlns="" xmlns:a16="http://schemas.microsoft.com/office/drawing/2014/main" id="{14D88BBE-3498-6743-B3D5-390810A5E96E}"/>
              </a:ext>
            </a:extLst>
          </p:cNvPr>
          <p:cNvSpPr txBox="1">
            <a:spLocks noGrp="1"/>
          </p:cNvSpPr>
          <p:nvPr>
            <p:ph type="sldNum" sz="quarter" idx="2"/>
          </p:nvPr>
        </p:nvSpPr>
        <p:spPr>
          <a:xfrm>
            <a:off x="8101013" y="6404293"/>
            <a:ext cx="752476" cy="44234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1"/>
                </a:solidFill>
              </a:rPr>
              <a:pPr/>
              <a:t>17</a:t>
            </a:fld>
            <a:endParaRPr dirty="0">
              <a:solidFill>
                <a:schemeClr val="tx1"/>
              </a:solidFill>
            </a:endParaRPr>
          </a:p>
        </p:txBody>
      </p:sp>
      <p:pic>
        <p:nvPicPr>
          <p:cNvPr id="11" name="Picture 10">
            <a:extLst>
              <a:ext uri="{FF2B5EF4-FFF2-40B4-BE49-F238E27FC236}">
                <a16:creationId xmlns="" xmlns:a16="http://schemas.microsoft.com/office/drawing/2014/main" id="{824EF23B-65FC-6B4F-854A-E640C7E12A0A}"/>
              </a:ext>
            </a:extLst>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8451" y="0"/>
            <a:ext cx="9127097" cy="6858000"/>
          </a:xfrm>
          <a:prstGeom prst="rect">
            <a:avLst/>
          </a:prstGeom>
        </p:spPr>
      </p:pic>
      <p:sp>
        <p:nvSpPr>
          <p:cNvPr id="7" name="Slide Number">
            <a:extLst>
              <a:ext uri="{FF2B5EF4-FFF2-40B4-BE49-F238E27FC236}">
                <a16:creationId xmlns="" xmlns:a16="http://schemas.microsoft.com/office/drawing/2014/main" id="{9483038A-2650-1341-A83E-9F3B55BFEB4B}"/>
              </a:ext>
            </a:extLst>
          </p:cNvPr>
          <p:cNvSpPr txBox="1">
            <a:spLocks/>
          </p:cNvSpPr>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a:lstStyle>
          <a:p>
            <a:fld id="{86CB4B4D-7CA3-9044-876B-883B54F8677D}" type="slidenum">
              <a:rPr lang="en-GB" smtClean="0">
                <a:solidFill>
                  <a:schemeClr val="bg1"/>
                </a:solidFill>
              </a:rPr>
              <a:pPr/>
              <a:t>17</a:t>
            </a:fld>
            <a:endParaRPr lang="en-GB" dirty="0">
              <a:solidFill>
                <a:schemeClr val="bg1"/>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 xmlns:a16="http://schemas.microsoft.com/office/drawing/2014/main" id="{22ADAB46-CD70-8647-A33D-20947C280995}"/>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1"/>
                </a:solidFill>
              </a:rPr>
              <a:pPr/>
              <a:t>18</a:t>
            </a:fld>
            <a:endParaRPr dirty="0">
              <a:solidFill>
                <a:schemeClr val="tx1"/>
              </a:solidFill>
            </a:endParaRPr>
          </a:p>
        </p:txBody>
      </p:sp>
      <p:sp>
        <p:nvSpPr>
          <p:cNvPr id="4" name="Mystery box no.1">
            <a:extLst>
              <a:ext uri="{FF2B5EF4-FFF2-40B4-BE49-F238E27FC236}">
                <a16:creationId xmlns="" xmlns:a16="http://schemas.microsoft.com/office/drawing/2014/main" id="{5339FCEE-2FA9-174B-85BA-163637330F73}"/>
              </a:ext>
            </a:extLst>
          </p:cNvPr>
          <p:cNvSpPr txBox="1">
            <a:spLocks/>
          </p:cNvSpPr>
          <p:nvPr/>
        </p:nvSpPr>
        <p:spPr>
          <a:xfrm>
            <a:off x="305173" y="390063"/>
            <a:ext cx="8426450" cy="9077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400" b="0" i="0" u="none" strike="noStrike" kern="800" cap="none" baseline="0">
                <a:solidFill>
                  <a:srgbClr val="000000"/>
                </a:solidFill>
                <a:latin typeface="Georgia"/>
                <a:ea typeface="Georgia"/>
                <a:cs typeface="Georgia"/>
                <a:sym typeface="Georgia"/>
              </a:defRPr>
            </a:lvl1pPr>
          </a:lstStyle>
          <a:p>
            <a:r>
              <a:rPr lang="en-GB" sz="1800" dirty="0" smtClean="0">
                <a:solidFill>
                  <a:schemeClr val="tx1"/>
                </a:solidFill>
                <a:sym typeface="Avenir Roman"/>
              </a:rPr>
              <a:t>Watch</a:t>
            </a:r>
            <a:endParaRPr lang="en-GB" sz="1800" dirty="0" smtClean="0">
              <a:solidFill>
                <a:schemeClr val="tx1"/>
              </a:solidFill>
              <a:sym typeface="Avenir Roman"/>
            </a:endParaRPr>
          </a:p>
          <a:p>
            <a:pPr>
              <a:lnSpc>
                <a:spcPct val="200000"/>
              </a:lnSpc>
            </a:pPr>
            <a:r>
              <a:rPr lang="en-GB" sz="1400" dirty="0" smtClean="0">
                <a:solidFill>
                  <a:schemeClr val="tx1"/>
                </a:solidFill>
                <a:sym typeface="Avenir Roman"/>
              </a:rPr>
              <a:t>You can also view online at </a:t>
            </a:r>
            <a:r>
              <a:rPr lang="en-GB" sz="1400" dirty="0" smtClean="0">
                <a:hlinkClick r:id="rId3"/>
              </a:rPr>
              <a:t>youtu.be/TmyfqjXOf7M</a:t>
            </a:r>
            <a:endParaRPr lang="en-GB" sz="1400" dirty="0"/>
          </a:p>
          <a:p>
            <a:pPr>
              <a:lnSpc>
                <a:spcPct val="200000"/>
              </a:lnSpc>
            </a:pPr>
            <a:endParaRPr lang="en-GB" sz="1400" dirty="0">
              <a:solidFill>
                <a:schemeClr val="tx1"/>
              </a:solidFill>
            </a:endParaRPr>
          </a:p>
        </p:txBody>
      </p:sp>
      <p:pic>
        <p:nvPicPr>
          <p:cNvPr id="6" name="Picture 5" descr="Picture1.png">
            <a:hlinkClick r:id="rId4"/>
          </p:cNvPr>
          <p:cNvPicPr>
            <a:picLocks noChangeAspect="1"/>
          </p:cNvPicPr>
          <p:nvPr/>
        </p:nvPicPr>
        <p:blipFill>
          <a:blip r:embed="rId5" cstate="print"/>
          <a:stretch>
            <a:fillRect/>
          </a:stretch>
        </p:blipFill>
        <p:spPr>
          <a:xfrm>
            <a:off x="348190" y="1372502"/>
            <a:ext cx="8447619" cy="4760694"/>
          </a:xfrm>
          <a:prstGeom prst="rect">
            <a:avLst/>
          </a:prstGeom>
        </p:spPr>
      </p:pic>
    </p:spTree>
    <p:extLst>
      <p:ext uri="{BB962C8B-B14F-4D97-AF65-F5344CB8AC3E}">
        <p14:creationId xmlns="" xmlns:p14="http://schemas.microsoft.com/office/powerpoint/2010/main" val="3548946336"/>
      </p:ext>
    </p:extLst>
  </p:cSld>
  <p:clrMapOvr>
    <a:masterClrMapping/>
  </p:clrMapOvr>
  <p:transition spd="med"/>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2"/>
          <p:cNvSpPr/>
          <p:nvPr/>
        </p:nvSpPr>
        <p:spPr>
          <a:xfrm>
            <a:off x="0" y="-9119"/>
            <a:ext cx="9144001" cy="6858001"/>
          </a:xfrm>
          <a:prstGeom prst="rect">
            <a:avLst/>
          </a:prstGeom>
          <a:solidFill>
            <a:schemeClr val="accent6"/>
          </a:solidFill>
          <a:ln w="12700">
            <a:miter lim="400000"/>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solidFill>
                <a:schemeClr val="accent6"/>
              </a:solidFill>
            </a:endParaRPr>
          </a:p>
        </p:txBody>
      </p:sp>
      <p:sp>
        <p:nvSpPr>
          <p:cNvPr id="326" name="How does nature work?"/>
          <p:cNvSpPr txBox="1"/>
          <p:nvPr/>
        </p:nvSpPr>
        <p:spPr>
          <a:xfrm>
            <a:off x="294018" y="1702052"/>
            <a:ext cx="7192189"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a:defRPr sz="4000" b="1">
                <a:solidFill>
                  <a:srgbClr val="FFFFFF"/>
                </a:solidFill>
                <a:latin typeface="Calibri"/>
                <a:ea typeface="Calibri"/>
                <a:cs typeface="Calibri"/>
                <a:sym typeface="Calibri"/>
              </a:defRPr>
            </a:lvl1pPr>
          </a:lstStyle>
          <a:p>
            <a:pPr algn="l"/>
            <a:r>
              <a:rPr dirty="0">
                <a:latin typeface="Georgia" panose="02040502050405020303" pitchFamily="18" charset="0"/>
              </a:rPr>
              <a:t>How does nature work?</a:t>
            </a:r>
          </a:p>
        </p:txBody>
      </p:sp>
      <p:sp>
        <p:nvSpPr>
          <p:cNvPr id="327" name="Nature uses sunlight as a sources of energy"/>
          <p:cNvSpPr txBox="1"/>
          <p:nvPr/>
        </p:nvSpPr>
        <p:spPr>
          <a:xfrm>
            <a:off x="294018" y="2947751"/>
            <a:ext cx="5784593"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200">
                <a:solidFill>
                  <a:srgbClr val="FFFFFF"/>
                </a:solidFill>
                <a:latin typeface="Calibri"/>
                <a:ea typeface="Calibri"/>
                <a:cs typeface="Calibri"/>
                <a:sym typeface="Calibri"/>
              </a:defRPr>
            </a:lvl1pPr>
          </a:lstStyle>
          <a:p>
            <a:r>
              <a:rPr dirty="0">
                <a:latin typeface="Georgia" panose="02040502050405020303" pitchFamily="18" charset="0"/>
                <a:cs typeface="Arial" panose="020B0604020202020204" pitchFamily="34" charset="0"/>
              </a:rPr>
              <a:t>Nature uses renewable energy </a:t>
            </a:r>
          </a:p>
        </p:txBody>
      </p:sp>
      <p:sp>
        <p:nvSpPr>
          <p:cNvPr id="328" name="Nature reuses and recycles everything"/>
          <p:cNvSpPr txBox="1"/>
          <p:nvPr/>
        </p:nvSpPr>
        <p:spPr>
          <a:xfrm>
            <a:off x="289369" y="4037688"/>
            <a:ext cx="7196838"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200">
                <a:solidFill>
                  <a:srgbClr val="FFFFFF"/>
                </a:solidFill>
                <a:latin typeface="Calibri"/>
                <a:ea typeface="Calibri"/>
                <a:cs typeface="Calibri"/>
                <a:sym typeface="Calibri"/>
              </a:defRPr>
            </a:lvl1pPr>
          </a:lstStyle>
          <a:p>
            <a:r>
              <a:rPr dirty="0">
                <a:latin typeface="Georgia" panose="02040502050405020303" pitchFamily="18" charset="0"/>
                <a:cs typeface="Arial" panose="020B0604020202020204" pitchFamily="34" charset="0"/>
              </a:rPr>
              <a:t>Nature reuses and recycles everything </a:t>
            </a:r>
          </a:p>
        </p:txBody>
      </p:sp>
      <p:sp>
        <p:nvSpPr>
          <p:cNvPr id="329" name="Nature uses local materials"/>
          <p:cNvSpPr txBox="1"/>
          <p:nvPr/>
        </p:nvSpPr>
        <p:spPr>
          <a:xfrm>
            <a:off x="289369" y="5127625"/>
            <a:ext cx="5148200"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200">
                <a:solidFill>
                  <a:srgbClr val="FFFFFF"/>
                </a:solidFill>
                <a:latin typeface="Calibri"/>
                <a:ea typeface="Calibri"/>
                <a:cs typeface="Calibri"/>
                <a:sym typeface="Calibri"/>
              </a:defRPr>
            </a:lvl1pPr>
          </a:lstStyle>
          <a:p>
            <a:r>
              <a:rPr dirty="0">
                <a:latin typeface="Georgia" panose="02040502050405020303" pitchFamily="18" charset="0"/>
                <a:cs typeface="Arial" panose="020B0604020202020204" pitchFamily="34" charset="0"/>
              </a:rPr>
              <a:t>Nature uses local materials </a:t>
            </a:r>
          </a:p>
        </p:txBody>
      </p:sp>
      <p:pic>
        <p:nvPicPr>
          <p:cNvPr id="330" name="Picture 6" descr="Picture 6"/>
          <p:cNvPicPr>
            <a:picLocks noChangeAspect="1"/>
          </p:cNvPicPr>
          <p:nvPr/>
        </p:nvPicPr>
        <p:blipFill>
          <a:blip r:embed="rId3" cstate="email">
            <a:extLst/>
          </a:blip>
          <a:srcRect/>
          <a:stretch>
            <a:fillRect/>
          </a:stretch>
        </p:blipFill>
        <p:spPr>
          <a:xfrm>
            <a:off x="8148638" y="0"/>
            <a:ext cx="704851" cy="884238"/>
          </a:xfrm>
          <a:prstGeom prst="rect">
            <a:avLst/>
          </a:prstGeom>
          <a:ln w="12700">
            <a:miter lim="400000"/>
          </a:ln>
        </p:spPr>
      </p:pic>
      <p:sp>
        <p:nvSpPr>
          <p:cNvPr id="9" name="Slide Number">
            <a:extLst>
              <a:ext uri="{FF2B5EF4-FFF2-40B4-BE49-F238E27FC236}">
                <a16:creationId xmlns="" xmlns:a16="http://schemas.microsoft.com/office/drawing/2014/main" id="{7D42FA9F-16E1-C142-8FF0-A67BEED7C918}"/>
              </a:ext>
            </a:extLst>
          </p:cNvPr>
          <p:cNvSpPr txBox="1">
            <a:spLocks noGrp="1"/>
          </p:cNvSpPr>
          <p:nvPr>
            <p:ph type="sldNum" sz="quarter" idx="2"/>
          </p:nvPr>
        </p:nvSpPr>
        <p:spPr>
          <a:xfrm>
            <a:off x="8650941" y="6404293"/>
            <a:ext cx="493059"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19</a:t>
            </a:fld>
            <a:endParaRPr dirty="0">
              <a:solidFill>
                <a:schemeClr val="bg1"/>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27"/>
                                        </p:tgtEl>
                                        <p:attrNameLst>
                                          <p:attrName>style.visibility</p:attrName>
                                        </p:attrNameLst>
                                      </p:cBhvr>
                                      <p:to>
                                        <p:strVal val="visible"/>
                                      </p:to>
                                    </p:set>
                                    <p:anim calcmode="lin" valueType="num">
                                      <p:cBhvr>
                                        <p:cTn id="7" dur="1250" fill="hold"/>
                                        <p:tgtEl>
                                          <p:spTgt spid="327"/>
                                        </p:tgtEl>
                                        <p:attrNameLst>
                                          <p:attrName>ppt_x</p:attrName>
                                        </p:attrNameLst>
                                      </p:cBhvr>
                                      <p:tavLst>
                                        <p:tav tm="0">
                                          <p:val>
                                            <p:strVal val="0-#ppt_w/2"/>
                                          </p:val>
                                        </p:tav>
                                        <p:tav tm="100000">
                                          <p:val>
                                            <p:strVal val="#ppt_x"/>
                                          </p:val>
                                        </p:tav>
                                      </p:tavLst>
                                    </p:anim>
                                    <p:anim calcmode="lin" valueType="num">
                                      <p:cBhvr>
                                        <p:cTn id="8" dur="1250" fill="hold"/>
                                        <p:tgtEl>
                                          <p:spTgt spid="3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328"/>
                                        </p:tgtEl>
                                        <p:attrNameLst>
                                          <p:attrName>style.visibility</p:attrName>
                                        </p:attrNameLst>
                                      </p:cBhvr>
                                      <p:to>
                                        <p:strVal val="visible"/>
                                      </p:to>
                                    </p:set>
                                    <p:anim calcmode="lin" valueType="num">
                                      <p:cBhvr>
                                        <p:cTn id="13" dur="1250" fill="hold"/>
                                        <p:tgtEl>
                                          <p:spTgt spid="328"/>
                                        </p:tgtEl>
                                        <p:attrNameLst>
                                          <p:attrName>ppt_x</p:attrName>
                                        </p:attrNameLst>
                                      </p:cBhvr>
                                      <p:tavLst>
                                        <p:tav tm="0">
                                          <p:val>
                                            <p:strVal val="1+#ppt_w/2"/>
                                          </p:val>
                                        </p:tav>
                                        <p:tav tm="100000">
                                          <p:val>
                                            <p:strVal val="#ppt_x"/>
                                          </p:val>
                                        </p:tav>
                                      </p:tavLst>
                                    </p:anim>
                                    <p:anim calcmode="lin" valueType="num">
                                      <p:cBhvr>
                                        <p:cTn id="14" dur="1250" fill="hold"/>
                                        <p:tgtEl>
                                          <p:spTgt spid="3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329"/>
                                        </p:tgtEl>
                                        <p:attrNameLst>
                                          <p:attrName>style.visibility</p:attrName>
                                        </p:attrNameLst>
                                      </p:cBhvr>
                                      <p:to>
                                        <p:strVal val="visible"/>
                                      </p:to>
                                    </p:set>
                                    <p:anim calcmode="lin" valueType="num">
                                      <p:cBhvr>
                                        <p:cTn id="19" dur="1250" fill="hold"/>
                                        <p:tgtEl>
                                          <p:spTgt spid="329"/>
                                        </p:tgtEl>
                                        <p:attrNameLst>
                                          <p:attrName>ppt_x</p:attrName>
                                        </p:attrNameLst>
                                      </p:cBhvr>
                                      <p:tavLst>
                                        <p:tav tm="0">
                                          <p:val>
                                            <p:strVal val="0-#ppt_w/2"/>
                                          </p:val>
                                        </p:tav>
                                        <p:tav tm="100000">
                                          <p:val>
                                            <p:strVal val="#ppt_x"/>
                                          </p:val>
                                        </p:tav>
                                      </p:tavLst>
                                    </p:anim>
                                    <p:anim calcmode="lin" valueType="num">
                                      <p:cBhvr>
                                        <p:cTn id="20" dur="1250" fill="hold"/>
                                        <p:tgtEl>
                                          <p:spTgt spid="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animBg="1" advAuto="0"/>
      <p:bldP spid="328" grpId="2" animBg="1" advAuto="0"/>
      <p:bldP spid="329"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2" descr="Picture 2"/>
          <p:cNvPicPr>
            <a:picLocks noChangeAspect="1"/>
          </p:cNvPicPr>
          <p:nvPr/>
        </p:nvPicPr>
        <p:blipFill rotWithShape="1">
          <a:blip r:embed="rId3" cstate="email">
            <a:extLst/>
          </a:blip>
          <a:srcRect/>
          <a:stretch/>
        </p:blipFill>
        <p:spPr>
          <a:xfrm>
            <a:off x="4571999" y="3451122"/>
            <a:ext cx="4592197" cy="3472267"/>
          </a:xfrm>
          <a:prstGeom prst="rect">
            <a:avLst/>
          </a:prstGeom>
          <a:ln w="12700">
            <a:miter lim="400000"/>
          </a:ln>
        </p:spPr>
      </p:pic>
      <p:pic>
        <p:nvPicPr>
          <p:cNvPr id="198" name="Picture 3" descr="Picture 3"/>
          <p:cNvPicPr>
            <a:picLocks noChangeAspect="1"/>
          </p:cNvPicPr>
          <p:nvPr/>
        </p:nvPicPr>
        <p:blipFill rotWithShape="1">
          <a:blip r:embed="rId4" cstate="email">
            <a:extLst/>
          </a:blip>
          <a:srcRect/>
          <a:stretch/>
        </p:blipFill>
        <p:spPr>
          <a:xfrm>
            <a:off x="4572000" y="-2429"/>
            <a:ext cx="4572000" cy="3431430"/>
          </a:xfrm>
          <a:prstGeom prst="rect">
            <a:avLst/>
          </a:prstGeom>
          <a:ln w="12700">
            <a:miter lim="400000"/>
          </a:ln>
        </p:spPr>
      </p:pic>
      <p:sp>
        <p:nvSpPr>
          <p:cNvPr id="200" name="Slide Numbe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2</a:t>
            </a:fld>
            <a:endParaRPr dirty="0">
              <a:solidFill>
                <a:schemeClr val="bg1"/>
              </a:solidFill>
            </a:endParaRPr>
          </a:p>
        </p:txBody>
      </p:sp>
      <p:pic>
        <p:nvPicPr>
          <p:cNvPr id="204" name="Picture 6" descr="Picture 6"/>
          <p:cNvPicPr>
            <a:picLocks noChangeAspect="1"/>
          </p:cNvPicPr>
          <p:nvPr/>
        </p:nvPicPr>
        <p:blipFill>
          <a:blip r:embed="rId5" cstate="email">
            <a:extLst/>
          </a:blip>
          <a:srcRect/>
          <a:stretch>
            <a:fillRect/>
          </a:stretch>
        </p:blipFill>
        <p:spPr>
          <a:xfrm>
            <a:off x="8301038" y="-24551"/>
            <a:ext cx="704851" cy="884238"/>
          </a:xfrm>
          <a:prstGeom prst="rect">
            <a:avLst/>
          </a:prstGeom>
          <a:ln w="12700">
            <a:miter lim="400000"/>
          </a:ln>
        </p:spPr>
      </p:pic>
      <p:pic>
        <p:nvPicPr>
          <p:cNvPr id="8" name="Picture 2" descr="C:\Users\LGoldsbrough\Downloads\Large_WW1306.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t="-616" b="-1"/>
          <a:stretch/>
        </p:blipFill>
        <p:spPr bwMode="auto">
          <a:xfrm>
            <a:off x="0" y="3451123"/>
            <a:ext cx="4572000" cy="345014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LGoldsbrough\Downloads\Large_WW256458.jp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t="-1"/>
          <a:stretch/>
        </p:blipFill>
        <p:spPr bwMode="auto">
          <a:xfrm>
            <a:off x="0" y="1"/>
            <a:ext cx="4572000" cy="34290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Straight Connector 2">
            <a:extLst>
              <a:ext uri="{FF2B5EF4-FFF2-40B4-BE49-F238E27FC236}">
                <a16:creationId xmlns="" xmlns:a16="http://schemas.microsoft.com/office/drawing/2014/main" id="{478345A0-F1FA-7845-A588-66E1A8097B15}"/>
              </a:ext>
            </a:extLst>
          </p:cNvPr>
          <p:cNvCxnSpPr/>
          <p:nvPr/>
        </p:nvCxnSpPr>
        <p:spPr>
          <a:xfrm>
            <a:off x="4572000" y="-24551"/>
            <a:ext cx="0" cy="6925818"/>
          </a:xfrm>
          <a:prstGeom prst="line">
            <a:avLst/>
          </a:prstGeom>
          <a:noFill/>
          <a:ln w="152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 xmlns:a16="http://schemas.microsoft.com/office/drawing/2014/main" id="{EA085603-88AD-FD41-AC74-EC441F083D36}"/>
              </a:ext>
            </a:extLst>
          </p:cNvPr>
          <p:cNvCxnSpPr>
            <a:cxnSpLocks/>
          </p:cNvCxnSpPr>
          <p:nvPr/>
        </p:nvCxnSpPr>
        <p:spPr>
          <a:xfrm>
            <a:off x="0" y="3429001"/>
            <a:ext cx="9164196" cy="0"/>
          </a:xfrm>
          <a:prstGeom prst="line">
            <a:avLst/>
          </a:prstGeom>
          <a:noFill/>
          <a:ln w="152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1.jpg" descr="image1.jpg"/>
          <p:cNvPicPr>
            <a:picLocks noChangeAspect="1"/>
          </p:cNvPicPr>
          <p:nvPr/>
        </p:nvPicPr>
        <p:blipFill>
          <a:blip r:embed="rId3" cstate="email">
            <a:extLst/>
          </a:blip>
          <a:stretch>
            <a:fillRect/>
          </a:stretch>
        </p:blipFill>
        <p:spPr>
          <a:xfrm>
            <a:off x="2627783" y="692694"/>
            <a:ext cx="3539067" cy="5326658"/>
          </a:xfrm>
          <a:prstGeom prst="rect">
            <a:avLst/>
          </a:prstGeom>
          <a:ln w="12700">
            <a:miter lim="400000"/>
          </a:ln>
        </p:spPr>
      </p:pic>
    </p:spTree>
    <p:extLst>
      <p:ext uri="{BB962C8B-B14F-4D97-AF65-F5344CB8AC3E}">
        <p14:creationId xmlns="" xmlns:p14="http://schemas.microsoft.com/office/powerpoint/2010/main" val="19016203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1"/>
          <p:cNvSpPr/>
          <p:nvPr/>
        </p:nvSpPr>
        <p:spPr>
          <a:xfrm>
            <a:off x="0" y="7685"/>
            <a:ext cx="9144000" cy="6858000"/>
          </a:xfrm>
          <a:prstGeom prst="rect">
            <a:avLst/>
          </a:prstGeom>
          <a:solidFill>
            <a:schemeClr val="accent6"/>
          </a:solidFill>
          <a:ln w="12700">
            <a:miter lim="400000"/>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solidFill>
                <a:schemeClr val="accent6"/>
              </a:solidFill>
            </a:endParaRPr>
          </a:p>
        </p:txBody>
      </p:sp>
      <p:sp>
        <p:nvSpPr>
          <p:cNvPr id="215" name="Biomimicry  ="/>
          <p:cNvSpPr txBox="1"/>
          <p:nvPr/>
        </p:nvSpPr>
        <p:spPr>
          <a:xfrm>
            <a:off x="360363" y="3109861"/>
            <a:ext cx="3360963" cy="61554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400">
                <a:solidFill>
                  <a:srgbClr val="FFFFFF"/>
                </a:solidFill>
                <a:latin typeface="Calibri"/>
                <a:ea typeface="Calibri"/>
                <a:cs typeface="Calibri"/>
                <a:sym typeface="Calibri"/>
              </a:defRPr>
            </a:lvl1pPr>
          </a:lstStyle>
          <a:p>
            <a:r>
              <a:rPr dirty="0">
                <a:latin typeface="Georgia" panose="02040502050405020303" pitchFamily="18" charset="0"/>
              </a:rPr>
              <a:t>Biomimicry =</a:t>
            </a:r>
          </a:p>
        </p:txBody>
      </p:sp>
      <p:sp>
        <p:nvSpPr>
          <p:cNvPr id="216" name="To imitate life or nature"/>
          <p:cNvSpPr txBox="1"/>
          <p:nvPr/>
        </p:nvSpPr>
        <p:spPr>
          <a:xfrm>
            <a:off x="3237464" y="3109861"/>
            <a:ext cx="4665209" cy="61554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400">
                <a:solidFill>
                  <a:srgbClr val="FFFFFF"/>
                </a:solidFill>
                <a:latin typeface="Calibri"/>
                <a:ea typeface="Calibri"/>
                <a:cs typeface="Calibri"/>
                <a:sym typeface="Calibri"/>
              </a:defRPr>
            </a:lvl1pPr>
          </a:lstStyle>
          <a:p>
            <a:r>
              <a:rPr lang="en-GB" dirty="0">
                <a:latin typeface="Georgia" panose="02040502050405020303" pitchFamily="18" charset="0"/>
              </a:rPr>
              <a:t>t</a:t>
            </a:r>
            <a:r>
              <a:rPr dirty="0">
                <a:latin typeface="Georgia" panose="02040502050405020303" pitchFamily="18" charset="0"/>
              </a:rPr>
              <a:t>o imitate life or nature </a:t>
            </a:r>
          </a:p>
        </p:txBody>
      </p:sp>
      <p:pic>
        <p:nvPicPr>
          <p:cNvPr id="217" name="Picture 6" descr="Picture 6"/>
          <p:cNvPicPr>
            <a:picLocks noChangeAspect="1"/>
          </p:cNvPicPr>
          <p:nvPr/>
        </p:nvPicPr>
        <p:blipFill>
          <a:blip r:embed="rId3" cstate="email">
            <a:extLst/>
          </a:blip>
          <a:srcRect/>
          <a:stretch>
            <a:fillRect/>
          </a:stretch>
        </p:blipFill>
        <p:spPr>
          <a:xfrm>
            <a:off x="8148638" y="0"/>
            <a:ext cx="704851" cy="884238"/>
          </a:xfrm>
          <a:prstGeom prst="rect">
            <a:avLst/>
          </a:prstGeom>
          <a:ln w="12700">
            <a:miter lim="400000"/>
          </a:ln>
        </p:spPr>
      </p:pic>
      <p:sp>
        <p:nvSpPr>
          <p:cNvPr id="7" name="Slide Number">
            <a:extLst>
              <a:ext uri="{FF2B5EF4-FFF2-40B4-BE49-F238E27FC236}">
                <a16:creationId xmlns="" xmlns:a16="http://schemas.microsoft.com/office/drawing/2014/main" id="{F8A16B1E-32AD-4447-985F-AF230BC64DC9}"/>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3</a:t>
            </a:fld>
            <a:endParaRPr dirty="0">
              <a:solidFill>
                <a:schemeClr val="bg1"/>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16"/>
                                        </p:tgtEl>
                                        <p:attrNameLst>
                                          <p:attrName>style.visibility</p:attrName>
                                        </p:attrNameLst>
                                      </p:cBhvr>
                                      <p:to>
                                        <p:strVal val="visible"/>
                                      </p:to>
                                    </p:set>
                                    <p:anim calcmode="lin" valueType="num">
                                      <p:cBhvr>
                                        <p:cTn id="7" dur="1000" fill="hold"/>
                                        <p:tgtEl>
                                          <p:spTgt spid="216"/>
                                        </p:tgtEl>
                                        <p:attrNameLst>
                                          <p:attrName>ppt_x</p:attrName>
                                        </p:attrNameLst>
                                      </p:cBhvr>
                                      <p:tavLst>
                                        <p:tav tm="0">
                                          <p:val>
                                            <p:strVal val="#ppt_x"/>
                                          </p:val>
                                        </p:tav>
                                        <p:tav tm="100000">
                                          <p:val>
                                            <p:strVal val="#ppt_x"/>
                                          </p:val>
                                        </p:tav>
                                      </p:tavLst>
                                    </p:anim>
                                    <p:anim calcmode="lin" valueType="num">
                                      <p:cBhvr>
                                        <p:cTn id="8" dur="1000" fill="hold"/>
                                        <p:tgtEl>
                                          <p:spTgt spid="2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2" nodeType="clickEffect">
                                  <p:stCondLst>
                                    <p:cond delay="0"/>
                                  </p:stCondLst>
                                  <p:childTnLst>
                                    <p:animEffect transition="out" filter="fade">
                                      <p:cBhvr>
                                        <p:cTn id="12" dur="1000" fill="hold" tmFilter="0, 0; .2, .5; .8, .5; 1, 0"/>
                                        <p:tgtEl>
                                          <p:spTgt spid="216"/>
                                        </p:tgtEl>
                                      </p:cBhvr>
                                    </p:animEffect>
                                    <p:animScale>
                                      <p:cBhvr>
                                        <p:cTn id="13" dur="500" autoRev="1" fill="hold"/>
                                        <p:tgtEl>
                                          <p:spTgt spid="2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animBg="1" advAuto="0"/>
      <p:bldP spid="216"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C:\Users\LGoldsbrough\Downloads\Large_WW2880.jpg" descr="C:\Users\LGoldsbrough\Downloads\Large_WW2880.jpg"/>
          <p:cNvPicPr>
            <a:picLocks noChangeAspect="1"/>
          </p:cNvPicPr>
          <p:nvPr/>
        </p:nvPicPr>
        <p:blipFill>
          <a:blip r:embed="rId3" cstate="email">
            <a:extLst/>
          </a:blip>
          <a:srcRect/>
          <a:stretch>
            <a:fillRect/>
          </a:stretch>
        </p:blipFill>
        <p:spPr>
          <a:xfrm>
            <a:off x="6085490" y="0"/>
            <a:ext cx="3075524" cy="6858000"/>
          </a:xfrm>
          <a:prstGeom prst="rect">
            <a:avLst/>
          </a:prstGeom>
          <a:ln w="12700">
            <a:miter lim="400000"/>
          </a:ln>
        </p:spPr>
      </p:pic>
      <p:pic>
        <p:nvPicPr>
          <p:cNvPr id="221" name="C:\Users\LGoldsbrough\Downloads\Large_WW168192.jpg" descr="C:\Users\LGoldsbrough\Downloads\Large_WW168192.jpg"/>
          <p:cNvPicPr>
            <a:picLocks noChangeAspect="1"/>
          </p:cNvPicPr>
          <p:nvPr/>
        </p:nvPicPr>
        <p:blipFill>
          <a:blip r:embed="rId4" cstate="email">
            <a:extLst/>
          </a:blip>
          <a:srcRect/>
          <a:stretch>
            <a:fillRect/>
          </a:stretch>
        </p:blipFill>
        <p:spPr>
          <a:xfrm>
            <a:off x="0" y="0"/>
            <a:ext cx="3160729" cy="6858000"/>
          </a:xfrm>
          <a:prstGeom prst="rect">
            <a:avLst/>
          </a:prstGeom>
          <a:ln w="12700">
            <a:miter lim="400000"/>
          </a:ln>
        </p:spPr>
      </p:pic>
      <p:pic>
        <p:nvPicPr>
          <p:cNvPr id="224" name="Picture 6" descr="Picture 6"/>
          <p:cNvPicPr>
            <a:picLocks noChangeAspect="1"/>
          </p:cNvPicPr>
          <p:nvPr/>
        </p:nvPicPr>
        <p:blipFill>
          <a:blip r:embed="rId5" cstate="email">
            <a:extLst/>
          </a:blip>
          <a:srcRect/>
          <a:stretch>
            <a:fillRect/>
          </a:stretch>
        </p:blipFill>
        <p:spPr>
          <a:xfrm>
            <a:off x="8148638" y="0"/>
            <a:ext cx="704851" cy="884238"/>
          </a:xfrm>
          <a:prstGeom prst="rect">
            <a:avLst/>
          </a:prstGeom>
          <a:ln w="12700">
            <a:miter lim="400000"/>
          </a:ln>
        </p:spPr>
      </p:pic>
      <p:pic>
        <p:nvPicPr>
          <p:cNvPr id="3074" name="Picture 2" descr="C:\Users\LGoldsbrough\Downloads\Large_WW258463.jp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2770496" y="0"/>
            <a:ext cx="3466531" cy="68580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Connector 5">
            <a:extLst>
              <a:ext uri="{FF2B5EF4-FFF2-40B4-BE49-F238E27FC236}">
                <a16:creationId xmlns="" xmlns:a16="http://schemas.microsoft.com/office/drawing/2014/main" id="{0BE9C464-D4B3-E642-A811-7E56C4BA02B1}"/>
              </a:ext>
            </a:extLst>
          </p:cNvPr>
          <p:cNvCxnSpPr/>
          <p:nvPr/>
        </p:nvCxnSpPr>
        <p:spPr>
          <a:xfrm>
            <a:off x="2770496" y="-24551"/>
            <a:ext cx="0" cy="6925818"/>
          </a:xfrm>
          <a:prstGeom prst="line">
            <a:avLst/>
          </a:prstGeom>
          <a:noFill/>
          <a:ln w="152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 xmlns:a16="http://schemas.microsoft.com/office/drawing/2014/main" id="{8CEF7018-C03F-0246-8EC3-8F3555B4379B}"/>
              </a:ext>
            </a:extLst>
          </p:cNvPr>
          <p:cNvCxnSpPr/>
          <p:nvPr/>
        </p:nvCxnSpPr>
        <p:spPr>
          <a:xfrm>
            <a:off x="6185500" y="-24551"/>
            <a:ext cx="0" cy="6925818"/>
          </a:xfrm>
          <a:prstGeom prst="line">
            <a:avLst/>
          </a:prstGeom>
          <a:noFill/>
          <a:ln w="152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9" name="Slide Number">
            <a:extLst>
              <a:ext uri="{FF2B5EF4-FFF2-40B4-BE49-F238E27FC236}">
                <a16:creationId xmlns="" xmlns:a16="http://schemas.microsoft.com/office/drawing/2014/main" id="{094F03C3-2C53-314B-8EE0-9D41588C82FB}"/>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4</a:t>
            </a:fld>
            <a:endParaRPr dirty="0">
              <a:solidFill>
                <a:schemeClr val="bg1"/>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01757F5-798F-544B-B6E6-D1440122AC8F}"/>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8451" y="0"/>
            <a:ext cx="9127098" cy="6858000"/>
          </a:xfrm>
          <a:prstGeom prst="rect">
            <a:avLst/>
          </a:prstGeom>
        </p:spPr>
      </p:pic>
      <p:pic>
        <p:nvPicPr>
          <p:cNvPr id="229"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5" name="Slide Number">
            <a:extLst>
              <a:ext uri="{FF2B5EF4-FFF2-40B4-BE49-F238E27FC236}">
                <a16:creationId xmlns="" xmlns:a16="http://schemas.microsoft.com/office/drawing/2014/main" id="{A505C735-F8F0-4D46-BEF2-C15894F2831C}"/>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5</a:t>
            </a:fld>
            <a:endParaRPr dirty="0">
              <a:solidFill>
                <a:schemeClr val="bg1"/>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 xmlns:a16="http://schemas.microsoft.com/office/drawing/2014/main" id="{22ADAB46-CD70-8647-A33D-20947C280995}"/>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tx1"/>
                </a:solidFill>
              </a:rPr>
              <a:pPr/>
              <a:t>6</a:t>
            </a:fld>
            <a:endParaRPr dirty="0">
              <a:solidFill>
                <a:schemeClr val="tx1"/>
              </a:solidFill>
            </a:endParaRPr>
          </a:p>
        </p:txBody>
      </p:sp>
      <p:sp>
        <p:nvSpPr>
          <p:cNvPr id="4" name="Mystery box no.1">
            <a:extLst>
              <a:ext uri="{FF2B5EF4-FFF2-40B4-BE49-F238E27FC236}">
                <a16:creationId xmlns="" xmlns:a16="http://schemas.microsoft.com/office/drawing/2014/main" id="{5339FCEE-2FA9-174B-85BA-163637330F73}"/>
              </a:ext>
            </a:extLst>
          </p:cNvPr>
          <p:cNvSpPr txBox="1">
            <a:spLocks/>
          </p:cNvSpPr>
          <p:nvPr/>
        </p:nvSpPr>
        <p:spPr>
          <a:xfrm>
            <a:off x="305173" y="390063"/>
            <a:ext cx="8426450" cy="9077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400" b="0" i="0" u="none" strike="noStrike" kern="800" cap="none" baseline="0">
                <a:solidFill>
                  <a:srgbClr val="000000"/>
                </a:solidFill>
                <a:latin typeface="Georgia"/>
                <a:ea typeface="Georgia"/>
                <a:cs typeface="Georgia"/>
                <a:sym typeface="Georgia"/>
              </a:defRPr>
            </a:lvl1pPr>
          </a:lstStyle>
          <a:p>
            <a:r>
              <a:rPr lang="en-GB" sz="1800" dirty="0" smtClean="0">
                <a:solidFill>
                  <a:schemeClr val="tx1"/>
                </a:solidFill>
                <a:sym typeface="Avenir Roman"/>
              </a:rPr>
              <a:t>Watch</a:t>
            </a:r>
            <a:endParaRPr lang="en-GB" sz="1800" dirty="0" smtClean="0">
              <a:solidFill>
                <a:schemeClr val="tx1"/>
              </a:solidFill>
              <a:sym typeface="Avenir Roman"/>
            </a:endParaRPr>
          </a:p>
          <a:p>
            <a:pPr>
              <a:lnSpc>
                <a:spcPct val="200000"/>
              </a:lnSpc>
            </a:pPr>
            <a:r>
              <a:rPr lang="en-GB" sz="1400" dirty="0" smtClean="0">
                <a:solidFill>
                  <a:schemeClr val="tx1"/>
                </a:solidFill>
                <a:sym typeface="Avenir Roman"/>
              </a:rPr>
              <a:t>You can also view online at </a:t>
            </a:r>
            <a:r>
              <a:rPr lang="en-GB" sz="1400" dirty="0" smtClean="0">
                <a:solidFill>
                  <a:schemeClr val="tx1"/>
                </a:solidFill>
                <a:sym typeface="Avenir Roman"/>
                <a:hlinkClick r:id="rId3"/>
              </a:rPr>
              <a:t>youtu.be/o767PuYbEXg</a:t>
            </a:r>
            <a:endParaRPr lang="en-GB" sz="1400" dirty="0">
              <a:solidFill>
                <a:schemeClr val="tx1"/>
              </a:solidFill>
            </a:endParaRPr>
          </a:p>
        </p:txBody>
      </p:sp>
      <p:pic>
        <p:nvPicPr>
          <p:cNvPr id="6" name="Picture 5" descr="Picture1.png">
            <a:hlinkClick r:id="rId4"/>
          </p:cNvPr>
          <p:cNvPicPr>
            <a:picLocks noChangeAspect="1"/>
          </p:cNvPicPr>
          <p:nvPr/>
        </p:nvPicPr>
        <p:blipFill>
          <a:blip r:embed="rId5" cstate="print"/>
          <a:stretch>
            <a:fillRect/>
          </a:stretch>
        </p:blipFill>
        <p:spPr>
          <a:xfrm>
            <a:off x="338666" y="1367135"/>
            <a:ext cx="8466667" cy="4771429"/>
          </a:xfrm>
          <a:prstGeom prst="rect">
            <a:avLst/>
          </a:prstGeom>
        </p:spPr>
      </p:pic>
    </p:spTree>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C:\Users\LGoldsbrough\Downloads\Large_WW131592.jpg" descr="C:\Users\LGoldsbrough\Downloads\Large_WW131592.jpg"/>
          <p:cNvPicPr>
            <a:picLocks noChangeAspect="1"/>
          </p:cNvPicPr>
          <p:nvPr/>
        </p:nvPicPr>
        <p:blipFill>
          <a:blip r:embed="rId3" cstate="email">
            <a:extLst/>
          </a:blip>
          <a:srcRect/>
          <a:stretch>
            <a:fillRect/>
          </a:stretch>
        </p:blipFill>
        <p:spPr>
          <a:xfrm>
            <a:off x="-2" y="0"/>
            <a:ext cx="9144004" cy="6858000"/>
          </a:xfrm>
          <a:prstGeom prst="rect">
            <a:avLst/>
          </a:prstGeom>
          <a:ln w="12700">
            <a:miter lim="400000"/>
          </a:ln>
        </p:spPr>
      </p:pic>
      <p:pic>
        <p:nvPicPr>
          <p:cNvPr id="238"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5" name="Slide Number">
            <a:extLst>
              <a:ext uri="{FF2B5EF4-FFF2-40B4-BE49-F238E27FC236}">
                <a16:creationId xmlns="" xmlns:a16="http://schemas.microsoft.com/office/drawing/2014/main" id="{739B44EA-4BA2-5A40-A72B-56DBB8E47E30}"/>
              </a:ext>
            </a:extLst>
          </p:cNvPr>
          <p:cNvSpPr txBox="1">
            <a:spLocks noGrp="1"/>
          </p:cNvSpPr>
          <p:nvPr>
            <p:ph type="sldNum" sz="quarter" idx="2"/>
          </p:nvPr>
        </p:nvSpPr>
        <p:spPr>
          <a:xfrm>
            <a:off x="8731623" y="6404293"/>
            <a:ext cx="432573" cy="49697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7</a:t>
            </a:fld>
            <a:endParaRPr dirty="0">
              <a:solidFill>
                <a:schemeClr val="bg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descr="Image"/>
          <p:cNvPicPr>
            <a:picLocks noChangeAspect="1"/>
          </p:cNvPicPr>
          <p:nvPr/>
        </p:nvPicPr>
        <p:blipFill>
          <a:blip r:embed="rId3" cstate="email">
            <a:extLst/>
          </a:blip>
          <a:stretch>
            <a:fillRect/>
          </a:stretch>
        </p:blipFill>
        <p:spPr>
          <a:xfrm>
            <a:off x="0" y="0"/>
            <a:ext cx="9144000" cy="6858000"/>
          </a:xfrm>
          <a:prstGeom prst="rect">
            <a:avLst/>
          </a:prstGeom>
          <a:ln w="12700">
            <a:miter lim="400000"/>
          </a:ln>
        </p:spPr>
      </p:pic>
      <p:pic>
        <p:nvPicPr>
          <p:cNvPr id="244"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5" name="Slide Number">
            <a:extLst>
              <a:ext uri="{FF2B5EF4-FFF2-40B4-BE49-F238E27FC236}">
                <a16:creationId xmlns="" xmlns:a16="http://schemas.microsoft.com/office/drawing/2014/main" id="{A3EBA5BC-7DD0-7744-A118-4BF5E6BBD7D5}"/>
              </a:ext>
            </a:extLst>
          </p:cNvPr>
          <p:cNvSpPr txBox="1">
            <a:spLocks noGrp="1"/>
          </p:cNvSpPr>
          <p:nvPr>
            <p:ph type="sldNum" sz="quarter" idx="2"/>
          </p:nvPr>
        </p:nvSpPr>
        <p:spPr>
          <a:xfrm>
            <a:off x="8731623" y="6404293"/>
            <a:ext cx="412377"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8</a:t>
            </a:fld>
            <a:endParaRPr dirty="0">
              <a:solidFill>
                <a:schemeClr val="bg1"/>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C:\Users\LGoldsbrough\Downloads\Large_WW138793.jpg" descr="C:\Users\LGoldsbrough\Downloads\Large_WW138793.jpg"/>
          <p:cNvPicPr>
            <a:picLocks noChangeAspect="1"/>
          </p:cNvPicPr>
          <p:nvPr/>
        </p:nvPicPr>
        <p:blipFill rotWithShape="1">
          <a:blip r:embed="rId3" cstate="email">
            <a:extLst/>
          </a:blip>
          <a:srcRect t="-1"/>
          <a:stretch/>
        </p:blipFill>
        <p:spPr>
          <a:xfrm>
            <a:off x="-2" y="0"/>
            <a:ext cx="9144002" cy="6858000"/>
          </a:xfrm>
          <a:prstGeom prst="rect">
            <a:avLst/>
          </a:prstGeom>
          <a:ln w="12700">
            <a:miter lim="400000"/>
          </a:ln>
        </p:spPr>
      </p:pic>
      <p:pic>
        <p:nvPicPr>
          <p:cNvPr id="249" name="Picture 6" descr="Picture 6"/>
          <p:cNvPicPr>
            <a:picLocks noChangeAspect="1"/>
          </p:cNvPicPr>
          <p:nvPr/>
        </p:nvPicPr>
        <p:blipFill>
          <a:blip r:embed="rId4" cstate="email">
            <a:extLst/>
          </a:blip>
          <a:srcRect/>
          <a:stretch>
            <a:fillRect/>
          </a:stretch>
        </p:blipFill>
        <p:spPr>
          <a:xfrm>
            <a:off x="8148638" y="0"/>
            <a:ext cx="704851" cy="884238"/>
          </a:xfrm>
          <a:prstGeom prst="rect">
            <a:avLst/>
          </a:prstGeom>
          <a:ln w="12700">
            <a:miter lim="400000"/>
          </a:ln>
        </p:spPr>
      </p:pic>
      <p:sp>
        <p:nvSpPr>
          <p:cNvPr id="5" name="Slide Number">
            <a:extLst>
              <a:ext uri="{FF2B5EF4-FFF2-40B4-BE49-F238E27FC236}">
                <a16:creationId xmlns="" xmlns:a16="http://schemas.microsoft.com/office/drawing/2014/main" id="{080D2B94-B56D-6047-A121-F03E9174C81C}"/>
              </a:ext>
            </a:extLst>
          </p:cNvPr>
          <p:cNvSpPr txBox="1">
            <a:spLocks noGrp="1"/>
          </p:cNvSpPr>
          <p:nvPr>
            <p:ph type="sldNum" sz="quarter" idx="2"/>
          </p:nvPr>
        </p:nvSpPr>
        <p:spPr>
          <a:xfrm>
            <a:off x="8731623" y="6404293"/>
            <a:ext cx="412377" cy="4537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chemeClr val="bg1"/>
                </a:solidFill>
              </a:rPr>
              <a:pPr/>
              <a:t>9</a:t>
            </a:fld>
            <a:endParaRPr dirty="0">
              <a:solidFill>
                <a:schemeClr val="bg1"/>
              </a:solidFill>
            </a:endParaRPr>
          </a:p>
        </p:txBody>
      </p:sp>
    </p:spTree>
  </p:cSld>
  <p:clrMapOvr>
    <a:masterClrMapping/>
  </p:clrMapOvr>
  <p:transition spd="med"/>
</p:sld>
</file>

<file path=ppt/theme/theme1.xml><?xml version="1.0" encoding="utf-8"?>
<a:theme xmlns:a="http://schemas.openxmlformats.org/drawingml/2006/main" name="WWF Theme 2">
  <a:themeElements>
    <a:clrScheme name="WWF_1_PPT_theme">
      <a:dk1>
        <a:srgbClr val="000000"/>
      </a:dk1>
      <a:lt1>
        <a:srgbClr val="FFFFFF"/>
      </a:lt1>
      <a:dk2>
        <a:srgbClr val="AEB2B4"/>
      </a:dk2>
      <a:lt2>
        <a:srgbClr val="E1E2E4"/>
      </a:lt2>
      <a:accent1>
        <a:srgbClr val="97999B"/>
      </a:accent1>
      <a:accent2>
        <a:srgbClr val="C9DC3C"/>
      </a:accent2>
      <a:accent3>
        <a:srgbClr val="73BF50"/>
      </a:accent3>
      <a:accent4>
        <a:srgbClr val="02B9AD"/>
      </a:accent4>
      <a:accent5>
        <a:srgbClr val="0093D4"/>
      </a:accent5>
      <a:accent6>
        <a:srgbClr val="4D5EAA"/>
      </a:accent6>
      <a:hlink>
        <a:srgbClr val="914399"/>
      </a:hlink>
      <a:folHlink>
        <a:srgbClr val="F89733"/>
      </a:folHlink>
    </a:clrScheme>
    <a:fontScheme name="TES Glob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WWF Theme 2" id="{24A5A517-C040-C941-8030-B0B0A0E7E750}" vid="{BC455E3D-741D-FF4C-8736-6CB0F8FAFB73}"/>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WWF Theme 2</Template>
  <TotalTime>1336</TotalTime>
  <Words>871</Words>
  <Application>Microsoft Office PowerPoint</Application>
  <PresentationFormat>On-screen Show (4:3)</PresentationFormat>
  <Paragraphs>114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WWF Theme 2</vt:lpstr>
      <vt:lpstr>Slide 1</vt:lpstr>
      <vt:lpstr>Slide 2</vt:lpstr>
      <vt:lpstr>Slide 3</vt:lpstr>
      <vt:lpstr>Slide 4</vt:lpstr>
      <vt:lpstr>Slide 5</vt:lpstr>
      <vt:lpstr>Slide 6</vt:lpstr>
      <vt:lpstr>Slide 7</vt:lpstr>
      <vt:lpstr>Slide 8</vt:lpstr>
      <vt:lpstr>Slide 9</vt:lpstr>
      <vt:lpstr>Slide 10</vt:lpstr>
      <vt:lpstr>Slide 11</vt:lpstr>
      <vt:lpstr>Mystery box 1</vt:lpstr>
      <vt:lpstr>Slide 13</vt:lpstr>
      <vt:lpstr>Mystery box 2</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Goldsbrough</dc:creator>
  <cp:lastModifiedBy>Justin</cp:lastModifiedBy>
  <cp:revision>111</cp:revision>
  <dcterms:modified xsi:type="dcterms:W3CDTF">2020-09-29T12:12:51Z</dcterms:modified>
</cp:coreProperties>
</file>