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59" r:id="rId3"/>
    <p:sldId id="260" r:id="rId4"/>
    <p:sldId id="256" r:id="rId5"/>
    <p:sldId id="257"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DC73"/>
    <a:srgbClr val="FFFFFF"/>
    <a:srgbClr val="1D3D79"/>
    <a:srgbClr val="22A851"/>
    <a:srgbClr val="DBE8F8"/>
    <a:srgbClr val="DDDBF0"/>
    <a:srgbClr val="FFF3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52DBD-D235-438A-B0D4-103C8FE65A62}" v="147" dt="2021-08-21T14:00:46.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4943" autoAdjust="0"/>
  </p:normalViewPr>
  <p:slideViewPr>
    <p:cSldViewPr snapToGrid="0">
      <p:cViewPr varScale="1">
        <p:scale>
          <a:sx n="86" d="100"/>
          <a:sy n="86" d="100"/>
        </p:scale>
        <p:origin x="-139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arsen-Daw" userId="d1412f5f-2f6e-4676-ae29-f401cd4534a0" providerId="ADAL" clId="{2DB52DBD-D235-438A-B0D4-103C8FE65A62}"/>
    <pc:docChg chg="undo custSel addSld modSld">
      <pc:chgData name="Matt Larsen-Daw" userId="d1412f5f-2f6e-4676-ae29-f401cd4534a0" providerId="ADAL" clId="{2DB52DBD-D235-438A-B0D4-103C8FE65A62}" dt="2021-08-21T14:00:50.901" v="11715"/>
      <pc:docMkLst>
        <pc:docMk/>
      </pc:docMkLst>
      <pc:sldChg chg="modSp mod">
        <pc:chgData name="Matt Larsen-Daw" userId="d1412f5f-2f6e-4676-ae29-f401cd4534a0" providerId="ADAL" clId="{2DB52DBD-D235-438A-B0D4-103C8FE65A62}" dt="2021-08-21T13:56:28.396" v="11641" actId="403"/>
        <pc:sldMkLst>
          <pc:docMk/>
          <pc:sldMk cId="2873989966" sldId="256"/>
        </pc:sldMkLst>
        <pc:spChg chg="mod">
          <ac:chgData name="Matt Larsen-Daw" userId="d1412f5f-2f6e-4676-ae29-f401cd4534a0" providerId="ADAL" clId="{2DB52DBD-D235-438A-B0D4-103C8FE65A62}" dt="2021-08-21T13:56:00.437" v="11635" actId="2711"/>
          <ac:spMkLst>
            <pc:docMk/>
            <pc:sldMk cId="2873989966" sldId="256"/>
            <ac:spMk id="4" creationId="{052ED512-A583-4497-8166-BA346A03204A}"/>
          </ac:spMkLst>
        </pc:spChg>
        <pc:spChg chg="mod">
          <ac:chgData name="Matt Larsen-Daw" userId="d1412f5f-2f6e-4676-ae29-f401cd4534a0" providerId="ADAL" clId="{2DB52DBD-D235-438A-B0D4-103C8FE65A62}" dt="2021-08-21T13:56:23.848" v="11640" actId="403"/>
          <ac:spMkLst>
            <pc:docMk/>
            <pc:sldMk cId="2873989966" sldId="256"/>
            <ac:spMk id="49" creationId="{304E9859-19C8-4A58-BEE4-783F1E20DBF1}"/>
          </ac:spMkLst>
        </pc:spChg>
        <pc:spChg chg="mod">
          <ac:chgData name="Matt Larsen-Daw" userId="d1412f5f-2f6e-4676-ae29-f401cd4534a0" providerId="ADAL" clId="{2DB52DBD-D235-438A-B0D4-103C8FE65A62}" dt="2021-08-21T13:56:19.561" v="11639" actId="403"/>
          <ac:spMkLst>
            <pc:docMk/>
            <pc:sldMk cId="2873989966" sldId="256"/>
            <ac:spMk id="50" creationId="{849BED7C-334B-4DAD-A7A6-56D68103F2E8}"/>
          </ac:spMkLst>
        </pc:spChg>
        <pc:spChg chg="mod">
          <ac:chgData name="Matt Larsen-Daw" userId="d1412f5f-2f6e-4676-ae29-f401cd4534a0" providerId="ADAL" clId="{2DB52DBD-D235-438A-B0D4-103C8FE65A62}" dt="2021-08-21T13:56:28.396" v="11641" actId="403"/>
          <ac:spMkLst>
            <pc:docMk/>
            <pc:sldMk cId="2873989966" sldId="256"/>
            <ac:spMk id="1040" creationId="{251E989A-DA1B-4FD1-AD0D-015A8D41D3B8}"/>
          </ac:spMkLst>
        </pc:spChg>
      </pc:sldChg>
      <pc:sldChg chg="modSp mod modNotesTx">
        <pc:chgData name="Matt Larsen-Daw" userId="d1412f5f-2f6e-4676-ae29-f401cd4534a0" providerId="ADAL" clId="{2DB52DBD-D235-438A-B0D4-103C8FE65A62}" dt="2021-08-21T13:57:33.246" v="11651" actId="1076"/>
        <pc:sldMkLst>
          <pc:docMk/>
          <pc:sldMk cId="2423941635" sldId="257"/>
        </pc:sldMkLst>
        <pc:spChg chg="mod">
          <ac:chgData name="Matt Larsen-Daw" userId="d1412f5f-2f6e-4676-ae29-f401cd4534a0" providerId="ADAL" clId="{2DB52DBD-D235-438A-B0D4-103C8FE65A62}" dt="2021-08-21T13:57:16.177" v="11650" actId="2711"/>
          <ac:spMkLst>
            <pc:docMk/>
            <pc:sldMk cId="2423941635" sldId="257"/>
            <ac:spMk id="3" creationId="{59696E64-FABA-40B7-B715-6A1AA47FF001}"/>
          </ac:spMkLst>
        </pc:spChg>
        <pc:spChg chg="mod">
          <ac:chgData name="Matt Larsen-Daw" userId="d1412f5f-2f6e-4676-ae29-f401cd4534a0" providerId="ADAL" clId="{2DB52DBD-D235-438A-B0D4-103C8FE65A62}" dt="2021-08-21T13:56:37.301" v="11642" actId="2711"/>
          <ac:spMkLst>
            <pc:docMk/>
            <pc:sldMk cId="2423941635" sldId="257"/>
            <ac:spMk id="4" creationId="{668868AF-90DD-4146-B83E-C2E9D8CD0BE4}"/>
          </ac:spMkLst>
        </pc:spChg>
        <pc:spChg chg="mod">
          <ac:chgData name="Matt Larsen-Daw" userId="d1412f5f-2f6e-4676-ae29-f401cd4534a0" providerId="ADAL" clId="{2DB52DBD-D235-438A-B0D4-103C8FE65A62}" dt="2021-08-21T13:57:33.246" v="11651" actId="1076"/>
          <ac:spMkLst>
            <pc:docMk/>
            <pc:sldMk cId="2423941635" sldId="257"/>
            <ac:spMk id="5" creationId="{086E12D2-8C48-417F-A1E4-E22AB4A7E1FC}"/>
          </ac:spMkLst>
        </pc:spChg>
        <pc:spChg chg="mod">
          <ac:chgData name="Matt Larsen-Daw" userId="d1412f5f-2f6e-4676-ae29-f401cd4534a0" providerId="ADAL" clId="{2DB52DBD-D235-438A-B0D4-103C8FE65A62}" dt="2021-08-21T13:57:33.246" v="11651" actId="1076"/>
          <ac:spMkLst>
            <pc:docMk/>
            <pc:sldMk cId="2423941635" sldId="257"/>
            <ac:spMk id="6" creationId="{E3FA02F6-7864-4DC7-9394-93D7F1CE9AEE}"/>
          </ac:spMkLst>
        </pc:spChg>
        <pc:spChg chg="mod">
          <ac:chgData name="Matt Larsen-Daw" userId="d1412f5f-2f6e-4676-ae29-f401cd4534a0" providerId="ADAL" clId="{2DB52DBD-D235-438A-B0D4-103C8FE65A62}" dt="2021-08-21T13:57:33.246" v="11651" actId="1076"/>
          <ac:spMkLst>
            <pc:docMk/>
            <pc:sldMk cId="2423941635" sldId="257"/>
            <ac:spMk id="7" creationId="{2700F67C-66D9-4EC9-8031-2D9B321684DD}"/>
          </ac:spMkLst>
        </pc:spChg>
        <pc:spChg chg="mod">
          <ac:chgData name="Matt Larsen-Daw" userId="d1412f5f-2f6e-4676-ae29-f401cd4534a0" providerId="ADAL" clId="{2DB52DBD-D235-438A-B0D4-103C8FE65A62}" dt="2021-08-21T13:57:33.246" v="11651" actId="1076"/>
          <ac:spMkLst>
            <pc:docMk/>
            <pc:sldMk cId="2423941635" sldId="257"/>
            <ac:spMk id="8" creationId="{11FA16BC-B150-42B0-8041-3D4E913E6D8A}"/>
          </ac:spMkLst>
        </pc:spChg>
        <pc:spChg chg="mod">
          <ac:chgData name="Matt Larsen-Daw" userId="d1412f5f-2f6e-4676-ae29-f401cd4534a0" providerId="ADAL" clId="{2DB52DBD-D235-438A-B0D4-103C8FE65A62}" dt="2021-08-21T13:57:33.246" v="11651" actId="1076"/>
          <ac:spMkLst>
            <pc:docMk/>
            <pc:sldMk cId="2423941635" sldId="257"/>
            <ac:spMk id="9" creationId="{799B8020-EF37-4243-8089-8DAEDA710642}"/>
          </ac:spMkLst>
        </pc:spChg>
        <pc:spChg chg="mod">
          <ac:chgData name="Matt Larsen-Daw" userId="d1412f5f-2f6e-4676-ae29-f401cd4534a0" providerId="ADAL" clId="{2DB52DBD-D235-438A-B0D4-103C8FE65A62}" dt="2021-08-21T13:57:11.056" v="11649" actId="403"/>
          <ac:spMkLst>
            <pc:docMk/>
            <pc:sldMk cId="2423941635" sldId="257"/>
            <ac:spMk id="10" creationId="{FBD0A230-8060-48DE-AADE-888E2C11F91A}"/>
          </ac:spMkLst>
        </pc:spChg>
      </pc:sldChg>
      <pc:sldChg chg="modSp mod modNotesTx">
        <pc:chgData name="Matt Larsen-Daw" userId="d1412f5f-2f6e-4676-ae29-f401cd4534a0" providerId="ADAL" clId="{2DB52DBD-D235-438A-B0D4-103C8FE65A62}" dt="2021-08-21T13:59:12.513" v="11694" actId="14100"/>
        <pc:sldMkLst>
          <pc:docMk/>
          <pc:sldMk cId="738168592" sldId="258"/>
        </pc:sldMkLst>
        <pc:spChg chg="mod">
          <ac:chgData name="Matt Larsen-Daw" userId="d1412f5f-2f6e-4676-ae29-f401cd4534a0" providerId="ADAL" clId="{2DB52DBD-D235-438A-B0D4-103C8FE65A62}" dt="2021-08-21T13:59:12.513" v="11694" actId="14100"/>
          <ac:spMkLst>
            <pc:docMk/>
            <pc:sldMk cId="738168592" sldId="258"/>
            <ac:spMk id="11" creationId="{3187BFF4-8A8A-4DAA-A88C-51C07887D70B}"/>
          </ac:spMkLst>
        </pc:spChg>
        <pc:picChg chg="mod modCrop">
          <ac:chgData name="Matt Larsen-Daw" userId="d1412f5f-2f6e-4676-ae29-f401cd4534a0" providerId="ADAL" clId="{2DB52DBD-D235-438A-B0D4-103C8FE65A62}" dt="2021-08-16T13:13:01.052" v="37" actId="732"/>
          <ac:picMkLst>
            <pc:docMk/>
            <pc:sldMk cId="738168592" sldId="258"/>
            <ac:picMk id="5" creationId="{D3A770AC-32F3-43E9-85F8-24D1AF812573}"/>
          </ac:picMkLst>
        </pc:picChg>
      </pc:sldChg>
      <pc:sldChg chg="addSp delSp modSp new mod delAnim modAnim modNotesTx">
        <pc:chgData name="Matt Larsen-Daw" userId="d1412f5f-2f6e-4676-ae29-f401cd4534a0" providerId="ADAL" clId="{2DB52DBD-D235-438A-B0D4-103C8FE65A62}" dt="2021-08-21T13:54:59.290" v="11630" actId="20577"/>
        <pc:sldMkLst>
          <pc:docMk/>
          <pc:sldMk cId="1286120869" sldId="259"/>
        </pc:sldMkLst>
        <pc:spChg chg="del">
          <ac:chgData name="Matt Larsen-Daw" userId="d1412f5f-2f6e-4676-ae29-f401cd4534a0" providerId="ADAL" clId="{2DB52DBD-D235-438A-B0D4-103C8FE65A62}" dt="2021-08-20T13:03:09.817" v="76" actId="478"/>
          <ac:spMkLst>
            <pc:docMk/>
            <pc:sldMk cId="1286120869" sldId="259"/>
            <ac:spMk id="2" creationId="{80AF87F0-2E10-41DB-88F9-A3B7FC56F619}"/>
          </ac:spMkLst>
        </pc:spChg>
        <pc:spChg chg="del">
          <ac:chgData name="Matt Larsen-Daw" userId="d1412f5f-2f6e-4676-ae29-f401cd4534a0" providerId="ADAL" clId="{2DB52DBD-D235-438A-B0D4-103C8FE65A62}" dt="2021-08-20T13:03:11.132" v="77" actId="478"/>
          <ac:spMkLst>
            <pc:docMk/>
            <pc:sldMk cId="1286120869" sldId="259"/>
            <ac:spMk id="3" creationId="{5FBFAD90-D7EA-42E7-B2B6-841338F3BDCD}"/>
          </ac:spMkLst>
        </pc:spChg>
        <pc:spChg chg="add mod">
          <ac:chgData name="Matt Larsen-Daw" userId="d1412f5f-2f6e-4676-ae29-f401cd4534a0" providerId="ADAL" clId="{2DB52DBD-D235-438A-B0D4-103C8FE65A62}" dt="2021-08-21T13:54:59.290" v="11630" actId="20577"/>
          <ac:spMkLst>
            <pc:docMk/>
            <pc:sldMk cId="1286120869" sldId="259"/>
            <ac:spMk id="14" creationId="{C5C6E590-DE4E-4925-B564-C592E20F8D34}"/>
          </ac:spMkLst>
        </pc:spChg>
        <pc:spChg chg="add mod">
          <ac:chgData name="Matt Larsen-Daw" userId="d1412f5f-2f6e-4676-ae29-f401cd4534a0" providerId="ADAL" clId="{2DB52DBD-D235-438A-B0D4-103C8FE65A62}" dt="2021-08-21T12:56:22.684" v="6590" actId="1076"/>
          <ac:spMkLst>
            <pc:docMk/>
            <pc:sldMk cId="1286120869" sldId="259"/>
            <ac:spMk id="18" creationId="{F560C169-B86E-439A-A3D2-FC450A6F370A}"/>
          </ac:spMkLst>
        </pc:spChg>
        <pc:spChg chg="add mod">
          <ac:chgData name="Matt Larsen-Daw" userId="d1412f5f-2f6e-4676-ae29-f401cd4534a0" providerId="ADAL" clId="{2DB52DBD-D235-438A-B0D4-103C8FE65A62}" dt="2021-08-21T12:56:22.684" v="6590" actId="1076"/>
          <ac:spMkLst>
            <pc:docMk/>
            <pc:sldMk cId="1286120869" sldId="259"/>
            <ac:spMk id="19" creationId="{F48015C6-6821-493C-997A-C3E84AE354A0}"/>
          </ac:spMkLst>
        </pc:spChg>
        <pc:spChg chg="add mod">
          <ac:chgData name="Matt Larsen-Daw" userId="d1412f5f-2f6e-4676-ae29-f401cd4534a0" providerId="ADAL" clId="{2DB52DBD-D235-438A-B0D4-103C8FE65A62}" dt="2021-08-21T12:56:22.684" v="6590" actId="1076"/>
          <ac:spMkLst>
            <pc:docMk/>
            <pc:sldMk cId="1286120869" sldId="259"/>
            <ac:spMk id="23" creationId="{F07301EE-50B9-4723-B0BA-E9DB25E1A412}"/>
          </ac:spMkLst>
        </pc:spChg>
        <pc:spChg chg="add mod">
          <ac:chgData name="Matt Larsen-Daw" userId="d1412f5f-2f6e-4676-ae29-f401cd4534a0" providerId="ADAL" clId="{2DB52DBD-D235-438A-B0D4-103C8FE65A62}" dt="2021-08-21T12:56:22.684" v="6590" actId="1076"/>
          <ac:spMkLst>
            <pc:docMk/>
            <pc:sldMk cId="1286120869" sldId="259"/>
            <ac:spMk id="25" creationId="{5F92F1E6-7FE8-480C-9D16-E27DB328239E}"/>
          </ac:spMkLst>
        </pc:spChg>
        <pc:spChg chg="add mod ord">
          <ac:chgData name="Matt Larsen-Daw" userId="d1412f5f-2f6e-4676-ae29-f401cd4534a0" providerId="ADAL" clId="{2DB52DBD-D235-438A-B0D4-103C8FE65A62}" dt="2021-08-21T12:56:22.684" v="6590" actId="1076"/>
          <ac:spMkLst>
            <pc:docMk/>
            <pc:sldMk cId="1286120869" sldId="259"/>
            <ac:spMk id="29" creationId="{0FE07987-75D4-460E-87FA-16C13E947E8B}"/>
          </ac:spMkLst>
        </pc:spChg>
        <pc:spChg chg="add mod">
          <ac:chgData name="Matt Larsen-Daw" userId="d1412f5f-2f6e-4676-ae29-f401cd4534a0" providerId="ADAL" clId="{2DB52DBD-D235-438A-B0D4-103C8FE65A62}" dt="2021-08-21T12:56:22.684" v="6590" actId="1076"/>
          <ac:spMkLst>
            <pc:docMk/>
            <pc:sldMk cId="1286120869" sldId="259"/>
            <ac:spMk id="30" creationId="{910C15F3-D309-4462-AA95-ED101AABE606}"/>
          </ac:spMkLst>
        </pc:spChg>
        <pc:spChg chg="add mod">
          <ac:chgData name="Matt Larsen-Daw" userId="d1412f5f-2f6e-4676-ae29-f401cd4534a0" providerId="ADAL" clId="{2DB52DBD-D235-438A-B0D4-103C8FE65A62}" dt="2021-08-21T12:56:22.684" v="6590" actId="1076"/>
          <ac:spMkLst>
            <pc:docMk/>
            <pc:sldMk cId="1286120869" sldId="259"/>
            <ac:spMk id="31" creationId="{A9E982D8-8999-4C94-9834-60D6946F2CA2}"/>
          </ac:spMkLst>
        </pc:spChg>
        <pc:spChg chg="add mod">
          <ac:chgData name="Matt Larsen-Daw" userId="d1412f5f-2f6e-4676-ae29-f401cd4534a0" providerId="ADAL" clId="{2DB52DBD-D235-438A-B0D4-103C8FE65A62}" dt="2021-08-21T12:56:22.684" v="6590" actId="1076"/>
          <ac:spMkLst>
            <pc:docMk/>
            <pc:sldMk cId="1286120869" sldId="259"/>
            <ac:spMk id="32" creationId="{C37C2AB6-EE14-428D-95B6-F02E1BC66A9C}"/>
          </ac:spMkLst>
        </pc:spChg>
        <pc:spChg chg="add mod">
          <ac:chgData name="Matt Larsen-Daw" userId="d1412f5f-2f6e-4676-ae29-f401cd4534a0" providerId="ADAL" clId="{2DB52DBD-D235-438A-B0D4-103C8FE65A62}" dt="2021-08-21T12:56:22.684" v="6590" actId="1076"/>
          <ac:spMkLst>
            <pc:docMk/>
            <pc:sldMk cId="1286120869" sldId="259"/>
            <ac:spMk id="33" creationId="{4BF0DC9E-00E1-41CA-820C-95FEC83895E9}"/>
          </ac:spMkLst>
        </pc:spChg>
        <pc:spChg chg="add mod">
          <ac:chgData name="Matt Larsen-Daw" userId="d1412f5f-2f6e-4676-ae29-f401cd4534a0" providerId="ADAL" clId="{2DB52DBD-D235-438A-B0D4-103C8FE65A62}" dt="2021-08-21T12:56:22.684" v="6590" actId="1076"/>
          <ac:spMkLst>
            <pc:docMk/>
            <pc:sldMk cId="1286120869" sldId="259"/>
            <ac:spMk id="35" creationId="{C5FAABC8-441E-43D6-8575-7BEB523DE851}"/>
          </ac:spMkLst>
        </pc:spChg>
        <pc:spChg chg="add mod">
          <ac:chgData name="Matt Larsen-Daw" userId="d1412f5f-2f6e-4676-ae29-f401cd4534a0" providerId="ADAL" clId="{2DB52DBD-D235-438A-B0D4-103C8FE65A62}" dt="2021-08-21T12:56:22.684" v="6590" actId="1076"/>
          <ac:spMkLst>
            <pc:docMk/>
            <pc:sldMk cId="1286120869" sldId="259"/>
            <ac:spMk id="37" creationId="{39D2EBE6-FB23-4887-B794-8F5C8A9D88A3}"/>
          </ac:spMkLst>
        </pc:spChg>
        <pc:spChg chg="add mod">
          <ac:chgData name="Matt Larsen-Daw" userId="d1412f5f-2f6e-4676-ae29-f401cd4534a0" providerId="ADAL" clId="{2DB52DBD-D235-438A-B0D4-103C8FE65A62}" dt="2021-08-21T12:56:22.684" v="6590" actId="1076"/>
          <ac:spMkLst>
            <pc:docMk/>
            <pc:sldMk cId="1286120869" sldId="259"/>
            <ac:spMk id="38" creationId="{A1A8F909-BC78-4070-84EB-4B72BE20B45C}"/>
          </ac:spMkLst>
        </pc:spChg>
        <pc:spChg chg="add mod">
          <ac:chgData name="Matt Larsen-Daw" userId="d1412f5f-2f6e-4676-ae29-f401cd4534a0" providerId="ADAL" clId="{2DB52DBD-D235-438A-B0D4-103C8FE65A62}" dt="2021-08-21T12:56:22.684" v="6590" actId="1076"/>
          <ac:spMkLst>
            <pc:docMk/>
            <pc:sldMk cId="1286120869" sldId="259"/>
            <ac:spMk id="39" creationId="{A50B13F3-32C4-48B5-9D2E-12F529A66CEA}"/>
          </ac:spMkLst>
        </pc:spChg>
        <pc:spChg chg="add mod">
          <ac:chgData name="Matt Larsen-Daw" userId="d1412f5f-2f6e-4676-ae29-f401cd4534a0" providerId="ADAL" clId="{2DB52DBD-D235-438A-B0D4-103C8FE65A62}" dt="2021-08-21T12:56:29.534" v="6599" actId="20577"/>
          <ac:spMkLst>
            <pc:docMk/>
            <pc:sldMk cId="1286120869" sldId="259"/>
            <ac:spMk id="42" creationId="{2AB148B4-EF1B-4F4D-8D52-692D6F3D301A}"/>
          </ac:spMkLst>
        </pc:spChg>
        <pc:spChg chg="add del mod">
          <ac:chgData name="Matt Larsen-Daw" userId="d1412f5f-2f6e-4676-ae29-f401cd4534a0" providerId="ADAL" clId="{2DB52DBD-D235-438A-B0D4-103C8FE65A62}" dt="2021-08-21T13:02:25.890" v="6680"/>
          <ac:spMkLst>
            <pc:docMk/>
            <pc:sldMk cId="1286120869" sldId="259"/>
            <ac:spMk id="43" creationId="{A7094037-83C9-4386-A046-AEEABB4B45F3}"/>
          </ac:spMkLst>
        </pc:spChg>
        <pc:spChg chg="add del mod">
          <ac:chgData name="Matt Larsen-Daw" userId="d1412f5f-2f6e-4676-ae29-f401cd4534a0" providerId="ADAL" clId="{2DB52DBD-D235-438A-B0D4-103C8FE65A62}" dt="2021-08-21T13:02:25.890" v="6680"/>
          <ac:spMkLst>
            <pc:docMk/>
            <pc:sldMk cId="1286120869" sldId="259"/>
            <ac:spMk id="46" creationId="{C51CE986-D7A1-41AC-94A3-8011E63BD146}"/>
          </ac:spMkLst>
        </pc:spChg>
        <pc:picChg chg="add mod">
          <ac:chgData name="Matt Larsen-Daw" userId="d1412f5f-2f6e-4676-ae29-f401cd4534a0" providerId="ADAL" clId="{2DB52DBD-D235-438A-B0D4-103C8FE65A62}" dt="2021-08-21T12:56:22.684" v="6590" actId="1076"/>
          <ac:picMkLst>
            <pc:docMk/>
            <pc:sldMk cId="1286120869" sldId="259"/>
            <ac:picMk id="3" creationId="{214BDEA2-6C10-4F39-BB70-82DCD5515977}"/>
          </ac:picMkLst>
        </pc:picChg>
        <pc:picChg chg="add del mod">
          <ac:chgData name="Matt Larsen-Daw" userId="d1412f5f-2f6e-4676-ae29-f401cd4534a0" providerId="ADAL" clId="{2DB52DBD-D235-438A-B0D4-103C8FE65A62}" dt="2021-08-21T11:10:33.954" v="1410" actId="478"/>
          <ac:picMkLst>
            <pc:docMk/>
            <pc:sldMk cId="1286120869" sldId="259"/>
            <ac:picMk id="5" creationId="{F26FED52-816B-40C0-A7FD-12561D21C531}"/>
          </ac:picMkLst>
        </pc:picChg>
        <pc:picChg chg="add del mod">
          <ac:chgData name="Matt Larsen-Daw" userId="d1412f5f-2f6e-4676-ae29-f401cd4534a0" providerId="ADAL" clId="{2DB52DBD-D235-438A-B0D4-103C8FE65A62}" dt="2021-08-20T13:05:07.724" v="94" actId="478"/>
          <ac:picMkLst>
            <pc:docMk/>
            <pc:sldMk cId="1286120869" sldId="259"/>
            <ac:picMk id="5" creationId="{FF047931-73C3-4395-8821-DEBD523F047F}"/>
          </ac:picMkLst>
        </pc:picChg>
        <pc:picChg chg="add del mod">
          <ac:chgData name="Matt Larsen-Daw" userId="d1412f5f-2f6e-4676-ae29-f401cd4534a0" providerId="ADAL" clId="{2DB52DBD-D235-438A-B0D4-103C8FE65A62}" dt="2021-08-21T10:03:38.651" v="1186" actId="478"/>
          <ac:picMkLst>
            <pc:docMk/>
            <pc:sldMk cId="1286120869" sldId="259"/>
            <ac:picMk id="7" creationId="{CA74301A-2037-439D-9CB5-D3D0EED5F55C}"/>
          </ac:picMkLst>
        </pc:picChg>
        <pc:picChg chg="add mod">
          <ac:chgData name="Matt Larsen-Daw" userId="d1412f5f-2f6e-4676-ae29-f401cd4534a0" providerId="ADAL" clId="{2DB52DBD-D235-438A-B0D4-103C8FE65A62}" dt="2021-08-21T12:56:22.684" v="6590" actId="1076"/>
          <ac:picMkLst>
            <pc:docMk/>
            <pc:sldMk cId="1286120869" sldId="259"/>
            <ac:picMk id="7" creationId="{EE5E7A1E-A2ED-44BC-AB6B-741903843770}"/>
          </ac:picMkLst>
        </pc:picChg>
        <pc:picChg chg="add mod">
          <ac:chgData name="Matt Larsen-Daw" userId="d1412f5f-2f6e-4676-ae29-f401cd4534a0" providerId="ADAL" clId="{2DB52DBD-D235-438A-B0D4-103C8FE65A62}" dt="2021-08-21T12:56:22.684" v="6590" actId="1076"/>
          <ac:picMkLst>
            <pc:docMk/>
            <pc:sldMk cId="1286120869" sldId="259"/>
            <ac:picMk id="9" creationId="{38986A01-4281-4DA3-93E5-A95E54E12681}"/>
          </ac:picMkLst>
        </pc:picChg>
        <pc:picChg chg="add del mod">
          <ac:chgData name="Matt Larsen-Daw" userId="d1412f5f-2f6e-4676-ae29-f401cd4534a0" providerId="ADAL" clId="{2DB52DBD-D235-438A-B0D4-103C8FE65A62}" dt="2021-08-20T13:04:45.686" v="88" actId="478"/>
          <ac:picMkLst>
            <pc:docMk/>
            <pc:sldMk cId="1286120869" sldId="259"/>
            <ac:picMk id="9" creationId="{4F007F23-41F7-43F9-9594-B6C250FB8909}"/>
          </ac:picMkLst>
        </pc:picChg>
        <pc:picChg chg="add del mod">
          <ac:chgData name="Matt Larsen-Daw" userId="d1412f5f-2f6e-4676-ae29-f401cd4534a0" providerId="ADAL" clId="{2DB52DBD-D235-438A-B0D4-103C8FE65A62}" dt="2021-08-21T10:03:38.199" v="1185" actId="478"/>
          <ac:picMkLst>
            <pc:docMk/>
            <pc:sldMk cId="1286120869" sldId="259"/>
            <ac:picMk id="11" creationId="{885D1796-22B0-4654-9322-91E497308B96}"/>
          </ac:picMkLst>
        </pc:picChg>
        <pc:picChg chg="add mod">
          <ac:chgData name="Matt Larsen-Daw" userId="d1412f5f-2f6e-4676-ae29-f401cd4534a0" providerId="ADAL" clId="{2DB52DBD-D235-438A-B0D4-103C8FE65A62}" dt="2021-08-21T12:56:22.684" v="6590" actId="1076"/>
          <ac:picMkLst>
            <pc:docMk/>
            <pc:sldMk cId="1286120869" sldId="259"/>
            <ac:picMk id="11" creationId="{D127E869-8F85-4D3B-A7E3-62511E490E40}"/>
          </ac:picMkLst>
        </pc:picChg>
        <pc:picChg chg="add mod">
          <ac:chgData name="Matt Larsen-Daw" userId="d1412f5f-2f6e-4676-ae29-f401cd4534a0" providerId="ADAL" clId="{2DB52DBD-D235-438A-B0D4-103C8FE65A62}" dt="2021-08-21T13:01:27.985" v="6604" actId="1076"/>
          <ac:picMkLst>
            <pc:docMk/>
            <pc:sldMk cId="1286120869" sldId="259"/>
            <ac:picMk id="13" creationId="{24420948-5AE8-40D1-9415-F84061D933C3}"/>
          </ac:picMkLst>
        </pc:picChg>
        <pc:picChg chg="add del mod modCrop">
          <ac:chgData name="Matt Larsen-Daw" userId="d1412f5f-2f6e-4676-ae29-f401cd4534a0" providerId="ADAL" clId="{2DB52DBD-D235-438A-B0D4-103C8FE65A62}" dt="2021-08-21T10:03:37.656" v="1184" actId="478"/>
          <ac:picMkLst>
            <pc:docMk/>
            <pc:sldMk cId="1286120869" sldId="259"/>
            <ac:picMk id="13" creationId="{E5943951-9C28-4908-A039-D79FF42FB1FA}"/>
          </ac:picMkLst>
        </pc:picChg>
        <pc:picChg chg="add del mod ord modCrop">
          <ac:chgData name="Matt Larsen-Daw" userId="d1412f5f-2f6e-4676-ae29-f401cd4534a0" providerId="ADAL" clId="{2DB52DBD-D235-438A-B0D4-103C8FE65A62}" dt="2021-08-21T13:34:23.756" v="9836" actId="478"/>
          <ac:picMkLst>
            <pc:docMk/>
            <pc:sldMk cId="1286120869" sldId="259"/>
            <ac:picMk id="16" creationId="{0AD5802D-EC39-4F19-AF6B-3EC87DCB573C}"/>
          </ac:picMkLst>
        </pc:picChg>
        <pc:picChg chg="add del mod">
          <ac:chgData name="Matt Larsen-Daw" userId="d1412f5f-2f6e-4676-ae29-f401cd4534a0" providerId="ADAL" clId="{2DB52DBD-D235-438A-B0D4-103C8FE65A62}" dt="2021-08-20T14:21:26.237" v="429" actId="21"/>
          <ac:picMkLst>
            <pc:docMk/>
            <pc:sldMk cId="1286120869" sldId="259"/>
            <ac:picMk id="16" creationId="{11AFD5B0-F149-4E56-AAC2-4467CB95CBE2}"/>
          </ac:picMkLst>
        </pc:picChg>
        <pc:picChg chg="add del mod">
          <ac:chgData name="Matt Larsen-Daw" userId="d1412f5f-2f6e-4676-ae29-f401cd4534a0" providerId="ADAL" clId="{2DB52DBD-D235-438A-B0D4-103C8FE65A62}" dt="2021-08-21T10:34:16.970" v="1365" actId="478"/>
          <ac:picMkLst>
            <pc:docMk/>
            <pc:sldMk cId="1286120869" sldId="259"/>
            <ac:picMk id="17" creationId="{0DE550AA-E6B7-4D53-AFAB-5719F878B634}"/>
          </ac:picMkLst>
        </pc:picChg>
        <pc:picChg chg="add del mod">
          <ac:chgData name="Matt Larsen-Daw" userId="d1412f5f-2f6e-4676-ae29-f401cd4534a0" providerId="ADAL" clId="{2DB52DBD-D235-438A-B0D4-103C8FE65A62}" dt="2021-08-21T10:34:16.970" v="1365" actId="478"/>
          <ac:picMkLst>
            <pc:docMk/>
            <pc:sldMk cId="1286120869" sldId="259"/>
            <ac:picMk id="18" creationId="{E6662725-5836-45E8-BC14-C9A19BBECBE2}"/>
          </ac:picMkLst>
        </pc:picChg>
        <pc:picChg chg="add mod ord modCrop">
          <ac:chgData name="Matt Larsen-Daw" userId="d1412f5f-2f6e-4676-ae29-f401cd4534a0" providerId="ADAL" clId="{2DB52DBD-D235-438A-B0D4-103C8FE65A62}" dt="2021-08-21T13:34:49.031" v="9840" actId="1076"/>
          <ac:picMkLst>
            <pc:docMk/>
            <pc:sldMk cId="1286120869" sldId="259"/>
            <ac:picMk id="20" creationId="{11354B83-B862-4570-9744-C8CD49B1F360}"/>
          </ac:picMkLst>
        </pc:picChg>
        <pc:picChg chg="add del mod">
          <ac:chgData name="Matt Larsen-Daw" userId="d1412f5f-2f6e-4676-ae29-f401cd4534a0" providerId="ADAL" clId="{2DB52DBD-D235-438A-B0D4-103C8FE65A62}" dt="2021-08-21T11:10:59.948" v="1418" actId="478"/>
          <ac:picMkLst>
            <pc:docMk/>
            <pc:sldMk cId="1286120869" sldId="259"/>
            <ac:picMk id="21" creationId="{495A16B2-F0D7-4D30-94C0-125870826341}"/>
          </ac:picMkLst>
        </pc:picChg>
        <pc:picChg chg="add mod ord modCrop">
          <ac:chgData name="Matt Larsen-Daw" userId="d1412f5f-2f6e-4676-ae29-f401cd4534a0" providerId="ADAL" clId="{2DB52DBD-D235-438A-B0D4-103C8FE65A62}" dt="2021-08-21T13:35:06.985" v="9842" actId="688"/>
          <ac:picMkLst>
            <pc:docMk/>
            <pc:sldMk cId="1286120869" sldId="259"/>
            <ac:picMk id="22" creationId="{56CB1678-27DA-40BE-9EE1-75609A43C599}"/>
          </ac:picMkLst>
        </pc:picChg>
        <pc:picChg chg="add mod">
          <ac:chgData name="Matt Larsen-Daw" userId="d1412f5f-2f6e-4676-ae29-f401cd4534a0" providerId="ADAL" clId="{2DB52DBD-D235-438A-B0D4-103C8FE65A62}" dt="2021-08-21T12:56:22.684" v="6590" actId="1076"/>
          <ac:picMkLst>
            <pc:docMk/>
            <pc:sldMk cId="1286120869" sldId="259"/>
            <ac:picMk id="24" creationId="{5EA5BEF6-1278-4A25-BB6C-566693551468}"/>
          </ac:picMkLst>
        </pc:picChg>
        <pc:picChg chg="add del mod">
          <ac:chgData name="Matt Larsen-Daw" userId="d1412f5f-2f6e-4676-ae29-f401cd4534a0" providerId="ADAL" clId="{2DB52DBD-D235-438A-B0D4-103C8FE65A62}" dt="2021-08-21T10:27:24.164" v="1282" actId="478"/>
          <ac:picMkLst>
            <pc:docMk/>
            <pc:sldMk cId="1286120869" sldId="259"/>
            <ac:picMk id="26" creationId="{4D028A2D-BCDF-42AE-BC4A-28009751A45A}"/>
          </ac:picMkLst>
        </pc:picChg>
        <pc:picChg chg="add del mod">
          <ac:chgData name="Matt Larsen-Daw" userId="d1412f5f-2f6e-4676-ae29-f401cd4534a0" providerId="ADAL" clId="{2DB52DBD-D235-438A-B0D4-103C8FE65A62}" dt="2021-08-21T11:12:43.081" v="1435" actId="478"/>
          <ac:picMkLst>
            <pc:docMk/>
            <pc:sldMk cId="1286120869" sldId="259"/>
            <ac:picMk id="26" creationId="{CEB4B1DD-7867-4014-8639-9C23EBA1F2C8}"/>
          </ac:picMkLst>
        </pc:picChg>
        <pc:picChg chg="add mod">
          <ac:chgData name="Matt Larsen-Daw" userId="d1412f5f-2f6e-4676-ae29-f401cd4534a0" providerId="ADAL" clId="{2DB52DBD-D235-438A-B0D4-103C8FE65A62}" dt="2021-08-21T12:56:22.684" v="6590" actId="1076"/>
          <ac:picMkLst>
            <pc:docMk/>
            <pc:sldMk cId="1286120869" sldId="259"/>
            <ac:picMk id="28" creationId="{042EC74E-2762-4968-92E0-84412FCD3116}"/>
          </ac:picMkLst>
        </pc:picChg>
        <pc:picChg chg="add mod">
          <ac:chgData name="Matt Larsen-Daw" userId="d1412f5f-2f6e-4676-ae29-f401cd4534a0" providerId="ADAL" clId="{2DB52DBD-D235-438A-B0D4-103C8FE65A62}" dt="2021-08-21T12:56:22.684" v="6590" actId="1076"/>
          <ac:picMkLst>
            <pc:docMk/>
            <pc:sldMk cId="1286120869" sldId="259"/>
            <ac:picMk id="34" creationId="{98639DB0-C539-47B4-B92F-7D21F6E30334}"/>
          </ac:picMkLst>
        </pc:picChg>
        <pc:picChg chg="add del mod">
          <ac:chgData name="Matt Larsen-Daw" userId="d1412f5f-2f6e-4676-ae29-f401cd4534a0" providerId="ADAL" clId="{2DB52DBD-D235-438A-B0D4-103C8FE65A62}" dt="2021-08-21T11:15:54.514" v="1455" actId="478"/>
          <ac:picMkLst>
            <pc:docMk/>
            <pc:sldMk cId="1286120869" sldId="259"/>
            <ac:picMk id="36" creationId="{710DA849-AE19-4B58-AA58-67D9A1F9D938}"/>
          </ac:picMkLst>
        </pc:picChg>
        <pc:picChg chg="add del mod">
          <ac:chgData name="Matt Larsen-Daw" userId="d1412f5f-2f6e-4676-ae29-f401cd4534a0" providerId="ADAL" clId="{2DB52DBD-D235-438A-B0D4-103C8FE65A62}" dt="2021-08-21T10:32:08.490" v="1332" actId="478"/>
          <ac:picMkLst>
            <pc:docMk/>
            <pc:sldMk cId="1286120869" sldId="259"/>
            <ac:picMk id="36" creationId="{90ACB0ED-2799-450D-BE62-6C7E9B900117}"/>
          </ac:picMkLst>
        </pc:picChg>
        <pc:picChg chg="add del mod">
          <ac:chgData name="Matt Larsen-Daw" userId="d1412f5f-2f6e-4676-ae29-f401cd4534a0" providerId="ADAL" clId="{2DB52DBD-D235-438A-B0D4-103C8FE65A62}" dt="2021-08-21T12:56:33.955" v="6600" actId="478"/>
          <ac:picMkLst>
            <pc:docMk/>
            <pc:sldMk cId="1286120869" sldId="259"/>
            <ac:picMk id="40" creationId="{B9403D1F-3CAD-42E9-A3C4-4AEF01B7B3C6}"/>
          </ac:picMkLst>
        </pc:picChg>
        <pc:picChg chg="add del mod">
          <ac:chgData name="Matt Larsen-Daw" userId="d1412f5f-2f6e-4676-ae29-f401cd4534a0" providerId="ADAL" clId="{2DB52DBD-D235-438A-B0D4-103C8FE65A62}" dt="2021-08-21T12:56:33.955" v="6600" actId="478"/>
          <ac:picMkLst>
            <pc:docMk/>
            <pc:sldMk cId="1286120869" sldId="259"/>
            <ac:picMk id="41" creationId="{082CBFF4-F31A-4D2B-8493-D7DFDF3C444C}"/>
          </ac:picMkLst>
        </pc:picChg>
        <pc:picChg chg="add del mod">
          <ac:chgData name="Matt Larsen-Daw" userId="d1412f5f-2f6e-4676-ae29-f401cd4534a0" providerId="ADAL" clId="{2DB52DBD-D235-438A-B0D4-103C8FE65A62}" dt="2021-08-21T13:02:25.890" v="6680"/>
          <ac:picMkLst>
            <pc:docMk/>
            <pc:sldMk cId="1286120869" sldId="259"/>
            <ac:picMk id="44" creationId="{6D065AAC-C538-4084-835E-2FCF0E56DB9D}"/>
          </ac:picMkLst>
        </pc:picChg>
        <pc:picChg chg="add del mod">
          <ac:chgData name="Matt Larsen-Daw" userId="d1412f5f-2f6e-4676-ae29-f401cd4534a0" providerId="ADAL" clId="{2DB52DBD-D235-438A-B0D4-103C8FE65A62}" dt="2021-08-21T13:02:25.890" v="6680"/>
          <ac:picMkLst>
            <pc:docMk/>
            <pc:sldMk cId="1286120869" sldId="259"/>
            <ac:picMk id="45" creationId="{12A24125-4558-41C9-8F9C-C44CF3BD69EF}"/>
          </ac:picMkLst>
        </pc:picChg>
      </pc:sldChg>
      <pc:sldChg chg="addSp delSp modSp new mod modAnim modNotesTx">
        <pc:chgData name="Matt Larsen-Daw" userId="d1412f5f-2f6e-4676-ae29-f401cd4534a0" providerId="ADAL" clId="{2DB52DBD-D235-438A-B0D4-103C8FE65A62}" dt="2021-08-21T13:55:34.707" v="11634" actId="14100"/>
        <pc:sldMkLst>
          <pc:docMk/>
          <pc:sldMk cId="3831374815" sldId="260"/>
        </pc:sldMkLst>
        <pc:spChg chg="del">
          <ac:chgData name="Matt Larsen-Daw" userId="d1412f5f-2f6e-4676-ae29-f401cd4534a0" providerId="ADAL" clId="{2DB52DBD-D235-438A-B0D4-103C8FE65A62}" dt="2021-08-20T14:21:21.282" v="427" actId="478"/>
          <ac:spMkLst>
            <pc:docMk/>
            <pc:sldMk cId="3831374815" sldId="260"/>
            <ac:spMk id="2" creationId="{09E4E0BB-0B32-4BB0-BA6D-F08623A96BC5}"/>
          </ac:spMkLst>
        </pc:spChg>
        <pc:spChg chg="del">
          <ac:chgData name="Matt Larsen-Daw" userId="d1412f5f-2f6e-4676-ae29-f401cd4534a0" providerId="ADAL" clId="{2DB52DBD-D235-438A-B0D4-103C8FE65A62}" dt="2021-08-20T14:21:22.518" v="428" actId="478"/>
          <ac:spMkLst>
            <pc:docMk/>
            <pc:sldMk cId="3831374815" sldId="260"/>
            <ac:spMk id="3" creationId="{C8970BAC-1ED1-4411-881A-D387244F9D29}"/>
          </ac:spMkLst>
        </pc:spChg>
        <pc:spChg chg="add mod">
          <ac:chgData name="Matt Larsen-Daw" userId="d1412f5f-2f6e-4676-ae29-f401cd4534a0" providerId="ADAL" clId="{2DB52DBD-D235-438A-B0D4-103C8FE65A62}" dt="2021-08-21T13:55:34.707" v="11634" actId="14100"/>
          <ac:spMkLst>
            <pc:docMk/>
            <pc:sldMk cId="3831374815" sldId="260"/>
            <ac:spMk id="7" creationId="{84F4EF0A-644A-4CF0-BCFE-7D3A57C54DCB}"/>
          </ac:spMkLst>
        </pc:spChg>
        <pc:spChg chg="add mod">
          <ac:chgData name="Matt Larsen-Daw" userId="d1412f5f-2f6e-4676-ae29-f401cd4534a0" providerId="ADAL" clId="{2DB52DBD-D235-438A-B0D4-103C8FE65A62}" dt="2021-08-20T14:43:33.917" v="893" actId="113"/>
          <ac:spMkLst>
            <pc:docMk/>
            <pc:sldMk cId="3831374815" sldId="260"/>
            <ac:spMk id="8" creationId="{6A6150FF-28B4-422F-AB2E-A2A79E814C63}"/>
          </ac:spMkLst>
        </pc:spChg>
        <pc:spChg chg="add mod">
          <ac:chgData name="Matt Larsen-Daw" userId="d1412f5f-2f6e-4676-ae29-f401cd4534a0" providerId="ADAL" clId="{2DB52DBD-D235-438A-B0D4-103C8FE65A62}" dt="2021-08-20T14:43:30.550" v="892" actId="113"/>
          <ac:spMkLst>
            <pc:docMk/>
            <pc:sldMk cId="3831374815" sldId="260"/>
            <ac:spMk id="9" creationId="{E3101502-360A-4E99-BC86-91833E89FAB7}"/>
          </ac:spMkLst>
        </pc:spChg>
        <pc:spChg chg="add mod">
          <ac:chgData name="Matt Larsen-Daw" userId="d1412f5f-2f6e-4676-ae29-f401cd4534a0" providerId="ADAL" clId="{2DB52DBD-D235-438A-B0D4-103C8FE65A62}" dt="2021-08-21T11:12:24.917" v="1425" actId="14100"/>
          <ac:spMkLst>
            <pc:docMk/>
            <pc:sldMk cId="3831374815" sldId="260"/>
            <ac:spMk id="10" creationId="{809CE0C1-BF7D-421C-A9BA-46F09D17051E}"/>
          </ac:spMkLst>
        </pc:spChg>
        <pc:spChg chg="add mod">
          <ac:chgData name="Matt Larsen-Daw" userId="d1412f5f-2f6e-4676-ae29-f401cd4534a0" providerId="ADAL" clId="{2DB52DBD-D235-438A-B0D4-103C8FE65A62}" dt="2021-08-20T14:43:22.869" v="890" actId="113"/>
          <ac:spMkLst>
            <pc:docMk/>
            <pc:sldMk cId="3831374815" sldId="260"/>
            <ac:spMk id="11" creationId="{F2DE9A58-A3A6-4C0B-BD77-A9524420A3B0}"/>
          </ac:spMkLst>
        </pc:spChg>
        <pc:spChg chg="add mod">
          <ac:chgData name="Matt Larsen-Daw" userId="d1412f5f-2f6e-4676-ae29-f401cd4534a0" providerId="ADAL" clId="{2DB52DBD-D235-438A-B0D4-103C8FE65A62}" dt="2021-08-20T14:43:26.798" v="891" actId="113"/>
          <ac:spMkLst>
            <pc:docMk/>
            <pc:sldMk cId="3831374815" sldId="260"/>
            <ac:spMk id="12" creationId="{946D4D91-B444-495A-9737-B8FB3C8380A8}"/>
          </ac:spMkLst>
        </pc:spChg>
        <pc:picChg chg="add del mod modCrop">
          <ac:chgData name="Matt Larsen-Daw" userId="d1412f5f-2f6e-4676-ae29-f401cd4534a0" providerId="ADAL" clId="{2DB52DBD-D235-438A-B0D4-103C8FE65A62}" dt="2021-08-20T14:23:12.343" v="441" actId="478"/>
          <ac:picMkLst>
            <pc:docMk/>
            <pc:sldMk cId="3831374815" sldId="260"/>
            <ac:picMk id="4" creationId="{9966F2AE-D2B5-4D8A-98EA-A6054687F632}"/>
          </ac:picMkLst>
        </pc:picChg>
        <pc:picChg chg="add mod modCrop">
          <ac:chgData name="Matt Larsen-Daw" userId="d1412f5f-2f6e-4676-ae29-f401cd4534a0" providerId="ADAL" clId="{2DB52DBD-D235-438A-B0D4-103C8FE65A62}" dt="2021-08-21T10:09:18.275" v="1241" actId="1582"/>
          <ac:picMkLst>
            <pc:docMk/>
            <pc:sldMk cId="3831374815" sldId="260"/>
            <ac:picMk id="6" creationId="{ED16190F-1BAA-4C22-95D1-D574AEFC9EDF}"/>
          </ac:picMkLst>
        </pc:picChg>
        <pc:picChg chg="add mod ord modCrop">
          <ac:chgData name="Matt Larsen-Daw" userId="d1412f5f-2f6e-4676-ae29-f401cd4534a0" providerId="ADAL" clId="{2DB52DBD-D235-438A-B0D4-103C8FE65A62}" dt="2021-08-21T10:11:03.903" v="1255" actId="167"/>
          <ac:picMkLst>
            <pc:docMk/>
            <pc:sldMk cId="3831374815" sldId="260"/>
            <ac:picMk id="14" creationId="{86759972-F1CE-49A1-A3AF-988273B65EAF}"/>
          </ac:picMkLst>
        </pc:picChg>
      </pc:sldChg>
      <pc:sldChg chg="addSp delSp modSp new mod setBg addAnim setClrOvrMap">
        <pc:chgData name="Matt Larsen-Daw" userId="d1412f5f-2f6e-4676-ae29-f401cd4534a0" providerId="ADAL" clId="{2DB52DBD-D235-438A-B0D4-103C8FE65A62}" dt="2021-08-21T14:00:50.901" v="11715"/>
        <pc:sldMkLst>
          <pc:docMk/>
          <pc:sldMk cId="1199226305" sldId="261"/>
        </pc:sldMkLst>
        <pc:spChg chg="mod">
          <ac:chgData name="Matt Larsen-Daw" userId="d1412f5f-2f6e-4676-ae29-f401cd4534a0" providerId="ADAL" clId="{2DB52DBD-D235-438A-B0D4-103C8FE65A62}" dt="2021-08-21T13:59:36.363" v="11695" actId="207"/>
          <ac:spMkLst>
            <pc:docMk/>
            <pc:sldMk cId="1199226305" sldId="261"/>
            <ac:spMk id="2" creationId="{7CE50C86-9F39-42AB-8BDB-1139E3960E72}"/>
          </ac:spMkLst>
        </pc:spChg>
        <pc:spChg chg="del">
          <ac:chgData name="Matt Larsen-Daw" userId="d1412f5f-2f6e-4676-ae29-f401cd4534a0" providerId="ADAL" clId="{2DB52DBD-D235-438A-B0D4-103C8FE65A62}" dt="2021-08-21T13:49:07.147" v="11576" actId="478"/>
          <ac:spMkLst>
            <pc:docMk/>
            <pc:sldMk cId="1199226305" sldId="261"/>
            <ac:spMk id="3" creationId="{4C06A342-FDE3-4FD6-B412-C463BDAC5079}"/>
          </ac:spMkLst>
        </pc:spChg>
        <pc:spChg chg="add del mod">
          <ac:chgData name="Matt Larsen-Daw" userId="d1412f5f-2f6e-4676-ae29-f401cd4534a0" providerId="ADAL" clId="{2DB52DBD-D235-438A-B0D4-103C8FE65A62}" dt="2021-08-21T14:00:50.901" v="11715"/>
          <ac:spMkLst>
            <pc:docMk/>
            <pc:sldMk cId="1199226305" sldId="261"/>
            <ac:spMk id="12" creationId="{89E3AFE0-1BE1-4690-990F-347AD9C96E33}"/>
          </ac:spMkLst>
        </pc:spChg>
        <pc:spChg chg="add mod">
          <ac:chgData name="Matt Larsen-Daw" userId="d1412f5f-2f6e-4676-ae29-f401cd4534a0" providerId="ADAL" clId="{2DB52DBD-D235-438A-B0D4-103C8FE65A62}" dt="2021-08-21T14:00:30.823" v="11707" actId="1076"/>
          <ac:spMkLst>
            <pc:docMk/>
            <pc:sldMk cId="1199226305" sldId="261"/>
            <ac:spMk id="13" creationId="{DBB65DC9-8FD3-4854-A419-12E9E08843BE}"/>
          </ac:spMkLst>
        </pc:spChg>
        <pc:spChg chg="add del">
          <ac:chgData name="Matt Larsen-Daw" userId="d1412f5f-2f6e-4676-ae29-f401cd4534a0" providerId="ADAL" clId="{2DB52DBD-D235-438A-B0D4-103C8FE65A62}" dt="2021-08-21T13:52:59.557" v="11589" actId="26606"/>
          <ac:spMkLst>
            <pc:docMk/>
            <pc:sldMk cId="1199226305" sldId="261"/>
            <ac:spMk id="14" creationId="{83FA766D-3260-4E0A-9E7F-A2C93DFF1932}"/>
          </ac:spMkLst>
        </pc:spChg>
        <pc:spChg chg="add del">
          <ac:chgData name="Matt Larsen-Daw" userId="d1412f5f-2f6e-4676-ae29-f401cd4534a0" providerId="ADAL" clId="{2DB52DBD-D235-438A-B0D4-103C8FE65A62}" dt="2021-08-21T13:52:59.557" v="11589" actId="26606"/>
          <ac:spMkLst>
            <pc:docMk/>
            <pc:sldMk cId="1199226305" sldId="261"/>
            <ac:spMk id="16" creationId="{CB435A06-5FFD-4CF8-BE06-3796EC42003A}"/>
          </ac:spMkLst>
        </pc:spChg>
        <pc:spChg chg="add del">
          <ac:chgData name="Matt Larsen-Daw" userId="d1412f5f-2f6e-4676-ae29-f401cd4534a0" providerId="ADAL" clId="{2DB52DBD-D235-438A-B0D4-103C8FE65A62}" dt="2021-08-21T13:52:59.557" v="11589" actId="26606"/>
          <ac:spMkLst>
            <pc:docMk/>
            <pc:sldMk cId="1199226305" sldId="261"/>
            <ac:spMk id="18" creationId="{5E10DA6E-C3FF-4539-BF84-4775BB7EC422}"/>
          </ac:spMkLst>
        </pc:spChg>
        <pc:spChg chg="add mod">
          <ac:chgData name="Matt Larsen-Daw" userId="d1412f5f-2f6e-4676-ae29-f401cd4534a0" providerId="ADAL" clId="{2DB52DBD-D235-438A-B0D4-103C8FE65A62}" dt="2021-08-21T14:00:40.485" v="11709" actId="1076"/>
          <ac:spMkLst>
            <pc:docMk/>
            <pc:sldMk cId="1199226305" sldId="261"/>
            <ac:spMk id="21" creationId="{A190721D-4379-42C8-A145-F36C0BF3C449}"/>
          </ac:spMkLst>
        </pc:spChg>
        <pc:spChg chg="add mod">
          <ac:chgData name="Matt Larsen-Daw" userId="d1412f5f-2f6e-4676-ae29-f401cd4534a0" providerId="ADAL" clId="{2DB52DBD-D235-438A-B0D4-103C8FE65A62}" dt="2021-08-21T14:00:45.408" v="11711" actId="1076"/>
          <ac:spMkLst>
            <pc:docMk/>
            <pc:sldMk cId="1199226305" sldId="261"/>
            <ac:spMk id="22" creationId="{AFAFB9A3-C111-4212-98C9-225D5F034683}"/>
          </ac:spMkLst>
        </pc:spChg>
        <pc:spChg chg="add mod">
          <ac:chgData name="Matt Larsen-Daw" userId="d1412f5f-2f6e-4676-ae29-f401cd4534a0" providerId="ADAL" clId="{2DB52DBD-D235-438A-B0D4-103C8FE65A62}" dt="2021-08-21T14:00:50.172" v="11713" actId="1076"/>
          <ac:spMkLst>
            <pc:docMk/>
            <pc:sldMk cId="1199226305" sldId="261"/>
            <ac:spMk id="24" creationId="{35616F60-6257-48F9-9EAF-20813F29093B}"/>
          </ac:spMkLst>
        </pc:spChg>
        <pc:picChg chg="add mod ord">
          <ac:chgData name="Matt Larsen-Daw" userId="d1412f5f-2f6e-4676-ae29-f401cd4534a0" providerId="ADAL" clId="{2DB52DBD-D235-438A-B0D4-103C8FE65A62}" dt="2021-08-21T13:52:59.557" v="11589" actId="26606"/>
          <ac:picMkLst>
            <pc:docMk/>
            <pc:sldMk cId="1199226305" sldId="261"/>
            <ac:picMk id="5" creationId="{177AE0EA-71E2-4FAB-B24E-1EABDE68994A}"/>
          </ac:picMkLst>
        </pc:picChg>
        <pc:picChg chg="add mod ord">
          <ac:chgData name="Matt Larsen-Daw" userId="d1412f5f-2f6e-4676-ae29-f401cd4534a0" providerId="ADAL" clId="{2DB52DBD-D235-438A-B0D4-103C8FE65A62}" dt="2021-08-21T13:52:59.557" v="11589" actId="26606"/>
          <ac:picMkLst>
            <pc:docMk/>
            <pc:sldMk cId="1199226305" sldId="261"/>
            <ac:picMk id="7" creationId="{FC7ED183-8703-46F2-8CC3-8842CA2AE016}"/>
          </ac:picMkLst>
        </pc:picChg>
        <pc:picChg chg="add mod ord">
          <ac:chgData name="Matt Larsen-Daw" userId="d1412f5f-2f6e-4676-ae29-f401cd4534a0" providerId="ADAL" clId="{2DB52DBD-D235-438A-B0D4-103C8FE65A62}" dt="2021-08-21T13:52:59.557" v="11589" actId="26606"/>
          <ac:picMkLst>
            <pc:docMk/>
            <pc:sldMk cId="1199226305" sldId="261"/>
            <ac:picMk id="9" creationId="{076AC167-D969-48B3-B02F-EEECFBD2CD7F}"/>
          </ac:picMkLst>
        </pc:picChg>
        <pc:picChg chg="add mod ord">
          <ac:chgData name="Matt Larsen-Daw" userId="d1412f5f-2f6e-4676-ae29-f401cd4534a0" providerId="ADAL" clId="{2DB52DBD-D235-438A-B0D4-103C8FE65A62}" dt="2021-08-21T13:52:59.557" v="11589" actId="26606"/>
          <ac:picMkLst>
            <pc:docMk/>
            <pc:sldMk cId="1199226305" sldId="261"/>
            <ac:picMk id="11" creationId="{9578314D-45FF-4D1E-84A5-C3360710F84C}"/>
          </ac:picMkLst>
        </pc:picChg>
        <pc:cxnChg chg="add">
          <ac:chgData name="Matt Larsen-Daw" userId="d1412f5f-2f6e-4676-ae29-f401cd4534a0" providerId="ADAL" clId="{2DB52DBD-D235-438A-B0D4-103C8FE65A62}" dt="2021-08-21T13:52:59.557" v="11589" actId="26606"/>
          <ac:cxnSpMkLst>
            <pc:docMk/>
            <pc:sldMk cId="1199226305" sldId="261"/>
            <ac:cxnSpMk id="23" creationId="{EBAD6A72-88E8-42F7-88B9-CAF744536BE4}"/>
          </ac:cxnSpMkLst>
        </pc:cxnChg>
        <pc:cxnChg chg="add">
          <ac:chgData name="Matt Larsen-Daw" userId="d1412f5f-2f6e-4676-ae29-f401cd4534a0" providerId="ADAL" clId="{2DB52DBD-D235-438A-B0D4-103C8FE65A62}" dt="2021-08-21T13:52:59.557" v="11589" actId="26606"/>
          <ac:cxnSpMkLst>
            <pc:docMk/>
            <pc:sldMk cId="1199226305" sldId="261"/>
            <ac:cxnSpMk id="25" creationId="{C800968E-0A99-46C4-A9B2-6A63AC66F4B0}"/>
          </ac:cxnSpMkLst>
        </pc:cxnChg>
        <pc:cxnChg chg="add">
          <ac:chgData name="Matt Larsen-Daw" userId="d1412f5f-2f6e-4676-ae29-f401cd4534a0" providerId="ADAL" clId="{2DB52DBD-D235-438A-B0D4-103C8FE65A62}" dt="2021-08-21T13:52:59.557" v="11589" actId="26606"/>
          <ac:cxnSpMkLst>
            <pc:docMk/>
            <pc:sldMk cId="1199226305" sldId="261"/>
            <ac:cxnSpMk id="27" creationId="{0627B73E-D784-4780-AA33-DCDFE7DA16ED}"/>
          </ac:cxnSpMkLst>
        </pc:cxnChg>
        <pc:cxnChg chg="add">
          <ac:chgData name="Matt Larsen-Daw" userId="d1412f5f-2f6e-4676-ae29-f401cd4534a0" providerId="ADAL" clId="{2DB52DBD-D235-438A-B0D4-103C8FE65A62}" dt="2021-08-21T13:52:59.557" v="11589" actId="26606"/>
          <ac:cxnSpMkLst>
            <pc:docMk/>
            <pc:sldMk cId="1199226305" sldId="261"/>
            <ac:cxnSpMk id="29" creationId="{99FF1850-8D1E-4E84-BD9E-F2E906958502}"/>
          </ac:cxnSpMkLst>
        </pc:cxnChg>
      </pc:sldChg>
    </pc:docChg>
  </pc:docChgLst>
  <pc:docChgLst>
    <pc:chgData name="Matt Larsen-Daw" userId="d1412f5f-2f6e-4676-ae29-f401cd4534a0" providerId="ADAL" clId="{CF3D9566-7E9D-4016-8DA4-BF3DF2ED35BE}"/>
    <pc:docChg chg="custSel addSld modSld">
      <pc:chgData name="Matt Larsen-Daw" userId="d1412f5f-2f6e-4676-ae29-f401cd4534a0" providerId="ADAL" clId="{CF3D9566-7E9D-4016-8DA4-BF3DF2ED35BE}" dt="2021-07-18T15:08:24.256" v="2628" actId="1076"/>
      <pc:docMkLst>
        <pc:docMk/>
      </pc:docMkLst>
      <pc:sldChg chg="addSp delSp modSp new mod modNotesTx">
        <pc:chgData name="Matt Larsen-Daw" userId="d1412f5f-2f6e-4676-ae29-f401cd4534a0" providerId="ADAL" clId="{CF3D9566-7E9D-4016-8DA4-BF3DF2ED35BE}" dt="2021-07-18T15:08:24.256" v="2628" actId="1076"/>
        <pc:sldMkLst>
          <pc:docMk/>
          <pc:sldMk cId="2423941635" sldId="257"/>
        </pc:sldMkLst>
        <pc:spChg chg="del">
          <ac:chgData name="Matt Larsen-Daw" userId="d1412f5f-2f6e-4676-ae29-f401cd4534a0" providerId="ADAL" clId="{CF3D9566-7E9D-4016-8DA4-BF3DF2ED35BE}" dt="2021-07-18T12:57:04.373" v="1" actId="478"/>
          <ac:spMkLst>
            <pc:docMk/>
            <pc:sldMk cId="2423941635" sldId="257"/>
            <ac:spMk id="2" creationId="{6D8DDF7E-E693-4091-84C3-B1D5E1335E5E}"/>
          </ac:spMkLst>
        </pc:spChg>
        <pc:spChg chg="mod">
          <ac:chgData name="Matt Larsen-Daw" userId="d1412f5f-2f6e-4676-ae29-f401cd4534a0" providerId="ADAL" clId="{CF3D9566-7E9D-4016-8DA4-BF3DF2ED35BE}" dt="2021-07-18T15:07:26.630" v="2621" actId="207"/>
          <ac:spMkLst>
            <pc:docMk/>
            <pc:sldMk cId="2423941635" sldId="257"/>
            <ac:spMk id="3" creationId="{59696E64-FABA-40B7-B715-6A1AA47FF001}"/>
          </ac:spMkLst>
        </pc:spChg>
        <pc:spChg chg="add mod">
          <ac:chgData name="Matt Larsen-Daw" userId="d1412f5f-2f6e-4676-ae29-f401cd4534a0" providerId="ADAL" clId="{CF3D9566-7E9D-4016-8DA4-BF3DF2ED35BE}" dt="2021-07-18T15:07:38.048" v="2622" actId="207"/>
          <ac:spMkLst>
            <pc:docMk/>
            <pc:sldMk cId="2423941635" sldId="257"/>
            <ac:spMk id="4" creationId="{668868AF-90DD-4146-B83E-C2E9D8CD0BE4}"/>
          </ac:spMkLst>
        </pc:spChg>
        <pc:spChg chg="add mod">
          <ac:chgData name="Matt Larsen-Daw" userId="d1412f5f-2f6e-4676-ae29-f401cd4534a0" providerId="ADAL" clId="{CF3D9566-7E9D-4016-8DA4-BF3DF2ED35BE}" dt="2021-07-18T15:07:52.551" v="2623" actId="207"/>
          <ac:spMkLst>
            <pc:docMk/>
            <pc:sldMk cId="2423941635" sldId="257"/>
            <ac:spMk id="5" creationId="{086E12D2-8C48-417F-A1E4-E22AB4A7E1FC}"/>
          </ac:spMkLst>
        </pc:spChg>
        <pc:spChg chg="add mod">
          <ac:chgData name="Matt Larsen-Daw" userId="d1412f5f-2f6e-4676-ae29-f401cd4534a0" providerId="ADAL" clId="{CF3D9566-7E9D-4016-8DA4-BF3DF2ED35BE}" dt="2021-07-18T15:07:57.363" v="2624" actId="207"/>
          <ac:spMkLst>
            <pc:docMk/>
            <pc:sldMk cId="2423941635" sldId="257"/>
            <ac:spMk id="6" creationId="{E3FA02F6-7864-4DC7-9394-93D7F1CE9AEE}"/>
          </ac:spMkLst>
        </pc:spChg>
        <pc:spChg chg="add mod">
          <ac:chgData name="Matt Larsen-Daw" userId="d1412f5f-2f6e-4676-ae29-f401cd4534a0" providerId="ADAL" clId="{CF3D9566-7E9D-4016-8DA4-BF3DF2ED35BE}" dt="2021-07-18T15:08:01.133" v="2625" actId="207"/>
          <ac:spMkLst>
            <pc:docMk/>
            <pc:sldMk cId="2423941635" sldId="257"/>
            <ac:spMk id="7" creationId="{2700F67C-66D9-4EC9-8031-2D9B321684DD}"/>
          </ac:spMkLst>
        </pc:spChg>
        <pc:spChg chg="add mod">
          <ac:chgData name="Matt Larsen-Daw" userId="d1412f5f-2f6e-4676-ae29-f401cd4534a0" providerId="ADAL" clId="{CF3D9566-7E9D-4016-8DA4-BF3DF2ED35BE}" dt="2021-07-18T15:08:05.643" v="2626" actId="207"/>
          <ac:spMkLst>
            <pc:docMk/>
            <pc:sldMk cId="2423941635" sldId="257"/>
            <ac:spMk id="8" creationId="{11FA16BC-B150-42B0-8041-3D4E913E6D8A}"/>
          </ac:spMkLst>
        </pc:spChg>
        <pc:spChg chg="add mod">
          <ac:chgData name="Matt Larsen-Daw" userId="d1412f5f-2f6e-4676-ae29-f401cd4534a0" providerId="ADAL" clId="{CF3D9566-7E9D-4016-8DA4-BF3DF2ED35BE}" dt="2021-07-18T15:05:45.079" v="2606" actId="207"/>
          <ac:spMkLst>
            <pc:docMk/>
            <pc:sldMk cId="2423941635" sldId="257"/>
            <ac:spMk id="9" creationId="{799B8020-EF37-4243-8089-8DAEDA710642}"/>
          </ac:spMkLst>
        </pc:spChg>
        <pc:spChg chg="add mod">
          <ac:chgData name="Matt Larsen-Daw" userId="d1412f5f-2f6e-4676-ae29-f401cd4534a0" providerId="ADAL" clId="{CF3D9566-7E9D-4016-8DA4-BF3DF2ED35BE}" dt="2021-07-18T15:07:08.533" v="2619" actId="207"/>
          <ac:spMkLst>
            <pc:docMk/>
            <pc:sldMk cId="2423941635" sldId="257"/>
            <ac:spMk id="10" creationId="{FBD0A230-8060-48DE-AADE-888E2C11F91A}"/>
          </ac:spMkLst>
        </pc:spChg>
        <pc:spChg chg="add mod">
          <ac:chgData name="Matt Larsen-Daw" userId="d1412f5f-2f6e-4676-ae29-f401cd4534a0" providerId="ADAL" clId="{CF3D9566-7E9D-4016-8DA4-BF3DF2ED35BE}" dt="2021-07-18T14:44:07.504" v="1749"/>
          <ac:spMkLst>
            <pc:docMk/>
            <pc:sldMk cId="2423941635" sldId="257"/>
            <ac:spMk id="15" creationId="{F664DE75-9814-4E73-80F3-B6E7F1270138}"/>
          </ac:spMkLst>
        </pc:spChg>
        <pc:spChg chg="add mod">
          <ac:chgData name="Matt Larsen-Daw" userId="d1412f5f-2f6e-4676-ae29-f401cd4534a0" providerId="ADAL" clId="{CF3D9566-7E9D-4016-8DA4-BF3DF2ED35BE}" dt="2021-07-18T14:44:38.519" v="1767" actId="20577"/>
          <ac:spMkLst>
            <pc:docMk/>
            <pc:sldMk cId="2423941635" sldId="257"/>
            <ac:spMk id="18" creationId="{3D2F2D83-919E-44FB-8042-4612BBDD6404}"/>
          </ac:spMkLst>
        </pc:spChg>
        <pc:picChg chg="add mod">
          <ac:chgData name="Matt Larsen-Daw" userId="d1412f5f-2f6e-4676-ae29-f401cd4534a0" providerId="ADAL" clId="{CF3D9566-7E9D-4016-8DA4-BF3DF2ED35BE}" dt="2021-07-18T15:08:24.256" v="2628" actId="1076"/>
          <ac:picMkLst>
            <pc:docMk/>
            <pc:sldMk cId="2423941635" sldId="257"/>
            <ac:picMk id="11" creationId="{8566E441-D177-421F-835C-4A38AD92F913}"/>
          </ac:picMkLst>
        </pc:picChg>
        <pc:picChg chg="add mod">
          <ac:chgData name="Matt Larsen-Daw" userId="d1412f5f-2f6e-4676-ae29-f401cd4534a0" providerId="ADAL" clId="{CF3D9566-7E9D-4016-8DA4-BF3DF2ED35BE}" dt="2021-07-18T15:08:24.256" v="2628" actId="1076"/>
          <ac:picMkLst>
            <pc:docMk/>
            <pc:sldMk cId="2423941635" sldId="257"/>
            <ac:picMk id="12" creationId="{9CC26C82-424F-4C32-A337-98D85FCBFFB6}"/>
          </ac:picMkLst>
        </pc:picChg>
        <pc:picChg chg="add mod">
          <ac:chgData name="Matt Larsen-Daw" userId="d1412f5f-2f6e-4676-ae29-f401cd4534a0" providerId="ADAL" clId="{CF3D9566-7E9D-4016-8DA4-BF3DF2ED35BE}" dt="2021-07-18T14:39:04.939" v="1648" actId="14100"/>
          <ac:picMkLst>
            <pc:docMk/>
            <pc:sldMk cId="2423941635" sldId="257"/>
            <ac:picMk id="14" creationId="{7A74C61D-70A6-45A3-83C0-D9749499B695}"/>
          </ac:picMkLst>
        </pc:picChg>
        <pc:picChg chg="add mod">
          <ac:chgData name="Matt Larsen-Daw" userId="d1412f5f-2f6e-4676-ae29-f401cd4534a0" providerId="ADAL" clId="{CF3D9566-7E9D-4016-8DA4-BF3DF2ED35BE}" dt="2021-07-18T14:43:45.028" v="1747" actId="14100"/>
          <ac:picMkLst>
            <pc:docMk/>
            <pc:sldMk cId="2423941635" sldId="257"/>
            <ac:picMk id="17" creationId="{92E270DA-1607-4176-A6CD-E207A682BEAE}"/>
          </ac:picMkLst>
        </pc:picChg>
        <pc:picChg chg="add del mod">
          <ac:chgData name="Matt Larsen-Daw" userId="d1412f5f-2f6e-4676-ae29-f401cd4534a0" providerId="ADAL" clId="{CF3D9566-7E9D-4016-8DA4-BF3DF2ED35BE}" dt="2021-07-18T15:08:19.645" v="2627" actId="478"/>
          <ac:picMkLst>
            <pc:docMk/>
            <pc:sldMk cId="2423941635" sldId="257"/>
            <ac:picMk id="19" creationId="{03F0C089-EC60-4E13-AA94-321DC02C1159}"/>
          </ac:picMkLst>
        </pc:picChg>
      </pc:sldChg>
      <pc:sldChg chg="addSp delSp modSp new mod">
        <pc:chgData name="Matt Larsen-Daw" userId="d1412f5f-2f6e-4676-ae29-f401cd4534a0" providerId="ADAL" clId="{CF3D9566-7E9D-4016-8DA4-BF3DF2ED35BE}" dt="2021-07-18T15:03:26.848" v="2582" actId="1037"/>
        <pc:sldMkLst>
          <pc:docMk/>
          <pc:sldMk cId="738168592" sldId="258"/>
        </pc:sldMkLst>
        <pc:spChg chg="del">
          <ac:chgData name="Matt Larsen-Daw" userId="d1412f5f-2f6e-4676-ae29-f401cd4534a0" providerId="ADAL" clId="{CF3D9566-7E9D-4016-8DA4-BF3DF2ED35BE}" dt="2021-07-18T14:48:20.081" v="1858" actId="478"/>
          <ac:spMkLst>
            <pc:docMk/>
            <pc:sldMk cId="738168592" sldId="258"/>
            <ac:spMk id="2" creationId="{CEE507DE-8E04-4BDE-9ACD-EAC169C021CA}"/>
          </ac:spMkLst>
        </pc:spChg>
        <pc:spChg chg="del">
          <ac:chgData name="Matt Larsen-Daw" userId="d1412f5f-2f6e-4676-ae29-f401cd4534a0" providerId="ADAL" clId="{CF3D9566-7E9D-4016-8DA4-BF3DF2ED35BE}" dt="2021-07-18T14:48:21.084" v="1859" actId="478"/>
          <ac:spMkLst>
            <pc:docMk/>
            <pc:sldMk cId="738168592" sldId="258"/>
            <ac:spMk id="3" creationId="{E10EB997-D4BE-48E8-BE2C-7A038CB349CF}"/>
          </ac:spMkLst>
        </pc:spChg>
        <pc:spChg chg="add mod">
          <ac:chgData name="Matt Larsen-Daw" userId="d1412f5f-2f6e-4676-ae29-f401cd4534a0" providerId="ADAL" clId="{CF3D9566-7E9D-4016-8DA4-BF3DF2ED35BE}" dt="2021-07-18T15:03:26.848" v="2582" actId="1037"/>
          <ac:spMkLst>
            <pc:docMk/>
            <pc:sldMk cId="738168592" sldId="258"/>
            <ac:spMk id="11" creationId="{3187BFF4-8A8A-4DAA-A88C-51C07887D70B}"/>
          </ac:spMkLst>
        </pc:spChg>
        <pc:picChg chg="add mod">
          <ac:chgData name="Matt Larsen-Daw" userId="d1412f5f-2f6e-4676-ae29-f401cd4534a0" providerId="ADAL" clId="{CF3D9566-7E9D-4016-8DA4-BF3DF2ED35BE}" dt="2021-07-18T14:54:41.841" v="1895" actId="14100"/>
          <ac:picMkLst>
            <pc:docMk/>
            <pc:sldMk cId="738168592" sldId="258"/>
            <ac:picMk id="5" creationId="{D3A770AC-32F3-43E9-85F8-24D1AF812573}"/>
          </ac:picMkLst>
        </pc:picChg>
        <pc:picChg chg="add mod ord modCrop">
          <ac:chgData name="Matt Larsen-Daw" userId="d1412f5f-2f6e-4676-ae29-f401cd4534a0" providerId="ADAL" clId="{CF3D9566-7E9D-4016-8DA4-BF3DF2ED35BE}" dt="2021-07-18T14:54:17.743" v="1894" actId="732"/>
          <ac:picMkLst>
            <pc:docMk/>
            <pc:sldMk cId="738168592" sldId="258"/>
            <ac:picMk id="7" creationId="{22A9945B-538F-43D9-A5AD-1A4DF95013C2}"/>
          </ac:picMkLst>
        </pc:picChg>
        <pc:picChg chg="add mod ord">
          <ac:chgData name="Matt Larsen-Daw" userId="d1412f5f-2f6e-4676-ae29-f401cd4534a0" providerId="ADAL" clId="{CF3D9566-7E9D-4016-8DA4-BF3DF2ED35BE}" dt="2021-07-18T14:53:39.780" v="1893" actId="1582"/>
          <ac:picMkLst>
            <pc:docMk/>
            <pc:sldMk cId="738168592" sldId="258"/>
            <ac:picMk id="9" creationId="{4894EB13-2802-4B30-BA7A-F8233648A08F}"/>
          </ac:picMkLst>
        </pc:picChg>
        <pc:picChg chg="add mod">
          <ac:chgData name="Matt Larsen-Daw" userId="d1412f5f-2f6e-4676-ae29-f401cd4534a0" providerId="ADAL" clId="{CF3D9566-7E9D-4016-8DA4-BF3DF2ED35BE}" dt="2021-07-18T14:55:16.195" v="1896" actId="1076"/>
          <ac:picMkLst>
            <pc:docMk/>
            <pc:sldMk cId="738168592" sldId="258"/>
            <ac:picMk id="10" creationId="{092A85C5-06E6-4A9C-B1BB-5CD314E070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7FC73-3307-423E-A710-FD1CFE2DEBB1}" type="datetimeFigureOut">
              <a:rPr lang="en-GB" smtClean="0"/>
              <a:pPr/>
              <a:t>06/09/2021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3E2EB-380A-46DE-B1B8-19617D58B7F7}" type="slidenum">
              <a:rPr lang="en-GB" smtClean="0"/>
              <a:pPr/>
              <a:t>‹#›</a:t>
            </a:fld>
            <a:endParaRPr lang="en-GB"/>
          </a:p>
        </p:txBody>
      </p:sp>
    </p:spTree>
    <p:extLst>
      <p:ext uri="{BB962C8B-B14F-4D97-AF65-F5344CB8AC3E}">
        <p14:creationId xmlns:p14="http://schemas.microsoft.com/office/powerpoint/2010/main" xmlns="" val="3446076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a:t>
            </a:r>
            <a:r>
              <a:rPr lang="en-GB" b="1" dirty="0"/>
              <a:t>footprint </a:t>
            </a:r>
            <a:r>
              <a:rPr lang="en-GB" dirty="0"/>
              <a:t>is often used to talk about impact on nature. You can think of it in terms of the mark you leave when you have stepped somewhere. If it is a light footprint then the land will repair very quickly (by the time you have made another footprint with your next step), but a deep footprint would still be there as you walked on – leading to a build up of damage. A ‘carbon footprint’ is the amount of carbon that ends up in the atmosphere as a result of someone’s lifestyle (the things they eat, the amount of electricity they use, the way they travel etc) or the running of a business or building. An ‘environmental footprint’ is a way of talking about the impact on nature in terms of how much land and water is used for the planet to be able to replace what is taken. The smaller our footprint, the more the planet is able to support us without being damaged.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this exercise, think about all of the ways that your school uses resources that nature has to provide, or has an impact (good or bad) on nature.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Make a list of all the things you can think of (as one group, or with small groups working on each of the areas). This will help you identify changes you might make to lower the school footprint.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Choose two or three things that you feel have the biggest impact on the school’s footprint, and discuss changes that could be made or actions that could be taken to reduce the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Energy: </a:t>
            </a:r>
            <a:r>
              <a:rPr lang="en-GB" dirty="0"/>
              <a:t>Powering lights, heating, air-con, computers and screens.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Impact: </a:t>
            </a:r>
            <a:r>
              <a:rPr lang="en-GB" dirty="0"/>
              <a:t>Electricity may be generated by carbon-producing fossil fuel power stations, and heating may use gas or oil which release carbon into the atmosphere when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Ideas: </a:t>
            </a:r>
            <a:r>
              <a:rPr lang="en-GB" dirty="0"/>
              <a:t>Source electricity that is created using renewable sources (so it does not contribute to a carbon footprint). Use LED or halogen light bulbs that use less electricity, and switch them off when not needed. Make the most of natural light. Switch off any electrical equipment when not in use. Avoid wasted heat in winter by keeping doors and windows closed and improving insulation, so that less energy is needed for heat.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Water: </a:t>
            </a:r>
            <a:r>
              <a:rPr lang="en-GB" dirty="0"/>
              <a:t>Flushing toilets, washing hands, watering plants in the school grounds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Impact: </a:t>
            </a:r>
            <a:r>
              <a:rPr lang="en-GB" dirty="0"/>
              <a:t>Freshwater is not unlimited, and if we use too much we may cause problems for freshwater ecosystems or for humans who don’t have the water they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Ideas: </a:t>
            </a:r>
            <a:r>
              <a:rPr lang="en-GB" dirty="0"/>
              <a:t>Install dual flushes to toilets so that the smallest possible amount of water is used. Collect rainwater to water plants – and maybe even to flush toilets. Only run taps for as long as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Waste: </a:t>
            </a:r>
            <a:r>
              <a:rPr lang="en-GB" dirty="0"/>
              <a:t>Food waste, single use plastic,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Impact: </a:t>
            </a:r>
            <a:r>
              <a:rPr lang="en-GB" b="0" dirty="0"/>
              <a:t>When food or packaging is thrown away it has to go somewhere. Plastic that cannot biodegrade may end up polluting rivers or the sea and harming ecosystems. Food releases greenhouse gases as it rots and the energy used to produce it is wasted if it is not eaten.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Ideas: </a:t>
            </a:r>
            <a:r>
              <a:rPr lang="en-GB" dirty="0"/>
              <a:t>Start recycling in schools and ensure the whole community understands how to do it properly and why it is important. Make drinking water available for people to refill water bottles. Ban single use plastic on site. Start a compost heap for food waste. Try to use as little paper as possible and start monitoring how much is used to identify where it could be reduced.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Resources: </a:t>
            </a:r>
            <a:r>
              <a:rPr lang="en-GB" dirty="0"/>
              <a:t>Paper, pencils, pens, furniture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Impact: </a:t>
            </a:r>
            <a:r>
              <a:rPr lang="en-GB" dirty="0"/>
              <a:t>Stationery and furniture take energy to produce and deliver, and forests may be cut down to get wood to make products like paper and furniture.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Ideas:</a:t>
            </a:r>
            <a:r>
              <a:rPr lang="en-GB" dirty="0"/>
              <a:t> Create a school policy to only buy wood products and paper from responsibly managed forests, and to try to avoid plastic products that can’t be recycled.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Transport: </a:t>
            </a:r>
            <a:r>
              <a:rPr lang="en-GB" dirty="0"/>
              <a:t>Travel to and from school, school trips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Impact: </a:t>
            </a:r>
            <a:r>
              <a:rPr lang="en-GB" dirty="0"/>
              <a:t>Petrol-powered vehicles release greenhouse gases that cause climate change, and pollute the air around them making it less healthy for people. A bus carrying many people at once is better than lots of cars, and if people can cycle and walk to school then they are not having an impact on the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Ideas: </a:t>
            </a:r>
            <a:r>
              <a:rPr lang="en-GB" dirty="0"/>
              <a:t>Walking and cycle clubs with reward chart. Bicycle parking at school. No idling zones outside school to make it safer for walkers/cyclists.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Food &amp; Drink: </a:t>
            </a:r>
            <a:r>
              <a:rPr lang="en-GB" dirty="0"/>
              <a:t>Canteen, events, tuck 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Impact: </a:t>
            </a:r>
            <a:r>
              <a:rPr lang="en-GB" dirty="0"/>
              <a:t>Food production is one of the biggest causes of climate change, due to the land and water used to grow crops and farm animals, the forest and grassland lost to clear land for this purpose, and the carbon that is put in the atmosphere as a result of food being transported around the world. Producing meat and dairy takes much more land and water, and causes more emissions, than producing plants with the same nutritional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Ideas: </a:t>
            </a:r>
            <a:r>
              <a:rPr lang="en-GB" dirty="0"/>
              <a:t>Ensure there is always a plant-based option and that students and staff are encouraged to try and reduce meat and dairy. Try to make it school policy to buy local if possible and to avoid unsustainable palm oil. Grow food in the school grounds to reduce food miles for the canteen.</a:t>
            </a:r>
          </a:p>
          <a:p>
            <a:endParaRPr lang="en-GB" dirty="0"/>
          </a:p>
          <a:p>
            <a:r>
              <a:rPr lang="en-GB" b="1" dirty="0"/>
              <a:t>Wildlife: </a:t>
            </a:r>
            <a:r>
              <a:rPr lang="en-GB" dirty="0"/>
              <a:t>School grounds</a:t>
            </a:r>
          </a:p>
          <a:p>
            <a:r>
              <a:rPr lang="en-GB" b="1" dirty="0"/>
              <a:t>Impact: </a:t>
            </a:r>
            <a:r>
              <a:rPr lang="en-GB" dirty="0"/>
              <a:t>School grounds can support wildlife by providing habitat and food, but if space is not left for wildlife, or if it is managed in a way that harms wildlife, wildlife may be worse off.</a:t>
            </a:r>
          </a:p>
          <a:p>
            <a:r>
              <a:rPr lang="en-GB" b="1" dirty="0"/>
              <a:t>Ideas: </a:t>
            </a:r>
            <a:r>
              <a:rPr lang="en-GB" dirty="0"/>
              <a:t>Plant trees or wildflowers. Leave areas of grass unmown to create pollinator habitats. Build bug hotels for the school grounds. Create a wildlife pond. Avoid use of pesticides or fertilisers. Make spaces in fences for wildlife or replace them with hedges that support wildlife and let it pass.</a:t>
            </a:r>
          </a:p>
        </p:txBody>
      </p:sp>
      <p:sp>
        <p:nvSpPr>
          <p:cNvPr id="4" name="Slide Number Placeholder 3"/>
          <p:cNvSpPr>
            <a:spLocks noGrp="1"/>
          </p:cNvSpPr>
          <p:nvPr>
            <p:ph type="sldNum" sz="quarter" idx="5"/>
          </p:nvPr>
        </p:nvSpPr>
        <p:spPr/>
        <p:txBody>
          <a:bodyPr/>
          <a:lstStyle/>
          <a:p>
            <a:fld id="{4AA3E2EB-380A-46DE-B1B8-19617D58B7F7}" type="slidenum">
              <a:rPr lang="en-GB" smtClean="0"/>
              <a:pPr/>
              <a:t>2</a:t>
            </a:fld>
            <a:endParaRPr lang="en-GB"/>
          </a:p>
        </p:txBody>
      </p:sp>
    </p:spTree>
    <p:extLst>
      <p:ext uri="{BB962C8B-B14F-4D97-AF65-F5344CB8AC3E}">
        <p14:creationId xmlns:p14="http://schemas.microsoft.com/office/powerpoint/2010/main" xmlns="" val="334853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discussion – how can things that happen in school lead to change in the wider community? What already happens, and what could the school community do to bring wider change?</a:t>
            </a:r>
          </a:p>
          <a:p>
            <a:r>
              <a:rPr lang="en-GB" dirty="0"/>
              <a:t>Click to reveal a diagram of school influence.</a:t>
            </a:r>
          </a:p>
          <a:p>
            <a:r>
              <a:rPr lang="en-GB" dirty="0"/>
              <a:t>Energy &amp; Water: A school uses electricity and water, and may buy products (stationery, food, furniture) that also has a ‘footprint’.</a:t>
            </a:r>
          </a:p>
        </p:txBody>
      </p:sp>
      <p:sp>
        <p:nvSpPr>
          <p:cNvPr id="4" name="Slide Number Placeholder 3"/>
          <p:cNvSpPr>
            <a:spLocks noGrp="1"/>
          </p:cNvSpPr>
          <p:nvPr>
            <p:ph type="sldNum" sz="quarter" idx="5"/>
          </p:nvPr>
        </p:nvSpPr>
        <p:spPr/>
        <p:txBody>
          <a:bodyPr/>
          <a:lstStyle/>
          <a:p>
            <a:fld id="{4AA3E2EB-380A-46DE-B1B8-19617D58B7F7}" type="slidenum">
              <a:rPr lang="en-GB" smtClean="0"/>
              <a:pPr/>
              <a:t>3</a:t>
            </a:fld>
            <a:endParaRPr lang="en-GB"/>
          </a:p>
        </p:txBody>
      </p:sp>
    </p:spTree>
    <p:extLst>
      <p:ext uri="{BB962C8B-B14F-4D97-AF65-F5344CB8AC3E}">
        <p14:creationId xmlns:p14="http://schemas.microsoft.com/office/powerpoint/2010/main" xmlns="" val="26030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A3E2EB-380A-46DE-B1B8-19617D58B7F7}" type="slidenum">
              <a:rPr lang="en-GB" smtClean="0"/>
              <a:pPr/>
              <a:t>4</a:t>
            </a:fld>
            <a:endParaRPr lang="en-GB"/>
          </a:p>
        </p:txBody>
      </p:sp>
    </p:spTree>
    <p:extLst>
      <p:ext uri="{BB962C8B-B14F-4D97-AF65-F5344CB8AC3E}">
        <p14:creationId xmlns:p14="http://schemas.microsoft.com/office/powerpoint/2010/main" xmlns="" val="34973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Images</a:t>
            </a:r>
          </a:p>
          <a:p>
            <a:r>
              <a:rPr lang="en-GB" dirty="0"/>
              <a:t>Left: Students of the Municipal School PA </a:t>
            </a:r>
            <a:r>
              <a:rPr lang="en-GB" dirty="0" err="1"/>
              <a:t>Sapiquá</a:t>
            </a:r>
            <a:r>
              <a:rPr lang="en-GB" dirty="0"/>
              <a:t> in Caceres, Brazil, showing their school garden, that is irrigated with rain water only and was built as part of a water conservation project.</a:t>
            </a:r>
          </a:p>
          <a:p>
            <a:r>
              <a:rPr lang="en-GB" dirty="0"/>
              <a:t>Right: Students in St Andrews School, UK, conduct a biodiversity survey of their school grounds.</a:t>
            </a:r>
          </a:p>
        </p:txBody>
      </p:sp>
      <p:sp>
        <p:nvSpPr>
          <p:cNvPr id="4" name="Slide Number Placeholder 3"/>
          <p:cNvSpPr>
            <a:spLocks noGrp="1"/>
          </p:cNvSpPr>
          <p:nvPr>
            <p:ph type="sldNum" sz="quarter" idx="5"/>
          </p:nvPr>
        </p:nvSpPr>
        <p:spPr/>
        <p:txBody>
          <a:bodyPr/>
          <a:lstStyle/>
          <a:p>
            <a:fld id="{4AA3E2EB-380A-46DE-B1B8-19617D58B7F7}" type="slidenum">
              <a:rPr lang="en-GB" smtClean="0"/>
              <a:pPr/>
              <a:t>5</a:t>
            </a:fld>
            <a:endParaRPr lang="en-GB"/>
          </a:p>
        </p:txBody>
      </p:sp>
    </p:spTree>
    <p:extLst>
      <p:ext uri="{BB962C8B-B14F-4D97-AF65-F5344CB8AC3E}">
        <p14:creationId xmlns:p14="http://schemas.microsoft.com/office/powerpoint/2010/main" xmlns="" val="43523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Schools around the world will form a Forest of Promises during COP26.</a:t>
            </a:r>
          </a:p>
          <a:p>
            <a:r>
              <a:rPr lang="en-GB" dirty="0"/>
              <a:t>This will send a strong message to world leaders that the millions of young people in school today are prepared to be part of the solution to climate change, but need leaders to make strong promises and keep them. If we all work together we can be strong, and shape a sustainable future. It will take all of us, and it will need us to keep our promises now but also going forward into the future.</a:t>
            </a:r>
          </a:p>
        </p:txBody>
      </p:sp>
      <p:sp>
        <p:nvSpPr>
          <p:cNvPr id="4" name="Slide Number Placeholder 3"/>
          <p:cNvSpPr>
            <a:spLocks noGrp="1"/>
          </p:cNvSpPr>
          <p:nvPr>
            <p:ph type="sldNum" sz="quarter" idx="5"/>
          </p:nvPr>
        </p:nvSpPr>
        <p:spPr/>
        <p:txBody>
          <a:bodyPr/>
          <a:lstStyle/>
          <a:p>
            <a:fld id="{4AA3E2EB-380A-46DE-B1B8-19617D58B7F7}" type="slidenum">
              <a:rPr lang="en-GB" smtClean="0"/>
              <a:pPr/>
              <a:t>6</a:t>
            </a:fld>
            <a:endParaRPr lang="en-GB"/>
          </a:p>
        </p:txBody>
      </p:sp>
    </p:spTree>
    <p:extLst>
      <p:ext uri="{BB962C8B-B14F-4D97-AF65-F5344CB8AC3E}">
        <p14:creationId xmlns:p14="http://schemas.microsoft.com/office/powerpoint/2010/main" xmlns="" val="349373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5C40B-5C77-4E16-9ABA-2BFD9EBC67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EF9A11A-14F7-4742-ACE4-FA7C7FAEA1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AA50D81-27C7-43AC-8617-063AC00663D0}"/>
              </a:ext>
            </a:extLst>
          </p:cNvPr>
          <p:cNvSpPr>
            <a:spLocks noGrp="1"/>
          </p:cNvSpPr>
          <p:nvPr>
            <p:ph type="dt" sz="half" idx="10"/>
          </p:nvPr>
        </p:nvSpPr>
        <p:spPr/>
        <p:txBody>
          <a:bodyPr/>
          <a:lstStyle/>
          <a:p>
            <a:fld id="{8EB8188B-F669-4A22-BA7B-9FD881AE3617}" type="datetimeFigureOut">
              <a:rPr lang="en-GB" smtClean="0"/>
              <a:pPr/>
              <a:t>06/09/2021</a:t>
            </a:fld>
            <a:endParaRPr lang="en-GB"/>
          </a:p>
        </p:txBody>
      </p:sp>
      <p:sp>
        <p:nvSpPr>
          <p:cNvPr id="5" name="Footer Placeholder 4">
            <a:extLst>
              <a:ext uri="{FF2B5EF4-FFF2-40B4-BE49-F238E27FC236}">
                <a16:creationId xmlns:a16="http://schemas.microsoft.com/office/drawing/2014/main" xmlns="" id="{3D6E9E0F-74AC-40AB-A4B5-1DF05F9399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50D8423-B466-4D93-B7EF-6E39346260E1}"/>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xmlns="" val="360157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EAE97-70C5-40B1-A2F7-B003A08787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F1D1F88-55FC-4B2E-82F2-7D82593BB0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248322F-BBD9-4251-96F7-670A353D6156}"/>
              </a:ext>
            </a:extLst>
          </p:cNvPr>
          <p:cNvSpPr>
            <a:spLocks noGrp="1"/>
          </p:cNvSpPr>
          <p:nvPr>
            <p:ph type="dt" sz="half" idx="10"/>
          </p:nvPr>
        </p:nvSpPr>
        <p:spPr/>
        <p:txBody>
          <a:bodyPr/>
          <a:lstStyle/>
          <a:p>
            <a:fld id="{8EB8188B-F669-4A22-BA7B-9FD881AE3617}" type="datetimeFigureOut">
              <a:rPr lang="en-GB" smtClean="0"/>
              <a:pPr/>
              <a:t>06/09/2021</a:t>
            </a:fld>
            <a:endParaRPr lang="en-GB"/>
          </a:p>
        </p:txBody>
      </p:sp>
      <p:sp>
        <p:nvSpPr>
          <p:cNvPr id="5" name="Footer Placeholder 4">
            <a:extLst>
              <a:ext uri="{FF2B5EF4-FFF2-40B4-BE49-F238E27FC236}">
                <a16:creationId xmlns:a16="http://schemas.microsoft.com/office/drawing/2014/main" xmlns="" id="{7F54215B-90B6-4F2C-A73C-7DD513713B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21B8E36-AFA3-4D80-BC51-BFFB4A0CE4DA}"/>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xmlns="" val="255447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DB066A-3695-4290-AD21-39FCD5ADE5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850524E-925D-4B8F-98FD-670BC1DEF3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0F1F77B-CFB3-4EAF-89F2-D8543FEC5494}"/>
              </a:ext>
            </a:extLst>
          </p:cNvPr>
          <p:cNvSpPr>
            <a:spLocks noGrp="1"/>
          </p:cNvSpPr>
          <p:nvPr>
            <p:ph type="dt" sz="half" idx="10"/>
          </p:nvPr>
        </p:nvSpPr>
        <p:spPr/>
        <p:txBody>
          <a:bodyPr/>
          <a:lstStyle/>
          <a:p>
            <a:fld id="{8EB8188B-F669-4A22-BA7B-9FD881AE3617}" type="datetimeFigureOut">
              <a:rPr lang="en-GB" smtClean="0"/>
              <a:pPr/>
              <a:t>06/09/2021</a:t>
            </a:fld>
            <a:endParaRPr lang="en-GB"/>
          </a:p>
        </p:txBody>
      </p:sp>
      <p:sp>
        <p:nvSpPr>
          <p:cNvPr id="5" name="Footer Placeholder 4">
            <a:extLst>
              <a:ext uri="{FF2B5EF4-FFF2-40B4-BE49-F238E27FC236}">
                <a16:creationId xmlns:a16="http://schemas.microsoft.com/office/drawing/2014/main" xmlns="" id="{8F5B2F42-94A0-474F-A47D-2DFEA7DF3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72C5171-5072-4FAD-B70A-C2467E9F0507}"/>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xmlns="" val="294084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E4B60B-F797-4629-AF09-136B2B2DB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20D74F1-3518-4AFC-B528-4B5CA51BC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F6746C2-D197-41CE-A572-1969F88CB4AA}"/>
              </a:ext>
            </a:extLst>
          </p:cNvPr>
          <p:cNvSpPr>
            <a:spLocks noGrp="1"/>
          </p:cNvSpPr>
          <p:nvPr>
            <p:ph type="dt" sz="half" idx="10"/>
          </p:nvPr>
        </p:nvSpPr>
        <p:spPr/>
        <p:txBody>
          <a:bodyPr/>
          <a:lstStyle/>
          <a:p>
            <a:fld id="{8EB8188B-F669-4A22-BA7B-9FD881AE3617}" type="datetimeFigureOut">
              <a:rPr lang="en-GB" smtClean="0"/>
              <a:pPr/>
              <a:t>06/09/2021</a:t>
            </a:fld>
            <a:endParaRPr lang="en-GB"/>
          </a:p>
        </p:txBody>
      </p:sp>
      <p:sp>
        <p:nvSpPr>
          <p:cNvPr id="5" name="Footer Placeholder 4">
            <a:extLst>
              <a:ext uri="{FF2B5EF4-FFF2-40B4-BE49-F238E27FC236}">
                <a16:creationId xmlns:a16="http://schemas.microsoft.com/office/drawing/2014/main" xmlns="" id="{036D54BD-4A6F-4E95-B8F0-00FFF2D9AD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4ADD822-15BD-4082-B392-299E0D0DCBF6}"/>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xmlns="" val="33960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06E8C-1961-419F-9B65-ED293CAFC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D00D9F9-3EE5-4EF8-AEE0-5D261F7DC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5858D04-2FD6-4160-805C-260B2737BAC6}"/>
              </a:ext>
            </a:extLst>
          </p:cNvPr>
          <p:cNvSpPr>
            <a:spLocks noGrp="1"/>
          </p:cNvSpPr>
          <p:nvPr>
            <p:ph type="dt" sz="half" idx="10"/>
          </p:nvPr>
        </p:nvSpPr>
        <p:spPr/>
        <p:txBody>
          <a:bodyPr/>
          <a:lstStyle/>
          <a:p>
            <a:fld id="{8EB8188B-F669-4A22-BA7B-9FD881AE3617}" type="datetimeFigureOut">
              <a:rPr lang="en-GB" smtClean="0"/>
              <a:pPr/>
              <a:t>06/09/2021</a:t>
            </a:fld>
            <a:endParaRPr lang="en-GB"/>
          </a:p>
        </p:txBody>
      </p:sp>
      <p:sp>
        <p:nvSpPr>
          <p:cNvPr id="5" name="Footer Placeholder 4">
            <a:extLst>
              <a:ext uri="{FF2B5EF4-FFF2-40B4-BE49-F238E27FC236}">
                <a16:creationId xmlns:a16="http://schemas.microsoft.com/office/drawing/2014/main" xmlns="" id="{1A25B837-2C00-48E2-867D-8A3F36A904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F49A261-A7D0-4916-A706-721E1E6533B6}"/>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xmlns="" val="251980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FD7C70-4901-47CD-90EF-EC4B1852F8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5F4797E-A927-4407-9150-3F1AA61F15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F1E5E446-71BA-4638-8521-600B5F5AED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1A6A3BAC-23AB-473F-ABEC-4704E48AE543}"/>
              </a:ext>
            </a:extLst>
          </p:cNvPr>
          <p:cNvSpPr>
            <a:spLocks noGrp="1"/>
          </p:cNvSpPr>
          <p:nvPr>
            <p:ph type="dt" sz="half" idx="10"/>
          </p:nvPr>
        </p:nvSpPr>
        <p:spPr/>
        <p:txBody>
          <a:bodyPr/>
          <a:lstStyle/>
          <a:p>
            <a:fld id="{8EB8188B-F669-4A22-BA7B-9FD881AE3617}" type="datetimeFigureOut">
              <a:rPr lang="en-GB" smtClean="0"/>
              <a:pPr/>
              <a:t>06/09/2021</a:t>
            </a:fld>
            <a:endParaRPr lang="en-GB"/>
          </a:p>
        </p:txBody>
      </p:sp>
      <p:sp>
        <p:nvSpPr>
          <p:cNvPr id="6" name="Footer Placeholder 5">
            <a:extLst>
              <a:ext uri="{FF2B5EF4-FFF2-40B4-BE49-F238E27FC236}">
                <a16:creationId xmlns:a16="http://schemas.microsoft.com/office/drawing/2014/main" xmlns="" id="{7EA58C65-764A-4AF3-857A-CCA221A70C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48D2BFD-0F60-484B-A189-94BEB6AEC31D}"/>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xmlns="" val="398144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0E2DB1-7E41-4579-9062-D66C79EBF2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8017D43-2DF6-4E10-8734-DB68A4914B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7B76FEA-3826-46DD-8A3F-E4B9A5CDFC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D9F47554-F37B-4313-942F-A642418E2A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FE1F2D-BE76-4C7C-953D-1E1D002410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44A26AE-6B5F-453A-9019-2D8F688B52A3}"/>
              </a:ext>
            </a:extLst>
          </p:cNvPr>
          <p:cNvSpPr>
            <a:spLocks noGrp="1"/>
          </p:cNvSpPr>
          <p:nvPr>
            <p:ph type="dt" sz="half" idx="10"/>
          </p:nvPr>
        </p:nvSpPr>
        <p:spPr/>
        <p:txBody>
          <a:bodyPr/>
          <a:lstStyle/>
          <a:p>
            <a:fld id="{8EB8188B-F669-4A22-BA7B-9FD881AE3617}" type="datetimeFigureOut">
              <a:rPr lang="en-GB" smtClean="0"/>
              <a:pPr/>
              <a:t>06/09/2021</a:t>
            </a:fld>
            <a:endParaRPr lang="en-GB"/>
          </a:p>
        </p:txBody>
      </p:sp>
      <p:sp>
        <p:nvSpPr>
          <p:cNvPr id="8" name="Footer Placeholder 7">
            <a:extLst>
              <a:ext uri="{FF2B5EF4-FFF2-40B4-BE49-F238E27FC236}">
                <a16:creationId xmlns:a16="http://schemas.microsoft.com/office/drawing/2014/main" xmlns="" id="{AB161A3B-B0F4-4F3B-AE95-BB32B2D97A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512AB10-611D-4A20-8693-70DADD292D67}"/>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xmlns="" val="140041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B0249-D01E-4996-B621-0909EC7113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D1A2375-D4A6-4DD8-A9FE-44732267B82E}"/>
              </a:ext>
            </a:extLst>
          </p:cNvPr>
          <p:cNvSpPr>
            <a:spLocks noGrp="1"/>
          </p:cNvSpPr>
          <p:nvPr>
            <p:ph type="dt" sz="half" idx="10"/>
          </p:nvPr>
        </p:nvSpPr>
        <p:spPr/>
        <p:txBody>
          <a:bodyPr/>
          <a:lstStyle/>
          <a:p>
            <a:fld id="{8EB8188B-F669-4A22-BA7B-9FD881AE3617}" type="datetimeFigureOut">
              <a:rPr lang="en-GB" smtClean="0"/>
              <a:pPr/>
              <a:t>06/09/2021</a:t>
            </a:fld>
            <a:endParaRPr lang="en-GB"/>
          </a:p>
        </p:txBody>
      </p:sp>
      <p:sp>
        <p:nvSpPr>
          <p:cNvPr id="4" name="Footer Placeholder 3">
            <a:extLst>
              <a:ext uri="{FF2B5EF4-FFF2-40B4-BE49-F238E27FC236}">
                <a16:creationId xmlns:a16="http://schemas.microsoft.com/office/drawing/2014/main" xmlns="" id="{AE9C8699-2B85-490A-B8D0-06B1EB0724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92FFC88-699F-46D0-857C-F1C68B0D4EAC}"/>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xmlns="" val="55934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A895E47-A123-4EFC-9542-F33BA7C23D0B}"/>
              </a:ext>
            </a:extLst>
          </p:cNvPr>
          <p:cNvSpPr>
            <a:spLocks noGrp="1"/>
          </p:cNvSpPr>
          <p:nvPr>
            <p:ph type="dt" sz="half" idx="10"/>
          </p:nvPr>
        </p:nvSpPr>
        <p:spPr/>
        <p:txBody>
          <a:bodyPr/>
          <a:lstStyle/>
          <a:p>
            <a:fld id="{8EB8188B-F669-4A22-BA7B-9FD881AE3617}" type="datetimeFigureOut">
              <a:rPr lang="en-GB" smtClean="0"/>
              <a:pPr/>
              <a:t>06/09/2021</a:t>
            </a:fld>
            <a:endParaRPr lang="en-GB"/>
          </a:p>
        </p:txBody>
      </p:sp>
      <p:sp>
        <p:nvSpPr>
          <p:cNvPr id="3" name="Footer Placeholder 2">
            <a:extLst>
              <a:ext uri="{FF2B5EF4-FFF2-40B4-BE49-F238E27FC236}">
                <a16:creationId xmlns:a16="http://schemas.microsoft.com/office/drawing/2014/main" xmlns="" id="{5321D54C-50A2-4A1C-84DD-7EEE09E361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4C1C3A6-731C-45D5-AE05-A4916AB0D95D}"/>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xmlns="" val="120784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A7E215-83F8-4CF6-B615-80BA330FD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775534F-7F0F-426C-A50C-73446AFD8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2548C17F-C9BF-40B1-A3CB-76DE3B5E3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A1940A2-F8C1-4D45-BB43-C6B8BE822F56}"/>
              </a:ext>
            </a:extLst>
          </p:cNvPr>
          <p:cNvSpPr>
            <a:spLocks noGrp="1"/>
          </p:cNvSpPr>
          <p:nvPr>
            <p:ph type="dt" sz="half" idx="10"/>
          </p:nvPr>
        </p:nvSpPr>
        <p:spPr/>
        <p:txBody>
          <a:bodyPr/>
          <a:lstStyle/>
          <a:p>
            <a:fld id="{8EB8188B-F669-4A22-BA7B-9FD881AE3617}" type="datetimeFigureOut">
              <a:rPr lang="en-GB" smtClean="0"/>
              <a:pPr/>
              <a:t>06/09/2021</a:t>
            </a:fld>
            <a:endParaRPr lang="en-GB"/>
          </a:p>
        </p:txBody>
      </p:sp>
      <p:sp>
        <p:nvSpPr>
          <p:cNvPr id="6" name="Footer Placeholder 5">
            <a:extLst>
              <a:ext uri="{FF2B5EF4-FFF2-40B4-BE49-F238E27FC236}">
                <a16:creationId xmlns:a16="http://schemas.microsoft.com/office/drawing/2014/main" xmlns="" id="{9A622DCE-9DEF-4C10-919A-409E07FB65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AD94111-EDCB-4C13-A7B4-1DC4A26FC3A6}"/>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xmlns="" val="368882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C91C7-667A-41D6-AFD0-68A17001E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E07DD53-2BAD-488B-9D0A-61610D129E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72149DA-6F79-40AE-AF1C-140402D07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C909009-FE93-4A09-A17E-8412D78CCC0A}"/>
              </a:ext>
            </a:extLst>
          </p:cNvPr>
          <p:cNvSpPr>
            <a:spLocks noGrp="1"/>
          </p:cNvSpPr>
          <p:nvPr>
            <p:ph type="dt" sz="half" idx="10"/>
          </p:nvPr>
        </p:nvSpPr>
        <p:spPr/>
        <p:txBody>
          <a:bodyPr/>
          <a:lstStyle/>
          <a:p>
            <a:fld id="{8EB8188B-F669-4A22-BA7B-9FD881AE3617}" type="datetimeFigureOut">
              <a:rPr lang="en-GB" smtClean="0"/>
              <a:pPr/>
              <a:t>06/09/2021</a:t>
            </a:fld>
            <a:endParaRPr lang="en-GB"/>
          </a:p>
        </p:txBody>
      </p:sp>
      <p:sp>
        <p:nvSpPr>
          <p:cNvPr id="6" name="Footer Placeholder 5">
            <a:extLst>
              <a:ext uri="{FF2B5EF4-FFF2-40B4-BE49-F238E27FC236}">
                <a16:creationId xmlns:a16="http://schemas.microsoft.com/office/drawing/2014/main" xmlns="" id="{3C2BF188-0CEA-4A36-9B4C-259C1FADB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5B51F43-A2D5-4D04-B109-B2C17C680715}"/>
              </a:ext>
            </a:extLst>
          </p:cNvPr>
          <p:cNvSpPr>
            <a:spLocks noGrp="1"/>
          </p:cNvSpPr>
          <p:nvPr>
            <p:ph type="sldNum" sz="quarter" idx="12"/>
          </p:nvPr>
        </p:nvSpPr>
        <p:spPr/>
        <p:txBody>
          <a:bodyPr/>
          <a:lstStyle/>
          <a:p>
            <a:fld id="{A38B1305-D2B2-48A1-AA60-549E247E2D12}" type="slidenum">
              <a:rPr lang="en-GB" smtClean="0"/>
              <a:pPr/>
              <a:t>‹#›</a:t>
            </a:fld>
            <a:endParaRPr lang="en-GB"/>
          </a:p>
        </p:txBody>
      </p:sp>
    </p:spTree>
    <p:extLst>
      <p:ext uri="{BB962C8B-B14F-4D97-AF65-F5344CB8AC3E}">
        <p14:creationId xmlns:p14="http://schemas.microsoft.com/office/powerpoint/2010/main" xmlns="" val="279416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3E0266B-9533-4E09-8334-925ABC4F88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CCBC878-AC5F-4200-9A9B-C8BA94FD8B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2E010C4-2808-4981-9D20-13C3316B2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8188B-F669-4A22-BA7B-9FD881AE3617}" type="datetimeFigureOut">
              <a:rPr lang="en-GB" smtClean="0"/>
              <a:pPr/>
              <a:t>06/09/2021</a:t>
            </a:fld>
            <a:endParaRPr lang="en-GB"/>
          </a:p>
        </p:txBody>
      </p:sp>
      <p:sp>
        <p:nvSpPr>
          <p:cNvPr id="5" name="Footer Placeholder 4">
            <a:extLst>
              <a:ext uri="{FF2B5EF4-FFF2-40B4-BE49-F238E27FC236}">
                <a16:creationId xmlns:a16="http://schemas.microsoft.com/office/drawing/2014/main" xmlns="" id="{9F9D1ACA-4445-4339-9403-1EA2C236E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1EB52920-B707-439D-ACE1-A44FE1E4F6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B1305-D2B2-48A1-AA60-549E247E2D12}" type="slidenum">
              <a:rPr lang="en-GB" smtClean="0"/>
              <a:pPr/>
              <a:t>‹#›</a:t>
            </a:fld>
            <a:endParaRPr lang="en-GB"/>
          </a:p>
        </p:txBody>
      </p:sp>
    </p:spTree>
    <p:extLst>
      <p:ext uri="{BB962C8B-B14F-4D97-AF65-F5344CB8AC3E}">
        <p14:creationId xmlns:p14="http://schemas.microsoft.com/office/powerpoint/2010/main" xmlns="" val="1132945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18" Type="http://schemas.openxmlformats.org/officeDocument/2006/relationships/image" Target="../media/image20.sv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4.sv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2.svg"/><Relationship Id="rId19" Type="http://schemas.openxmlformats.org/officeDocument/2006/relationships/image" Target="../media/image14.png"/><Relationship Id="rId4" Type="http://schemas.openxmlformats.org/officeDocument/2006/relationships/image" Target="../media/image6.jpeg"/><Relationship Id="rId9" Type="http://schemas.openxmlformats.org/officeDocument/2006/relationships/image" Target="../media/image9.png"/><Relationship Id="rId1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29.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7.svg"/><Relationship Id="rId4" Type="http://schemas.openxmlformats.org/officeDocument/2006/relationships/image" Target="../media/image18.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50C86-9F39-42AB-8BDB-1139E3960E72}"/>
              </a:ext>
            </a:extLst>
          </p:cNvPr>
          <p:cNvSpPr>
            <a:spLocks noGrp="1"/>
          </p:cNvSpPr>
          <p:nvPr>
            <p:ph type="ctrTitle"/>
          </p:nvPr>
        </p:nvSpPr>
        <p:spPr>
          <a:xfrm>
            <a:off x="634180" y="5003903"/>
            <a:ext cx="10923638" cy="1317643"/>
          </a:xfrm>
        </p:spPr>
        <p:txBody>
          <a:bodyPr>
            <a:normAutofit fontScale="90000"/>
          </a:bodyPr>
          <a:lstStyle/>
          <a:p>
            <a:r>
              <a:rPr lang="en-GB" sz="6600" b="1" dirty="0"/>
              <a:t>Our Climate Our Future</a:t>
            </a:r>
            <a:br>
              <a:rPr lang="en-GB" sz="6600" b="1" dirty="0"/>
            </a:br>
            <a:r>
              <a:rPr lang="en-GB" sz="6600" b="1" dirty="0">
                <a:solidFill>
                  <a:srgbClr val="8CDC73"/>
                </a:solidFill>
              </a:rPr>
              <a:t>School Climate Action Workshop</a:t>
            </a:r>
          </a:p>
        </p:txBody>
      </p:sp>
      <p:pic>
        <p:nvPicPr>
          <p:cNvPr id="11" name="Picture 10" descr="A picture containing projector&#10;&#10;Description automatically generated">
            <a:extLst>
              <a:ext uri="{FF2B5EF4-FFF2-40B4-BE49-F238E27FC236}">
                <a16:creationId xmlns:a16="http://schemas.microsoft.com/office/drawing/2014/main" xmlns="" id="{9578314D-45FF-4D1E-84A5-C3360710F84C}"/>
              </a:ext>
            </a:extLst>
          </p:cNvPr>
          <p:cNvPicPr>
            <a:picLocks noChangeAspect="1"/>
          </p:cNvPicPr>
          <p:nvPr/>
        </p:nvPicPr>
        <p:blipFill rotWithShape="1">
          <a:blip r:embed="rId2" cstate="email">
            <a:extLst>
              <a:ext uri="{28A0092B-C50C-407E-A947-70E740481C1C}">
                <a14:useLocalDpi xmlns:a14="http://schemas.microsoft.com/office/drawing/2010/main" xmlns="" val="0"/>
              </a:ext>
            </a:extLst>
          </a:blip>
          <a:srcRect r="-4" b="-4"/>
          <a:stretch/>
        </p:blipFill>
        <p:spPr>
          <a:xfrm rot="5400000">
            <a:off x="-624416" y="624416"/>
            <a:ext cx="4257366" cy="3008534"/>
          </a:xfrm>
          <a:prstGeom prst="rect">
            <a:avLst/>
          </a:prstGeom>
        </p:spPr>
      </p:pic>
      <p:pic>
        <p:nvPicPr>
          <p:cNvPr id="7" name="Picture 6" descr="A group of people wearing blue shirts&#10;&#10;Description automatically generated with low confidence">
            <a:extLst>
              <a:ext uri="{FF2B5EF4-FFF2-40B4-BE49-F238E27FC236}">
                <a16:creationId xmlns:a16="http://schemas.microsoft.com/office/drawing/2014/main" xmlns="" id="{FC7ED183-8703-46F2-8CC3-8842CA2AE016}"/>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b="-1"/>
          <a:stretch/>
        </p:blipFill>
        <p:spPr>
          <a:xfrm>
            <a:off x="3061261" y="10"/>
            <a:ext cx="3008534" cy="4261094"/>
          </a:xfrm>
          <a:prstGeom prst="rect">
            <a:avLst/>
          </a:prstGeom>
        </p:spPr>
      </p:pic>
      <p:pic>
        <p:nvPicPr>
          <p:cNvPr id="9" name="Picture 8" descr="A group of children posing for a photo&#10;&#10;Description automatically generated with medium confidence">
            <a:extLst>
              <a:ext uri="{FF2B5EF4-FFF2-40B4-BE49-F238E27FC236}">
                <a16:creationId xmlns:a16="http://schemas.microsoft.com/office/drawing/2014/main" xmlns="" id="{076AC167-D969-48B3-B02F-EEECFBD2CD7F}"/>
              </a:ext>
            </a:extLst>
          </p:cNvPr>
          <p:cNvPicPr>
            <a:picLocks noChangeAspect="1"/>
          </p:cNvPicPr>
          <p:nvPr/>
        </p:nvPicPr>
        <p:blipFill rotWithShape="1">
          <a:blip r:embed="rId4" cstate="email">
            <a:extLst>
              <a:ext uri="{28A0092B-C50C-407E-A947-70E740481C1C}">
                <a14:useLocalDpi xmlns:a14="http://schemas.microsoft.com/office/drawing/2010/main" xmlns="" val="0"/>
              </a:ext>
            </a:extLst>
          </a:blip>
          <a:srcRect b="-1"/>
          <a:stretch/>
        </p:blipFill>
        <p:spPr>
          <a:xfrm>
            <a:off x="6122522" y="10"/>
            <a:ext cx="3008376" cy="4261094"/>
          </a:xfrm>
          <a:prstGeom prst="rect">
            <a:avLst/>
          </a:prstGeom>
        </p:spPr>
      </p:pic>
      <p:cxnSp>
        <p:nvCxnSpPr>
          <p:cNvPr id="23" name="Straight Connector 22">
            <a:extLst>
              <a:ext uri="{FF2B5EF4-FFF2-40B4-BE49-F238E27FC236}">
                <a16:creationId xmlns:a16="http://schemas.microsoft.com/office/drawing/2014/main" xmlns="" id="{EBAD6A72-88E8-42F7-88B9-CAF744536B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ree, grass, outdoor, dress&#10;&#10;Description automatically generated">
            <a:extLst>
              <a:ext uri="{FF2B5EF4-FFF2-40B4-BE49-F238E27FC236}">
                <a16:creationId xmlns:a16="http://schemas.microsoft.com/office/drawing/2014/main" xmlns="" id="{177AE0EA-71E2-4FAB-B24E-1EABDE68994A}"/>
              </a:ext>
            </a:extLst>
          </p:cNvPr>
          <p:cNvPicPr>
            <a:picLocks noChangeAspect="1"/>
          </p:cNvPicPr>
          <p:nvPr/>
        </p:nvPicPr>
        <p:blipFill rotWithShape="1">
          <a:blip r:embed="rId5" cstate="email">
            <a:extLst>
              <a:ext uri="{28A0092B-C50C-407E-A947-70E740481C1C}">
                <a14:useLocalDpi xmlns:a14="http://schemas.microsoft.com/office/drawing/2010/main" xmlns="" val="0"/>
              </a:ext>
            </a:extLst>
          </a:blip>
          <a:srcRect b="-1"/>
          <a:stretch/>
        </p:blipFill>
        <p:spPr>
          <a:xfrm>
            <a:off x="9183624" y="10"/>
            <a:ext cx="3008376" cy="4261094"/>
          </a:xfrm>
          <a:prstGeom prst="rect">
            <a:avLst/>
          </a:prstGeom>
        </p:spPr>
      </p:pic>
      <p:cxnSp>
        <p:nvCxnSpPr>
          <p:cNvPr id="25" name="Straight Connector 24">
            <a:extLst>
              <a:ext uri="{FF2B5EF4-FFF2-40B4-BE49-F238E27FC236}">
                <a16:creationId xmlns:a16="http://schemas.microsoft.com/office/drawing/2014/main" xmlns="" id="{C800968E-0A99-46C4-A9B2-6A63AC66F4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0627B73E-D784-4780-AA33-DCDFE7DA16E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9FF1850-8D1E-4E84-BD9E-F2E90695850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DBB65DC9-8FD3-4854-A419-12E9E08843BE}"/>
              </a:ext>
            </a:extLst>
          </p:cNvPr>
          <p:cNvSpPr txBox="1"/>
          <p:nvPr/>
        </p:nvSpPr>
        <p:spPr>
          <a:xfrm>
            <a:off x="1422399" y="3998825"/>
            <a:ext cx="1820649" cy="230832"/>
          </a:xfrm>
          <a:prstGeom prst="rect">
            <a:avLst/>
          </a:prstGeom>
          <a:noFill/>
        </p:spPr>
        <p:txBody>
          <a:bodyPr wrap="square" rtlCol="0">
            <a:spAutoFit/>
          </a:bodyPr>
          <a:lstStyle/>
          <a:p>
            <a:r>
              <a:rPr lang="es-ES" sz="900" dirty="0">
                <a:effectLst/>
                <a:latin typeface="Calibri" panose="020F0502020204030204" pitchFamily="34" charset="0"/>
                <a:ea typeface="Times New Roman" panose="02020603050405020304" pitchFamily="18" charset="0"/>
                <a:cs typeface="Times New Roman" panose="02020603050405020304" pitchFamily="18" charset="0"/>
              </a:rPr>
              <a:t>© Matt Larsen-Daw / WWF-UK</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A190721D-4379-42C8-A145-F36C0BF3C449}"/>
              </a:ext>
            </a:extLst>
          </p:cNvPr>
          <p:cNvSpPr txBox="1"/>
          <p:nvPr/>
        </p:nvSpPr>
        <p:spPr>
          <a:xfrm>
            <a:off x="4477091" y="3992337"/>
            <a:ext cx="1820649" cy="230832"/>
          </a:xfrm>
          <a:prstGeom prst="rect">
            <a:avLst/>
          </a:prstGeom>
          <a:noFill/>
        </p:spPr>
        <p:txBody>
          <a:bodyPr wrap="square" rtlCol="0">
            <a:spAutoFit/>
          </a:bodyPr>
          <a:lstStyle/>
          <a:p>
            <a:r>
              <a:rPr lang="es-ES" sz="900" dirty="0">
                <a:effectLst/>
                <a:latin typeface="Calibri" panose="020F0502020204030204" pitchFamily="34" charset="0"/>
                <a:ea typeface="Times New Roman" panose="02020603050405020304" pitchFamily="18" charset="0"/>
                <a:cs typeface="Times New Roman" panose="02020603050405020304" pitchFamily="18" charset="0"/>
              </a:rPr>
              <a:t>© Matt Larsen-Daw / WWF-UK</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AFAFB9A3-C111-4212-98C9-225D5F034683}"/>
              </a:ext>
            </a:extLst>
          </p:cNvPr>
          <p:cNvSpPr txBox="1"/>
          <p:nvPr/>
        </p:nvSpPr>
        <p:spPr>
          <a:xfrm>
            <a:off x="7531783" y="3992337"/>
            <a:ext cx="1820649" cy="230832"/>
          </a:xfrm>
          <a:prstGeom prst="rect">
            <a:avLst/>
          </a:prstGeom>
          <a:noFill/>
        </p:spPr>
        <p:txBody>
          <a:bodyPr wrap="square" rtlCol="0">
            <a:spAutoFit/>
          </a:bodyPr>
          <a:lstStyle/>
          <a:p>
            <a:r>
              <a:rPr lang="es-ES" sz="900" dirty="0">
                <a:effectLst/>
                <a:latin typeface="Calibri" panose="020F0502020204030204" pitchFamily="34" charset="0"/>
                <a:ea typeface="Times New Roman" panose="02020603050405020304" pitchFamily="18" charset="0"/>
                <a:cs typeface="Times New Roman" panose="02020603050405020304" pitchFamily="18" charset="0"/>
              </a:rPr>
              <a:t>© Matt Larsen-Daw / WWF-UK</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35616F60-6257-48F9-9EAF-20813F29093B}"/>
              </a:ext>
            </a:extLst>
          </p:cNvPr>
          <p:cNvSpPr txBox="1"/>
          <p:nvPr/>
        </p:nvSpPr>
        <p:spPr>
          <a:xfrm>
            <a:off x="10627425" y="3992337"/>
            <a:ext cx="1820649" cy="230832"/>
          </a:xfrm>
          <a:prstGeom prst="rect">
            <a:avLst/>
          </a:prstGeom>
          <a:noFill/>
        </p:spPr>
        <p:txBody>
          <a:bodyPr wrap="square" rtlCol="0">
            <a:spAutoFit/>
          </a:bodyPr>
          <a:lstStyle/>
          <a:p>
            <a:r>
              <a:rPr lang="es-ES" sz="900" dirty="0">
                <a:effectLst/>
                <a:latin typeface="Calibri" panose="020F0502020204030204" pitchFamily="34" charset="0"/>
                <a:ea typeface="Times New Roman" panose="02020603050405020304" pitchFamily="18" charset="0"/>
                <a:cs typeface="Times New Roman" panose="02020603050405020304" pitchFamily="18" charset="0"/>
              </a:rPr>
              <a:t>© Matt Larsen-Daw / WWF-UK</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992263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xmlns="" id="{11354B83-B862-4570-9744-C8CD49B1F360}"/>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rot="224776">
            <a:off x="9438767" y="64814"/>
            <a:ext cx="2235987" cy="5185899"/>
          </a:xfrm>
          <a:prstGeom prst="rect">
            <a:avLst/>
          </a:prstGeom>
        </p:spPr>
      </p:pic>
      <p:sp>
        <p:nvSpPr>
          <p:cNvPr id="29" name="Rectangle: Rounded Corners 28">
            <a:extLst>
              <a:ext uri="{FF2B5EF4-FFF2-40B4-BE49-F238E27FC236}">
                <a16:creationId xmlns:a16="http://schemas.microsoft.com/office/drawing/2014/main" xmlns="" id="{0FE07987-75D4-460E-87FA-16C13E947E8B}"/>
              </a:ext>
            </a:extLst>
          </p:cNvPr>
          <p:cNvSpPr/>
          <p:nvPr/>
        </p:nvSpPr>
        <p:spPr>
          <a:xfrm>
            <a:off x="8752753" y="5153190"/>
            <a:ext cx="1485137" cy="1433983"/>
          </a:xfrm>
          <a:prstGeom prst="roundRect">
            <a:avLst/>
          </a:prstGeom>
          <a:solidFill>
            <a:srgbClr val="8CDC73"/>
          </a:solidFill>
          <a:ln w="38100">
            <a:solidFill>
              <a:srgbClr val="1D3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a:extLst>
              <a:ext uri="{FF2B5EF4-FFF2-40B4-BE49-F238E27FC236}">
                <a16:creationId xmlns:a16="http://schemas.microsoft.com/office/drawing/2014/main" xmlns="" id="{56CB1678-27DA-40BE-9EE1-75609A43C599}"/>
              </a:ext>
            </a:extLst>
          </p:cNvPr>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rot="1346272">
            <a:off x="5559555" y="673521"/>
            <a:ext cx="2834628" cy="4794791"/>
          </a:xfrm>
          <a:prstGeom prst="rect">
            <a:avLst/>
          </a:prstGeom>
        </p:spPr>
      </p:pic>
      <p:sp>
        <p:nvSpPr>
          <p:cNvPr id="14" name="TextBox 13">
            <a:extLst>
              <a:ext uri="{FF2B5EF4-FFF2-40B4-BE49-F238E27FC236}">
                <a16:creationId xmlns:a16="http://schemas.microsoft.com/office/drawing/2014/main" xmlns="" id="{C5C6E590-DE4E-4925-B564-C592E20F8D34}"/>
              </a:ext>
            </a:extLst>
          </p:cNvPr>
          <p:cNvSpPr txBox="1"/>
          <p:nvPr/>
        </p:nvSpPr>
        <p:spPr>
          <a:xfrm>
            <a:off x="385353" y="266339"/>
            <a:ext cx="4366460" cy="4585871"/>
          </a:xfrm>
          <a:prstGeom prst="rect">
            <a:avLst/>
          </a:prstGeom>
          <a:noFill/>
        </p:spPr>
        <p:txBody>
          <a:bodyPr wrap="square" rtlCol="0">
            <a:spAutoFit/>
          </a:bodyPr>
          <a:lstStyle/>
          <a:p>
            <a:r>
              <a:rPr lang="en-GB" sz="4000" b="1" dirty="0">
                <a:latin typeface="+mj-lt"/>
              </a:rPr>
              <a:t>What makes up your school ‘footprint’?</a:t>
            </a:r>
            <a:endParaRPr lang="en-GB" sz="4000" b="1" u="sng" dirty="0">
              <a:latin typeface="+mj-lt"/>
            </a:endParaRPr>
          </a:p>
          <a:p>
            <a:endParaRPr lang="en-GB" sz="1200" b="1" dirty="0">
              <a:latin typeface="+mj-lt"/>
            </a:endParaRPr>
          </a:p>
          <a:p>
            <a:r>
              <a:rPr lang="en-GB" sz="4000" b="1" dirty="0">
                <a:latin typeface="+mj-lt"/>
              </a:rPr>
              <a:t>Think about all of the ways that life in your school has an impact on the planet (good or bad).</a:t>
            </a:r>
          </a:p>
        </p:txBody>
      </p:sp>
      <p:pic>
        <p:nvPicPr>
          <p:cNvPr id="24" name="Graphic 23" descr="Plate with solid fill">
            <a:extLst>
              <a:ext uri="{FF2B5EF4-FFF2-40B4-BE49-F238E27FC236}">
                <a16:creationId xmlns:a16="http://schemas.microsoft.com/office/drawing/2014/main" xmlns="" id="{5EA5BEF6-1278-4A25-BB6C-566693551468}"/>
              </a:ext>
            </a:extLst>
          </p:cNvPr>
          <p:cNvPicPr>
            <a:picLocks noChangeAspect="1"/>
          </p:cNvPicPr>
          <p:nvPr/>
        </p:nvPicPr>
        <p:blipFill>
          <a:blip r:embed="rId5" cstate="email">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8989247" y="5575523"/>
            <a:ext cx="695399" cy="695399"/>
          </a:xfrm>
          <a:prstGeom prst="rect">
            <a:avLst/>
          </a:prstGeom>
        </p:spPr>
      </p:pic>
      <p:pic>
        <p:nvPicPr>
          <p:cNvPr id="28" name="Graphic 27" descr="Water Bottle with solid fill">
            <a:extLst>
              <a:ext uri="{FF2B5EF4-FFF2-40B4-BE49-F238E27FC236}">
                <a16:creationId xmlns:a16="http://schemas.microsoft.com/office/drawing/2014/main" xmlns="" id="{042EC74E-2762-4968-92E0-84412FCD3116}"/>
              </a:ext>
            </a:extLst>
          </p:cNvPr>
          <p:cNvPicPr>
            <a:picLocks noChangeAspect="1"/>
          </p:cNvPicPr>
          <p:nvPr/>
        </p:nvPicPr>
        <p:blipFill>
          <a:blip r:embed="rId7" cstate="email">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9513072" y="5296453"/>
            <a:ext cx="692355" cy="692355"/>
          </a:xfrm>
          <a:prstGeom prst="rect">
            <a:avLst/>
          </a:prstGeom>
        </p:spPr>
      </p:pic>
      <p:sp>
        <p:nvSpPr>
          <p:cNvPr id="30" name="TextBox 29">
            <a:extLst>
              <a:ext uri="{FF2B5EF4-FFF2-40B4-BE49-F238E27FC236}">
                <a16:creationId xmlns:a16="http://schemas.microsoft.com/office/drawing/2014/main" xmlns="" id="{910C15F3-D309-4462-AA95-ED101AABE606}"/>
              </a:ext>
            </a:extLst>
          </p:cNvPr>
          <p:cNvSpPr txBox="1"/>
          <p:nvPr/>
        </p:nvSpPr>
        <p:spPr>
          <a:xfrm>
            <a:off x="8752753" y="6128950"/>
            <a:ext cx="1485137" cy="369332"/>
          </a:xfrm>
          <a:prstGeom prst="rect">
            <a:avLst/>
          </a:prstGeom>
          <a:noFill/>
        </p:spPr>
        <p:txBody>
          <a:bodyPr wrap="square" rtlCol="0">
            <a:spAutoFit/>
          </a:bodyPr>
          <a:lstStyle/>
          <a:p>
            <a:pPr algn="ctr"/>
            <a:r>
              <a:rPr lang="en-GB" b="1" dirty="0">
                <a:solidFill>
                  <a:srgbClr val="1D3D79"/>
                </a:solidFill>
              </a:rPr>
              <a:t>Food &amp; Drink</a:t>
            </a:r>
          </a:p>
        </p:txBody>
      </p:sp>
      <p:sp>
        <p:nvSpPr>
          <p:cNvPr id="31" name="Rectangle: Rounded Corners 30">
            <a:extLst>
              <a:ext uri="{FF2B5EF4-FFF2-40B4-BE49-F238E27FC236}">
                <a16:creationId xmlns:a16="http://schemas.microsoft.com/office/drawing/2014/main" xmlns="" id="{A9E982D8-8999-4C94-9834-60D6946F2CA2}"/>
              </a:ext>
            </a:extLst>
          </p:cNvPr>
          <p:cNvSpPr/>
          <p:nvPr/>
        </p:nvSpPr>
        <p:spPr>
          <a:xfrm>
            <a:off x="242962" y="5157678"/>
            <a:ext cx="1485137" cy="1433983"/>
          </a:xfrm>
          <a:prstGeom prst="roundRect">
            <a:avLst/>
          </a:prstGeom>
          <a:solidFill>
            <a:srgbClr val="8CDC73"/>
          </a:solidFill>
          <a:ln w="38100">
            <a:solidFill>
              <a:srgbClr val="1D3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xmlns="" id="{C37C2AB6-EE14-428D-95B6-F02E1BC66A9C}"/>
              </a:ext>
            </a:extLst>
          </p:cNvPr>
          <p:cNvSpPr txBox="1"/>
          <p:nvPr/>
        </p:nvSpPr>
        <p:spPr>
          <a:xfrm>
            <a:off x="242962" y="6133438"/>
            <a:ext cx="1485137" cy="369332"/>
          </a:xfrm>
          <a:prstGeom prst="rect">
            <a:avLst/>
          </a:prstGeom>
          <a:noFill/>
        </p:spPr>
        <p:txBody>
          <a:bodyPr wrap="square" rtlCol="0">
            <a:spAutoFit/>
          </a:bodyPr>
          <a:lstStyle/>
          <a:p>
            <a:pPr algn="ctr"/>
            <a:r>
              <a:rPr lang="en-GB" b="1" dirty="0">
                <a:solidFill>
                  <a:srgbClr val="1D3D79"/>
                </a:solidFill>
              </a:rPr>
              <a:t>Energy</a:t>
            </a:r>
          </a:p>
        </p:txBody>
      </p:sp>
      <p:pic>
        <p:nvPicPr>
          <p:cNvPr id="34" name="Graphic 33" descr="Lightning bolt with solid fill">
            <a:extLst>
              <a:ext uri="{FF2B5EF4-FFF2-40B4-BE49-F238E27FC236}">
                <a16:creationId xmlns:a16="http://schemas.microsoft.com/office/drawing/2014/main" xmlns="" id="{98639DB0-C539-47B4-B92F-7D21F6E30334}"/>
              </a:ext>
            </a:extLst>
          </p:cNvPr>
          <p:cNvPicPr>
            <a:picLocks noChangeAspect="1"/>
          </p:cNvPicPr>
          <p:nvPr/>
        </p:nvPicPr>
        <p:blipFill>
          <a:blip r:embed="rId9" cstate="email">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644514" y="5340197"/>
            <a:ext cx="851427" cy="851427"/>
          </a:xfrm>
          <a:prstGeom prst="rect">
            <a:avLst/>
          </a:prstGeom>
        </p:spPr>
      </p:pic>
      <p:sp>
        <p:nvSpPr>
          <p:cNvPr id="37" name="Rectangle: Rounded Corners 36">
            <a:extLst>
              <a:ext uri="{FF2B5EF4-FFF2-40B4-BE49-F238E27FC236}">
                <a16:creationId xmlns:a16="http://schemas.microsoft.com/office/drawing/2014/main" xmlns="" id="{39D2EBE6-FB23-4887-B794-8F5C8A9D88A3}"/>
              </a:ext>
            </a:extLst>
          </p:cNvPr>
          <p:cNvSpPr/>
          <p:nvPr/>
        </p:nvSpPr>
        <p:spPr>
          <a:xfrm>
            <a:off x="10453581" y="5153191"/>
            <a:ext cx="1485137" cy="1433983"/>
          </a:xfrm>
          <a:prstGeom prst="roundRect">
            <a:avLst/>
          </a:prstGeom>
          <a:solidFill>
            <a:srgbClr val="8CDC73"/>
          </a:solidFill>
          <a:ln w="38100">
            <a:solidFill>
              <a:srgbClr val="1D3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xmlns="" id="{A1A8F909-BC78-4070-84EB-4B72BE20B45C}"/>
              </a:ext>
            </a:extLst>
          </p:cNvPr>
          <p:cNvSpPr txBox="1"/>
          <p:nvPr/>
        </p:nvSpPr>
        <p:spPr>
          <a:xfrm>
            <a:off x="10476944" y="6128950"/>
            <a:ext cx="1485137" cy="369332"/>
          </a:xfrm>
          <a:prstGeom prst="rect">
            <a:avLst/>
          </a:prstGeom>
          <a:noFill/>
        </p:spPr>
        <p:txBody>
          <a:bodyPr wrap="square" rtlCol="0">
            <a:spAutoFit/>
          </a:bodyPr>
          <a:lstStyle/>
          <a:p>
            <a:pPr algn="ctr"/>
            <a:r>
              <a:rPr lang="en-GB" b="1" dirty="0">
                <a:solidFill>
                  <a:srgbClr val="1D3D79"/>
                </a:solidFill>
              </a:rPr>
              <a:t>Wildlife</a:t>
            </a:r>
          </a:p>
        </p:txBody>
      </p:sp>
      <p:pic>
        <p:nvPicPr>
          <p:cNvPr id="3" name="Graphic 2" descr="Butterfly with solid fill">
            <a:extLst>
              <a:ext uri="{FF2B5EF4-FFF2-40B4-BE49-F238E27FC236}">
                <a16:creationId xmlns:a16="http://schemas.microsoft.com/office/drawing/2014/main" xmlns="" id="{214BDEA2-6C10-4F39-BB70-82DCD5515977}"/>
              </a:ext>
            </a:extLst>
          </p:cNvPr>
          <p:cNvPicPr>
            <a:picLocks noChangeAspect="1"/>
          </p:cNvPicPr>
          <p:nvPr/>
        </p:nvPicPr>
        <p:blipFill>
          <a:blip r:embed="rId11" cstate="email">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a:off x="10770435" y="5354108"/>
            <a:ext cx="851427" cy="851427"/>
          </a:xfrm>
          <a:prstGeom prst="rect">
            <a:avLst/>
          </a:prstGeom>
        </p:spPr>
      </p:pic>
      <p:sp>
        <p:nvSpPr>
          <p:cNvPr id="18" name="Rectangle: Rounded Corners 17">
            <a:extLst>
              <a:ext uri="{FF2B5EF4-FFF2-40B4-BE49-F238E27FC236}">
                <a16:creationId xmlns:a16="http://schemas.microsoft.com/office/drawing/2014/main" xmlns="" id="{F560C169-B86E-439A-A3D2-FC450A6F370A}"/>
              </a:ext>
            </a:extLst>
          </p:cNvPr>
          <p:cNvSpPr/>
          <p:nvPr/>
        </p:nvSpPr>
        <p:spPr>
          <a:xfrm>
            <a:off x="3644618" y="5157677"/>
            <a:ext cx="1485137" cy="1433983"/>
          </a:xfrm>
          <a:prstGeom prst="roundRect">
            <a:avLst/>
          </a:prstGeom>
          <a:solidFill>
            <a:srgbClr val="8CDC73"/>
          </a:solidFill>
          <a:ln w="38100">
            <a:solidFill>
              <a:srgbClr val="1D3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xmlns="" id="{F48015C6-6821-493C-997A-C3E84AE354A0}"/>
              </a:ext>
            </a:extLst>
          </p:cNvPr>
          <p:cNvSpPr txBox="1"/>
          <p:nvPr/>
        </p:nvSpPr>
        <p:spPr>
          <a:xfrm>
            <a:off x="3644618" y="6133437"/>
            <a:ext cx="1485137" cy="369332"/>
          </a:xfrm>
          <a:prstGeom prst="rect">
            <a:avLst/>
          </a:prstGeom>
          <a:noFill/>
        </p:spPr>
        <p:txBody>
          <a:bodyPr wrap="square" rtlCol="0">
            <a:spAutoFit/>
          </a:bodyPr>
          <a:lstStyle/>
          <a:p>
            <a:pPr algn="ctr"/>
            <a:r>
              <a:rPr lang="en-GB" b="1" dirty="0">
                <a:solidFill>
                  <a:srgbClr val="1D3D79"/>
                </a:solidFill>
              </a:rPr>
              <a:t>Waste</a:t>
            </a:r>
          </a:p>
        </p:txBody>
      </p:sp>
      <p:pic>
        <p:nvPicPr>
          <p:cNvPr id="7" name="Graphic 6" descr="Garbage with solid fill">
            <a:extLst>
              <a:ext uri="{FF2B5EF4-FFF2-40B4-BE49-F238E27FC236}">
                <a16:creationId xmlns:a16="http://schemas.microsoft.com/office/drawing/2014/main" xmlns="" id="{EE5E7A1E-A2ED-44BC-AB6B-741903843770}"/>
              </a:ext>
            </a:extLst>
          </p:cNvPr>
          <p:cNvPicPr>
            <a:picLocks noChangeAspect="1"/>
          </p:cNvPicPr>
          <p:nvPr/>
        </p:nvPicPr>
        <p:blipFill>
          <a:blip r:embed="rId13" cstate="email">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p:blipFill>
        <p:spPr>
          <a:xfrm>
            <a:off x="4099982" y="5415647"/>
            <a:ext cx="692355" cy="692355"/>
          </a:xfrm>
          <a:prstGeom prst="rect">
            <a:avLst/>
          </a:prstGeom>
        </p:spPr>
      </p:pic>
      <p:sp>
        <p:nvSpPr>
          <p:cNvPr id="23" name="Rectangle: Rounded Corners 22">
            <a:extLst>
              <a:ext uri="{FF2B5EF4-FFF2-40B4-BE49-F238E27FC236}">
                <a16:creationId xmlns:a16="http://schemas.microsoft.com/office/drawing/2014/main" xmlns="" id="{F07301EE-50B9-4723-B0BA-E9DB25E1A412}"/>
              </a:ext>
            </a:extLst>
          </p:cNvPr>
          <p:cNvSpPr/>
          <p:nvPr/>
        </p:nvSpPr>
        <p:spPr>
          <a:xfrm>
            <a:off x="5345446" y="5157677"/>
            <a:ext cx="1485137" cy="1433983"/>
          </a:xfrm>
          <a:prstGeom prst="roundRect">
            <a:avLst/>
          </a:prstGeom>
          <a:solidFill>
            <a:srgbClr val="8CDC73"/>
          </a:solidFill>
          <a:ln w="38100">
            <a:solidFill>
              <a:srgbClr val="1D3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xmlns="" id="{5F92F1E6-7FE8-480C-9D16-E27DB328239E}"/>
              </a:ext>
            </a:extLst>
          </p:cNvPr>
          <p:cNvSpPr txBox="1"/>
          <p:nvPr/>
        </p:nvSpPr>
        <p:spPr>
          <a:xfrm>
            <a:off x="5345446" y="6133437"/>
            <a:ext cx="1485137" cy="369332"/>
          </a:xfrm>
          <a:prstGeom prst="rect">
            <a:avLst/>
          </a:prstGeom>
          <a:noFill/>
        </p:spPr>
        <p:txBody>
          <a:bodyPr wrap="square" rtlCol="0">
            <a:spAutoFit/>
          </a:bodyPr>
          <a:lstStyle/>
          <a:p>
            <a:pPr algn="ctr"/>
            <a:r>
              <a:rPr lang="en-GB" b="1" dirty="0">
                <a:solidFill>
                  <a:srgbClr val="1D3D79"/>
                </a:solidFill>
              </a:rPr>
              <a:t>Resources</a:t>
            </a:r>
          </a:p>
        </p:txBody>
      </p:sp>
      <p:pic>
        <p:nvPicPr>
          <p:cNvPr id="9" name="Graphic 8" descr="Pencil with solid fill">
            <a:extLst>
              <a:ext uri="{FF2B5EF4-FFF2-40B4-BE49-F238E27FC236}">
                <a16:creationId xmlns:a16="http://schemas.microsoft.com/office/drawing/2014/main" xmlns="" id="{38986A01-4281-4DA3-93E5-A95E54E12681}"/>
              </a:ext>
            </a:extLst>
          </p:cNvPr>
          <p:cNvPicPr>
            <a:picLocks noChangeAspect="1"/>
          </p:cNvPicPr>
          <p:nvPr/>
        </p:nvPicPr>
        <p:blipFill>
          <a:blip r:embed="rId15" cstate="email">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tretch>
            <a:fillRect/>
          </a:stretch>
        </p:blipFill>
        <p:spPr>
          <a:xfrm>
            <a:off x="5793295" y="5416683"/>
            <a:ext cx="706349" cy="706349"/>
          </a:xfrm>
          <a:prstGeom prst="rect">
            <a:avLst/>
          </a:prstGeom>
        </p:spPr>
      </p:pic>
      <p:sp>
        <p:nvSpPr>
          <p:cNvPr id="33" name="Rectangle: Rounded Corners 32">
            <a:extLst>
              <a:ext uri="{FF2B5EF4-FFF2-40B4-BE49-F238E27FC236}">
                <a16:creationId xmlns:a16="http://schemas.microsoft.com/office/drawing/2014/main" xmlns="" id="{4BF0DC9E-00E1-41CA-820C-95FEC83895E9}"/>
              </a:ext>
            </a:extLst>
          </p:cNvPr>
          <p:cNvSpPr/>
          <p:nvPr/>
        </p:nvSpPr>
        <p:spPr>
          <a:xfrm>
            <a:off x="1943790" y="5157677"/>
            <a:ext cx="1485137" cy="1433983"/>
          </a:xfrm>
          <a:prstGeom prst="roundRect">
            <a:avLst/>
          </a:prstGeom>
          <a:solidFill>
            <a:srgbClr val="8CDC73"/>
          </a:solidFill>
          <a:ln w="38100">
            <a:solidFill>
              <a:srgbClr val="1D3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xmlns="" id="{C5FAABC8-441E-43D6-8575-7BEB523DE851}"/>
              </a:ext>
            </a:extLst>
          </p:cNvPr>
          <p:cNvSpPr txBox="1"/>
          <p:nvPr/>
        </p:nvSpPr>
        <p:spPr>
          <a:xfrm>
            <a:off x="1943790" y="6133437"/>
            <a:ext cx="1485137" cy="369332"/>
          </a:xfrm>
          <a:prstGeom prst="rect">
            <a:avLst/>
          </a:prstGeom>
          <a:noFill/>
        </p:spPr>
        <p:txBody>
          <a:bodyPr wrap="square" rtlCol="0">
            <a:spAutoFit/>
          </a:bodyPr>
          <a:lstStyle/>
          <a:p>
            <a:pPr algn="ctr"/>
            <a:r>
              <a:rPr lang="en-GB" b="1" dirty="0">
                <a:solidFill>
                  <a:srgbClr val="1D3D79"/>
                </a:solidFill>
              </a:rPr>
              <a:t>Water</a:t>
            </a:r>
          </a:p>
        </p:txBody>
      </p:sp>
      <p:pic>
        <p:nvPicPr>
          <p:cNvPr id="11" name="Graphic 10" descr="Leaky Tap with solid fill">
            <a:extLst>
              <a:ext uri="{FF2B5EF4-FFF2-40B4-BE49-F238E27FC236}">
                <a16:creationId xmlns:a16="http://schemas.microsoft.com/office/drawing/2014/main" xmlns="" id="{D127E869-8F85-4D3B-A7E3-62511E490E40}"/>
              </a:ext>
            </a:extLst>
          </p:cNvPr>
          <p:cNvPicPr>
            <a:picLocks noChangeAspect="1"/>
          </p:cNvPicPr>
          <p:nvPr/>
        </p:nvPicPr>
        <p:blipFill>
          <a:blip r:embed="rId17" cstate="email">
            <a:extLst>
              <a:ext uri="{28A0092B-C50C-407E-A947-70E740481C1C}">
                <a14:useLocalDpi xmlns:a14="http://schemas.microsoft.com/office/drawing/2010/main" xmlns="" val="0"/>
              </a:ext>
              <a:ext uri="{96DAC541-7B7A-43D3-8B79-37D633B846F1}">
                <asvg:svgBlip xmlns:asvg="http://schemas.microsoft.com/office/drawing/2016/SVG/main" xmlns="" r:embed="rId18"/>
              </a:ext>
            </a:extLst>
          </a:blip>
          <a:stretch>
            <a:fillRect/>
          </a:stretch>
        </p:blipFill>
        <p:spPr>
          <a:xfrm>
            <a:off x="2332828" y="5349508"/>
            <a:ext cx="851427" cy="851427"/>
          </a:xfrm>
          <a:prstGeom prst="rect">
            <a:avLst/>
          </a:prstGeom>
        </p:spPr>
      </p:pic>
      <p:sp>
        <p:nvSpPr>
          <p:cNvPr id="39" name="Rectangle: Rounded Corners 38">
            <a:extLst>
              <a:ext uri="{FF2B5EF4-FFF2-40B4-BE49-F238E27FC236}">
                <a16:creationId xmlns:a16="http://schemas.microsoft.com/office/drawing/2014/main" xmlns="" id="{A50B13F3-32C4-48B5-9D2E-12F529A66CEA}"/>
              </a:ext>
            </a:extLst>
          </p:cNvPr>
          <p:cNvSpPr/>
          <p:nvPr/>
        </p:nvSpPr>
        <p:spPr>
          <a:xfrm>
            <a:off x="7046274" y="5153190"/>
            <a:ext cx="1485137" cy="1433983"/>
          </a:xfrm>
          <a:prstGeom prst="roundRect">
            <a:avLst/>
          </a:prstGeom>
          <a:solidFill>
            <a:srgbClr val="8CDC73"/>
          </a:solidFill>
          <a:ln w="38100">
            <a:solidFill>
              <a:srgbClr val="1D3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xmlns="" id="{2AB148B4-EF1B-4F4D-8D52-692D6F3D301A}"/>
              </a:ext>
            </a:extLst>
          </p:cNvPr>
          <p:cNvSpPr txBox="1"/>
          <p:nvPr/>
        </p:nvSpPr>
        <p:spPr>
          <a:xfrm>
            <a:off x="7046274" y="6128950"/>
            <a:ext cx="1485137" cy="369332"/>
          </a:xfrm>
          <a:prstGeom prst="rect">
            <a:avLst/>
          </a:prstGeom>
          <a:noFill/>
        </p:spPr>
        <p:txBody>
          <a:bodyPr wrap="square" rtlCol="0">
            <a:spAutoFit/>
          </a:bodyPr>
          <a:lstStyle/>
          <a:p>
            <a:pPr algn="ctr"/>
            <a:r>
              <a:rPr lang="en-GB" b="1" dirty="0">
                <a:solidFill>
                  <a:srgbClr val="1D3D79"/>
                </a:solidFill>
              </a:rPr>
              <a:t>Transport</a:t>
            </a:r>
          </a:p>
        </p:txBody>
      </p:sp>
      <p:pic>
        <p:nvPicPr>
          <p:cNvPr id="13" name="Graphic 12" descr="Bus with solid fill">
            <a:extLst>
              <a:ext uri="{FF2B5EF4-FFF2-40B4-BE49-F238E27FC236}">
                <a16:creationId xmlns:a16="http://schemas.microsoft.com/office/drawing/2014/main" xmlns="" id="{24420948-5AE8-40D1-9415-F84061D933C3}"/>
              </a:ext>
            </a:extLst>
          </p:cNvPr>
          <p:cNvPicPr>
            <a:picLocks noChangeAspect="1"/>
          </p:cNvPicPr>
          <p:nvPr/>
        </p:nvPicPr>
        <p:blipFill>
          <a:blip r:embed="rId19" cstate="email">
            <a:extLst>
              <a:ext uri="{28A0092B-C50C-407E-A947-70E740481C1C}">
                <a14:useLocalDpi xmlns:a14="http://schemas.microsoft.com/office/drawing/2010/main" xmlns="" val="0"/>
              </a:ext>
              <a:ext uri="{96DAC541-7B7A-43D3-8B79-37D633B846F1}">
                <asvg:svgBlip xmlns:asvg="http://schemas.microsoft.com/office/drawing/2016/SVG/main" xmlns="" r:embed="rId20"/>
              </a:ext>
            </a:extLst>
          </a:blip>
          <a:stretch>
            <a:fillRect/>
          </a:stretch>
        </p:blipFill>
        <p:spPr>
          <a:xfrm>
            <a:off x="7334468" y="5312657"/>
            <a:ext cx="914400" cy="914400"/>
          </a:xfrm>
          <a:prstGeom prst="rect">
            <a:avLst/>
          </a:prstGeom>
        </p:spPr>
      </p:pic>
    </p:spTree>
    <p:extLst>
      <p:ext uri="{BB962C8B-B14F-4D97-AF65-F5344CB8AC3E}">
        <p14:creationId xmlns:p14="http://schemas.microsoft.com/office/powerpoint/2010/main" xmlns="" val="128612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p:bldP spid="37" grpId="0" animBg="1"/>
      <p:bldP spid="38" grpId="0"/>
      <p:bldP spid="18" grpId="0" animBg="1"/>
      <p:bldP spid="19" grpId="0"/>
      <p:bldP spid="23" grpId="0" animBg="1"/>
      <p:bldP spid="25" grpId="0"/>
      <p:bldP spid="33" grpId="0" animBg="1"/>
      <p:bldP spid="35" grpId="0"/>
      <p:bldP spid="39" grpId="0" animBg="1"/>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people riding horses in a wooded area&#10;&#10;Description automatically generated with medium confidence">
            <a:extLst>
              <a:ext uri="{FF2B5EF4-FFF2-40B4-BE49-F238E27FC236}">
                <a16:creationId xmlns:a16="http://schemas.microsoft.com/office/drawing/2014/main" xmlns="" id="{86759972-F1CE-49A1-A3AF-988273B65EAF}"/>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5359121" y="0"/>
            <a:ext cx="6832880" cy="6858000"/>
          </a:xfrm>
          <a:prstGeom prst="rect">
            <a:avLst/>
          </a:prstGeom>
        </p:spPr>
      </p:pic>
      <p:pic>
        <p:nvPicPr>
          <p:cNvPr id="6" name="Picture 5" descr="Diagram&#10;&#10;Description automatically generated">
            <a:extLst>
              <a:ext uri="{FF2B5EF4-FFF2-40B4-BE49-F238E27FC236}">
                <a16:creationId xmlns:a16="http://schemas.microsoft.com/office/drawing/2014/main" xmlns="" id="{ED16190F-1BAA-4C22-95D1-D574AEFC9EDF}"/>
              </a:ext>
            </a:extLst>
          </p:cNvPr>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5359121" y="0"/>
            <a:ext cx="6832879" cy="6858000"/>
          </a:xfrm>
          <a:prstGeom prst="rect">
            <a:avLst/>
          </a:prstGeom>
          <a:ln w="38100">
            <a:solidFill>
              <a:srgbClr val="1D3D79"/>
            </a:solidFill>
          </a:ln>
        </p:spPr>
      </p:pic>
      <p:sp>
        <p:nvSpPr>
          <p:cNvPr id="7" name="TextBox 6">
            <a:extLst>
              <a:ext uri="{FF2B5EF4-FFF2-40B4-BE49-F238E27FC236}">
                <a16:creationId xmlns:a16="http://schemas.microsoft.com/office/drawing/2014/main" xmlns="" id="{84F4EF0A-644A-4CF0-BCFE-7D3A57C54DCB}"/>
              </a:ext>
            </a:extLst>
          </p:cNvPr>
          <p:cNvSpPr txBox="1"/>
          <p:nvPr/>
        </p:nvSpPr>
        <p:spPr>
          <a:xfrm>
            <a:off x="201585" y="266339"/>
            <a:ext cx="4869179" cy="6217087"/>
          </a:xfrm>
          <a:prstGeom prst="rect">
            <a:avLst/>
          </a:prstGeom>
          <a:noFill/>
        </p:spPr>
        <p:txBody>
          <a:bodyPr wrap="square" rtlCol="0">
            <a:spAutoFit/>
          </a:bodyPr>
          <a:lstStyle/>
          <a:p>
            <a:r>
              <a:rPr lang="en-GB" sz="5400" b="1" dirty="0">
                <a:solidFill>
                  <a:srgbClr val="1D3D79"/>
                </a:solidFill>
                <a:latin typeface="+mj-lt"/>
              </a:rPr>
              <a:t>What happens in school doesn’t stay in school!</a:t>
            </a:r>
          </a:p>
          <a:p>
            <a:endParaRPr lang="en-GB" sz="4000" b="1" dirty="0">
              <a:solidFill>
                <a:srgbClr val="1D3D79"/>
              </a:solidFill>
              <a:latin typeface="+mj-lt"/>
            </a:endParaRPr>
          </a:p>
          <a:p>
            <a:r>
              <a:rPr lang="en-GB" sz="2800" b="1" dirty="0">
                <a:latin typeface="+mj-lt"/>
              </a:rPr>
              <a:t>Taking action and making changes as a school can lead to changes across your community and beyond.</a:t>
            </a:r>
          </a:p>
          <a:p>
            <a:endParaRPr lang="en-GB" sz="2800" b="1" dirty="0">
              <a:latin typeface="+mj-lt"/>
            </a:endParaRPr>
          </a:p>
          <a:p>
            <a:r>
              <a:rPr lang="en-GB" sz="2800" b="1" dirty="0">
                <a:latin typeface="+mj-lt"/>
              </a:rPr>
              <a:t>Can you think of ways that your school can help bring change?</a:t>
            </a:r>
          </a:p>
        </p:txBody>
      </p:sp>
      <p:sp>
        <p:nvSpPr>
          <p:cNvPr id="8" name="TextBox 7">
            <a:extLst>
              <a:ext uri="{FF2B5EF4-FFF2-40B4-BE49-F238E27FC236}">
                <a16:creationId xmlns:a16="http://schemas.microsoft.com/office/drawing/2014/main" xmlns="" id="{6A6150FF-28B4-422F-AB2E-A2A79E814C63}"/>
              </a:ext>
            </a:extLst>
          </p:cNvPr>
          <p:cNvSpPr txBox="1"/>
          <p:nvPr/>
        </p:nvSpPr>
        <p:spPr>
          <a:xfrm>
            <a:off x="10419347" y="5390149"/>
            <a:ext cx="1215190" cy="738664"/>
          </a:xfrm>
          <a:prstGeom prst="rect">
            <a:avLst/>
          </a:prstGeom>
          <a:solidFill>
            <a:srgbClr val="DBE8F8"/>
          </a:solidFill>
          <a:ln w="76200">
            <a:solidFill>
              <a:srgbClr val="DBE8F8"/>
            </a:solidFill>
          </a:ln>
        </p:spPr>
        <p:txBody>
          <a:bodyPr wrap="square" rtlCol="0">
            <a:spAutoFit/>
          </a:bodyPr>
          <a:lstStyle/>
          <a:p>
            <a:pPr algn="ctr"/>
            <a:r>
              <a:rPr lang="en-GB" sz="1400" b="1" dirty="0"/>
              <a:t>Students change their community</a:t>
            </a:r>
          </a:p>
        </p:txBody>
      </p:sp>
      <p:sp>
        <p:nvSpPr>
          <p:cNvPr id="9" name="TextBox 8">
            <a:extLst>
              <a:ext uri="{FF2B5EF4-FFF2-40B4-BE49-F238E27FC236}">
                <a16:creationId xmlns:a16="http://schemas.microsoft.com/office/drawing/2014/main" xmlns="" id="{E3101502-360A-4E99-BC86-91833E89FAB7}"/>
              </a:ext>
            </a:extLst>
          </p:cNvPr>
          <p:cNvSpPr txBox="1"/>
          <p:nvPr/>
        </p:nvSpPr>
        <p:spPr>
          <a:xfrm>
            <a:off x="8089761" y="5832502"/>
            <a:ext cx="1342996" cy="523220"/>
          </a:xfrm>
          <a:prstGeom prst="rect">
            <a:avLst/>
          </a:prstGeom>
          <a:solidFill>
            <a:srgbClr val="DBE8F8"/>
          </a:solidFill>
        </p:spPr>
        <p:txBody>
          <a:bodyPr wrap="square" rtlCol="0">
            <a:spAutoFit/>
          </a:bodyPr>
          <a:lstStyle/>
          <a:p>
            <a:pPr algn="ctr"/>
            <a:r>
              <a:rPr lang="en-GB" sz="1400" b="1" dirty="0"/>
              <a:t>Energy and water</a:t>
            </a:r>
          </a:p>
        </p:txBody>
      </p:sp>
      <p:sp>
        <p:nvSpPr>
          <p:cNvPr id="10" name="TextBox 9">
            <a:extLst>
              <a:ext uri="{FF2B5EF4-FFF2-40B4-BE49-F238E27FC236}">
                <a16:creationId xmlns:a16="http://schemas.microsoft.com/office/drawing/2014/main" xmlns="" id="{809CE0C1-BF7D-421C-A9BA-46F09D17051E}"/>
              </a:ext>
            </a:extLst>
          </p:cNvPr>
          <p:cNvSpPr txBox="1"/>
          <p:nvPr/>
        </p:nvSpPr>
        <p:spPr>
          <a:xfrm>
            <a:off x="8089761" y="353306"/>
            <a:ext cx="1234713" cy="523220"/>
          </a:xfrm>
          <a:prstGeom prst="rect">
            <a:avLst/>
          </a:prstGeom>
          <a:solidFill>
            <a:srgbClr val="DBE8F8"/>
          </a:solidFill>
        </p:spPr>
        <p:txBody>
          <a:bodyPr wrap="square" rtlCol="0">
            <a:spAutoFit/>
          </a:bodyPr>
          <a:lstStyle/>
          <a:p>
            <a:pPr algn="ctr"/>
            <a:r>
              <a:rPr lang="en-GB" sz="1400" b="1" dirty="0"/>
              <a:t>Helping nature</a:t>
            </a:r>
          </a:p>
        </p:txBody>
      </p:sp>
      <p:sp>
        <p:nvSpPr>
          <p:cNvPr id="11" name="TextBox 10">
            <a:extLst>
              <a:ext uri="{FF2B5EF4-FFF2-40B4-BE49-F238E27FC236}">
                <a16:creationId xmlns:a16="http://schemas.microsoft.com/office/drawing/2014/main" xmlns="" id="{F2DE9A58-A3A6-4C0B-BD77-A9524420A3B0}"/>
              </a:ext>
            </a:extLst>
          </p:cNvPr>
          <p:cNvSpPr txBox="1"/>
          <p:nvPr/>
        </p:nvSpPr>
        <p:spPr>
          <a:xfrm>
            <a:off x="5896005" y="3124580"/>
            <a:ext cx="1174553" cy="523220"/>
          </a:xfrm>
          <a:prstGeom prst="rect">
            <a:avLst/>
          </a:prstGeom>
          <a:solidFill>
            <a:srgbClr val="FFF3D9"/>
          </a:solidFill>
        </p:spPr>
        <p:txBody>
          <a:bodyPr wrap="square" rtlCol="0">
            <a:spAutoFit/>
          </a:bodyPr>
          <a:lstStyle/>
          <a:p>
            <a:pPr algn="ctr"/>
            <a:r>
              <a:rPr lang="en-GB" sz="1400" b="1" dirty="0"/>
              <a:t>Staff &amp; businesses</a:t>
            </a:r>
          </a:p>
        </p:txBody>
      </p:sp>
      <p:sp>
        <p:nvSpPr>
          <p:cNvPr id="12" name="TextBox 11">
            <a:extLst>
              <a:ext uri="{FF2B5EF4-FFF2-40B4-BE49-F238E27FC236}">
                <a16:creationId xmlns:a16="http://schemas.microsoft.com/office/drawing/2014/main" xmlns="" id="{946D4D91-B444-495A-9737-B8FB3C8380A8}"/>
              </a:ext>
            </a:extLst>
          </p:cNvPr>
          <p:cNvSpPr txBox="1"/>
          <p:nvPr/>
        </p:nvSpPr>
        <p:spPr>
          <a:xfrm>
            <a:off x="6138717" y="4566536"/>
            <a:ext cx="1887746" cy="307777"/>
          </a:xfrm>
          <a:prstGeom prst="rect">
            <a:avLst/>
          </a:prstGeom>
          <a:solidFill>
            <a:srgbClr val="DDDBF0"/>
          </a:solidFill>
        </p:spPr>
        <p:txBody>
          <a:bodyPr wrap="square" rtlCol="0">
            <a:spAutoFit/>
          </a:bodyPr>
          <a:lstStyle/>
          <a:p>
            <a:pPr algn="ctr"/>
            <a:r>
              <a:rPr lang="en-GB" sz="1400" b="1" dirty="0"/>
              <a:t>Local decision-makers</a:t>
            </a:r>
          </a:p>
        </p:txBody>
      </p:sp>
    </p:spTree>
    <p:extLst>
      <p:ext uri="{BB962C8B-B14F-4D97-AF65-F5344CB8AC3E}">
        <p14:creationId xmlns:p14="http://schemas.microsoft.com/office/powerpoint/2010/main" xmlns="" val="383137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ll between COP26 President Designate Alok Sharma and US Special  Presidential Climate Envoy John Kerry | News of the South">
            <a:extLst>
              <a:ext uri="{FF2B5EF4-FFF2-40B4-BE49-F238E27FC236}">
                <a16:creationId xmlns:a16="http://schemas.microsoft.com/office/drawing/2014/main" xmlns="" id="{B48C4306-74D3-43DA-911F-2CEC1B56E60B}"/>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51171" y="693652"/>
            <a:ext cx="6051412" cy="605141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6" name="Oval 15">
            <a:extLst>
              <a:ext uri="{FF2B5EF4-FFF2-40B4-BE49-F238E27FC236}">
                <a16:creationId xmlns:a16="http://schemas.microsoft.com/office/drawing/2014/main" xmlns="" id="{1BEDEEE0-B42D-4416-873E-0C32081D4F6C}"/>
              </a:ext>
            </a:extLst>
          </p:cNvPr>
          <p:cNvSpPr/>
          <p:nvPr/>
        </p:nvSpPr>
        <p:spPr>
          <a:xfrm>
            <a:off x="792477" y="847851"/>
            <a:ext cx="5756365" cy="5756365"/>
          </a:xfrm>
          <a:prstGeom prst="ellipse">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xmlns="" id="{A86E6760-760F-4793-AE00-320CD47CDEB9}"/>
              </a:ext>
            </a:extLst>
          </p:cNvPr>
          <p:cNvSpPr/>
          <p:nvPr/>
        </p:nvSpPr>
        <p:spPr>
          <a:xfrm>
            <a:off x="1694609" y="1743311"/>
            <a:ext cx="3952093" cy="3952093"/>
          </a:xfrm>
          <a:prstGeom prst="ellipse">
            <a:avLst/>
          </a:prstGeom>
          <a:solidFill>
            <a:srgbClr val="FFFFFF">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xmlns="" id="{67F46AAC-D005-4174-8B42-506D33486CD8}"/>
              </a:ext>
            </a:extLst>
          </p:cNvPr>
          <p:cNvSpPr/>
          <p:nvPr/>
        </p:nvSpPr>
        <p:spPr>
          <a:xfrm>
            <a:off x="2743623" y="2789819"/>
            <a:ext cx="1854063" cy="1854063"/>
          </a:xfrm>
          <a:prstGeom prst="ellipse">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xmlns="" id="{052ED512-A583-4497-8166-BA346A03204A}"/>
              </a:ext>
            </a:extLst>
          </p:cNvPr>
          <p:cNvSpPr txBox="1"/>
          <p:nvPr/>
        </p:nvSpPr>
        <p:spPr>
          <a:xfrm>
            <a:off x="7058270" y="192505"/>
            <a:ext cx="4802803" cy="400110"/>
          </a:xfrm>
          <a:prstGeom prst="rect">
            <a:avLst/>
          </a:prstGeom>
          <a:solidFill>
            <a:schemeClr val="bg1"/>
          </a:solidFill>
          <a:ln>
            <a:solidFill>
              <a:schemeClr val="tx1">
                <a:lumMod val="50000"/>
                <a:lumOff val="50000"/>
              </a:schemeClr>
            </a:solidFill>
          </a:ln>
        </p:spPr>
        <p:txBody>
          <a:bodyPr wrap="square" rtlCol="0">
            <a:spAutoFit/>
          </a:bodyPr>
          <a:lstStyle/>
          <a:p>
            <a:r>
              <a:rPr lang="en-GB" sz="2000" b="1" dirty="0">
                <a:latin typeface="+mj-lt"/>
              </a:rPr>
              <a:t>Focus Area: </a:t>
            </a:r>
            <a:r>
              <a:rPr lang="en-GB" sz="2000" i="1" dirty="0">
                <a:latin typeface="+mj-lt"/>
              </a:rPr>
              <a:t>EG Food &amp; Drink</a:t>
            </a:r>
          </a:p>
        </p:txBody>
      </p:sp>
      <p:pic>
        <p:nvPicPr>
          <p:cNvPr id="10" name="Graphic 9" descr="Earth globe Americas">
            <a:extLst>
              <a:ext uri="{FF2B5EF4-FFF2-40B4-BE49-F238E27FC236}">
                <a16:creationId xmlns:a16="http://schemas.microsoft.com/office/drawing/2014/main" xmlns="" id="{4C26D1A8-6F14-4DBA-AB8B-ACD5CFF2A949}"/>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3301775" y="5774708"/>
            <a:ext cx="750203" cy="750203"/>
          </a:xfrm>
          <a:prstGeom prst="rect">
            <a:avLst/>
          </a:prstGeom>
        </p:spPr>
      </p:pic>
      <p:pic>
        <p:nvPicPr>
          <p:cNvPr id="12" name="Graphic 11" descr="User">
            <a:extLst>
              <a:ext uri="{FF2B5EF4-FFF2-40B4-BE49-F238E27FC236}">
                <a16:creationId xmlns:a16="http://schemas.microsoft.com/office/drawing/2014/main" xmlns="" id="{E1F30191-69AE-4400-BB1E-19A52AF0ADD0}"/>
              </a:ext>
            </a:extLst>
          </p:cNvPr>
          <p:cNvPicPr>
            <a:picLocks noChangeAspect="1"/>
          </p:cNvPicPr>
          <p:nvPr/>
        </p:nvPicPr>
        <p:blipFill>
          <a:blip r:embed="rId6" cstate="email">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3394530" y="3327142"/>
            <a:ext cx="552255" cy="552255"/>
          </a:xfrm>
          <a:prstGeom prst="rect">
            <a:avLst/>
          </a:prstGeom>
        </p:spPr>
      </p:pic>
      <p:pic>
        <p:nvPicPr>
          <p:cNvPr id="14" name="Graphic 13" descr="Schoolhouse">
            <a:extLst>
              <a:ext uri="{FF2B5EF4-FFF2-40B4-BE49-F238E27FC236}">
                <a16:creationId xmlns:a16="http://schemas.microsoft.com/office/drawing/2014/main" xmlns="" id="{38CCE3C8-F8D4-4DAB-9FC2-5C313AD039A5}"/>
              </a:ext>
            </a:extLst>
          </p:cNvPr>
          <p:cNvPicPr>
            <a:picLocks noChangeAspect="1"/>
          </p:cNvPicPr>
          <p:nvPr/>
        </p:nvPicPr>
        <p:blipFill>
          <a:blip r:embed="rId8" cstate="email">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3301775" y="4731249"/>
            <a:ext cx="750203" cy="750203"/>
          </a:xfrm>
          <a:prstGeom prst="rect">
            <a:avLst/>
          </a:prstGeom>
        </p:spPr>
      </p:pic>
      <p:cxnSp>
        <p:nvCxnSpPr>
          <p:cNvPr id="22" name="Straight Connector 21">
            <a:extLst>
              <a:ext uri="{FF2B5EF4-FFF2-40B4-BE49-F238E27FC236}">
                <a16:creationId xmlns:a16="http://schemas.microsoft.com/office/drawing/2014/main" xmlns="" id="{FD7E6D5A-D348-452B-B5D0-36E0A6AEF6E4}"/>
              </a:ext>
            </a:extLst>
          </p:cNvPr>
          <p:cNvCxnSpPr/>
          <p:nvPr/>
        </p:nvCxnSpPr>
        <p:spPr>
          <a:xfrm flipV="1">
            <a:off x="3946785" y="1680754"/>
            <a:ext cx="2253718" cy="1748246"/>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24" name="Straight Connector 23">
            <a:extLst>
              <a:ext uri="{FF2B5EF4-FFF2-40B4-BE49-F238E27FC236}">
                <a16:creationId xmlns:a16="http://schemas.microsoft.com/office/drawing/2014/main" xmlns="" id="{F03C6462-818D-4B39-B19F-04D9A44518F3}"/>
              </a:ext>
            </a:extLst>
          </p:cNvPr>
          <p:cNvCxnSpPr>
            <a:cxnSpLocks/>
          </p:cNvCxnSpPr>
          <p:nvPr/>
        </p:nvCxnSpPr>
        <p:spPr>
          <a:xfrm flipV="1">
            <a:off x="6189470" y="1666190"/>
            <a:ext cx="872244" cy="16924"/>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27" name="Straight Connector 26">
            <a:extLst>
              <a:ext uri="{FF2B5EF4-FFF2-40B4-BE49-F238E27FC236}">
                <a16:creationId xmlns:a16="http://schemas.microsoft.com/office/drawing/2014/main" xmlns="" id="{B8DFA6AF-D3D7-4322-B369-64CE1B2C31B7}"/>
              </a:ext>
            </a:extLst>
          </p:cNvPr>
          <p:cNvCxnSpPr/>
          <p:nvPr/>
        </p:nvCxnSpPr>
        <p:spPr>
          <a:xfrm flipV="1">
            <a:off x="4158635" y="3355481"/>
            <a:ext cx="2253718" cy="1748246"/>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a16="http://schemas.microsoft.com/office/drawing/2014/main" xmlns="" id="{B5E6F0CB-72AB-4C6B-A30A-1AE0888496FC}"/>
              </a:ext>
            </a:extLst>
          </p:cNvPr>
          <p:cNvCxnSpPr>
            <a:cxnSpLocks/>
          </p:cNvCxnSpPr>
          <p:nvPr/>
        </p:nvCxnSpPr>
        <p:spPr>
          <a:xfrm>
            <a:off x="6401320" y="3357841"/>
            <a:ext cx="660392" cy="0"/>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xmlns="" id="{E45F584D-4E7F-49DF-AAB4-8E0C7B98358B}"/>
              </a:ext>
            </a:extLst>
          </p:cNvPr>
          <p:cNvCxnSpPr>
            <a:cxnSpLocks/>
          </p:cNvCxnSpPr>
          <p:nvPr/>
        </p:nvCxnSpPr>
        <p:spPr>
          <a:xfrm flipV="1">
            <a:off x="4160164" y="5043721"/>
            <a:ext cx="1390290" cy="1108301"/>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xmlns="" id="{C5E08610-1AD3-4E68-9048-F85F2AF2638C}"/>
              </a:ext>
            </a:extLst>
          </p:cNvPr>
          <p:cNvCxnSpPr>
            <a:cxnSpLocks/>
            <a:endCxn id="50" idx="1"/>
          </p:cNvCxnSpPr>
          <p:nvPr/>
        </p:nvCxnSpPr>
        <p:spPr>
          <a:xfrm flipV="1">
            <a:off x="5548925" y="5030655"/>
            <a:ext cx="1509345" cy="1309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040" name="Rectangle 1039">
            <a:extLst>
              <a:ext uri="{FF2B5EF4-FFF2-40B4-BE49-F238E27FC236}">
                <a16:creationId xmlns:a16="http://schemas.microsoft.com/office/drawing/2014/main" xmlns="" id="{251E989A-DA1B-4FD1-AD0D-015A8D41D3B8}"/>
              </a:ext>
            </a:extLst>
          </p:cNvPr>
          <p:cNvSpPr/>
          <p:nvPr/>
        </p:nvSpPr>
        <p:spPr>
          <a:xfrm>
            <a:off x="7058270" y="1008743"/>
            <a:ext cx="4799362" cy="131489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6">
                    <a:lumMod val="75000"/>
                  </a:schemeClr>
                </a:solidFill>
                <a:latin typeface="+mj-lt"/>
              </a:rPr>
              <a:t>Individual Action</a:t>
            </a:r>
          </a:p>
          <a:p>
            <a:r>
              <a:rPr lang="en-GB" sz="1600" i="1" dirty="0">
                <a:solidFill>
                  <a:schemeClr val="accent6">
                    <a:lumMod val="75000"/>
                  </a:schemeClr>
                </a:solidFill>
                <a:latin typeface="+mj-lt"/>
              </a:rPr>
              <a:t>Your #PromiseToThePlanet</a:t>
            </a:r>
          </a:p>
          <a:p>
            <a:endParaRPr lang="en-GB" sz="1200" dirty="0">
              <a:solidFill>
                <a:schemeClr val="tx1"/>
              </a:solidFill>
            </a:endParaRPr>
          </a:p>
          <a:p>
            <a:endParaRPr lang="en-GB" sz="1200" dirty="0">
              <a:solidFill>
                <a:schemeClr val="tx1"/>
              </a:solidFill>
            </a:endParaRPr>
          </a:p>
          <a:p>
            <a:endParaRPr lang="en-GB" dirty="0">
              <a:solidFill>
                <a:schemeClr val="accent6">
                  <a:lumMod val="75000"/>
                </a:schemeClr>
              </a:solidFill>
            </a:endParaRPr>
          </a:p>
        </p:txBody>
      </p:sp>
      <p:sp>
        <p:nvSpPr>
          <p:cNvPr id="49" name="Rectangle 48">
            <a:extLst>
              <a:ext uri="{FF2B5EF4-FFF2-40B4-BE49-F238E27FC236}">
                <a16:creationId xmlns:a16="http://schemas.microsoft.com/office/drawing/2014/main" xmlns="" id="{304E9859-19C8-4A58-BEE4-783F1E20DBF1}"/>
              </a:ext>
            </a:extLst>
          </p:cNvPr>
          <p:cNvSpPr/>
          <p:nvPr/>
        </p:nvSpPr>
        <p:spPr>
          <a:xfrm>
            <a:off x="7058270" y="2698034"/>
            <a:ext cx="4799362" cy="131489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6">
                    <a:lumMod val="75000"/>
                  </a:schemeClr>
                </a:solidFill>
                <a:latin typeface="+mj-lt"/>
              </a:rPr>
              <a:t>School Action </a:t>
            </a:r>
            <a:endParaRPr lang="en-GB" sz="1600" b="1" dirty="0">
              <a:solidFill>
                <a:schemeClr val="accent6">
                  <a:lumMod val="75000"/>
                </a:schemeClr>
              </a:solidFill>
              <a:latin typeface="+mj-lt"/>
            </a:endParaRPr>
          </a:p>
          <a:p>
            <a:r>
              <a:rPr lang="en-GB" sz="1600" i="1" dirty="0">
                <a:solidFill>
                  <a:schemeClr val="accent6">
                    <a:lumMod val="75000"/>
                  </a:schemeClr>
                </a:solidFill>
                <a:latin typeface="+mj-lt"/>
              </a:rPr>
              <a:t>Think about Campus / Curriculum / Culture / Community</a:t>
            </a:r>
          </a:p>
          <a:p>
            <a:endParaRPr lang="en-GB" sz="1200" dirty="0">
              <a:solidFill>
                <a:schemeClr val="tx1"/>
              </a:solidFill>
            </a:endParaRPr>
          </a:p>
          <a:p>
            <a:endParaRPr lang="en-GB" sz="1200" dirty="0">
              <a:solidFill>
                <a:schemeClr val="tx1"/>
              </a:solidFill>
            </a:endParaRPr>
          </a:p>
          <a:p>
            <a:endParaRPr lang="en-GB" dirty="0">
              <a:solidFill>
                <a:schemeClr val="accent6">
                  <a:lumMod val="75000"/>
                </a:schemeClr>
              </a:solidFill>
            </a:endParaRPr>
          </a:p>
        </p:txBody>
      </p:sp>
      <p:sp>
        <p:nvSpPr>
          <p:cNvPr id="50" name="Rectangle 49">
            <a:extLst>
              <a:ext uri="{FF2B5EF4-FFF2-40B4-BE49-F238E27FC236}">
                <a16:creationId xmlns:a16="http://schemas.microsoft.com/office/drawing/2014/main" xmlns="" id="{849BED7C-334B-4DAD-A7A6-56D68103F2E8}"/>
              </a:ext>
            </a:extLst>
          </p:cNvPr>
          <p:cNvSpPr/>
          <p:nvPr/>
        </p:nvSpPr>
        <p:spPr>
          <a:xfrm>
            <a:off x="7058270" y="4373208"/>
            <a:ext cx="4799362" cy="131489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6">
                    <a:lumMod val="75000"/>
                  </a:schemeClr>
                </a:solidFill>
                <a:latin typeface="+mj-lt"/>
              </a:rPr>
              <a:t>Global Action </a:t>
            </a:r>
            <a:endParaRPr lang="en-GB" sz="1600" b="1" dirty="0">
              <a:solidFill>
                <a:schemeClr val="accent6">
                  <a:lumMod val="75000"/>
                </a:schemeClr>
              </a:solidFill>
              <a:latin typeface="+mj-lt"/>
            </a:endParaRPr>
          </a:p>
          <a:p>
            <a:r>
              <a:rPr lang="en-GB" sz="1600" i="1" dirty="0">
                <a:solidFill>
                  <a:schemeClr val="accent6">
                    <a:lumMod val="75000"/>
                  </a:schemeClr>
                </a:solidFill>
                <a:latin typeface="+mj-lt"/>
              </a:rPr>
              <a:t>A promise you want world leaders to make</a:t>
            </a:r>
          </a:p>
          <a:p>
            <a:endParaRPr lang="en-GB" sz="1200" dirty="0">
              <a:solidFill>
                <a:schemeClr val="tx1"/>
              </a:solidFill>
            </a:endParaRPr>
          </a:p>
          <a:p>
            <a:endParaRPr lang="en-GB" sz="1200" dirty="0">
              <a:solidFill>
                <a:schemeClr val="tx1"/>
              </a:solidFill>
            </a:endParaRPr>
          </a:p>
          <a:p>
            <a:endParaRPr lang="en-GB" dirty="0">
              <a:solidFill>
                <a:schemeClr val="accent6">
                  <a:lumMod val="75000"/>
                </a:schemeClr>
              </a:solidFill>
            </a:endParaRPr>
          </a:p>
        </p:txBody>
      </p:sp>
    </p:spTree>
    <p:extLst>
      <p:ext uri="{BB962C8B-B14F-4D97-AF65-F5344CB8AC3E}">
        <p14:creationId xmlns:p14="http://schemas.microsoft.com/office/powerpoint/2010/main" xmlns="" val="287398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696E64-FABA-40B7-B715-6A1AA47FF001}"/>
              </a:ext>
            </a:extLst>
          </p:cNvPr>
          <p:cNvSpPr>
            <a:spLocks noGrp="1"/>
          </p:cNvSpPr>
          <p:nvPr>
            <p:ph idx="1"/>
          </p:nvPr>
        </p:nvSpPr>
        <p:spPr>
          <a:xfrm>
            <a:off x="333099" y="4675680"/>
            <a:ext cx="7164977" cy="2327774"/>
          </a:xfrm>
        </p:spPr>
        <p:txBody>
          <a:bodyPr>
            <a:normAutofit/>
          </a:bodyPr>
          <a:lstStyle/>
          <a:p>
            <a:r>
              <a:rPr lang="en-GB" sz="2000" b="1" dirty="0">
                <a:solidFill>
                  <a:srgbClr val="1D3D79"/>
                </a:solidFill>
                <a:latin typeface="+mj-lt"/>
              </a:rPr>
              <a:t>What</a:t>
            </a:r>
            <a:r>
              <a:rPr lang="en-GB" sz="2000" dirty="0">
                <a:latin typeface="+mj-lt"/>
              </a:rPr>
              <a:t> is the change?</a:t>
            </a:r>
          </a:p>
          <a:p>
            <a:r>
              <a:rPr lang="en-GB" sz="2000" b="1" dirty="0">
                <a:solidFill>
                  <a:srgbClr val="1D3D79"/>
                </a:solidFill>
                <a:latin typeface="+mj-lt"/>
              </a:rPr>
              <a:t>Why</a:t>
            </a:r>
            <a:r>
              <a:rPr lang="en-GB" sz="2000" dirty="0">
                <a:solidFill>
                  <a:srgbClr val="1D3D79"/>
                </a:solidFill>
                <a:latin typeface="+mj-lt"/>
              </a:rPr>
              <a:t> </a:t>
            </a:r>
            <a:r>
              <a:rPr lang="en-GB" sz="2000" dirty="0">
                <a:latin typeface="+mj-lt"/>
              </a:rPr>
              <a:t>is it important?</a:t>
            </a:r>
          </a:p>
          <a:p>
            <a:r>
              <a:rPr lang="en-GB" sz="2000" b="1" dirty="0">
                <a:solidFill>
                  <a:srgbClr val="1D3D79"/>
                </a:solidFill>
                <a:latin typeface="+mj-lt"/>
              </a:rPr>
              <a:t>Who</a:t>
            </a:r>
            <a:r>
              <a:rPr lang="en-GB" sz="2000" dirty="0">
                <a:solidFill>
                  <a:srgbClr val="1D3D79"/>
                </a:solidFill>
                <a:latin typeface="+mj-lt"/>
              </a:rPr>
              <a:t> </a:t>
            </a:r>
            <a:r>
              <a:rPr lang="en-GB" sz="2000" dirty="0">
                <a:latin typeface="+mj-lt"/>
              </a:rPr>
              <a:t>needs to help make the change happen?</a:t>
            </a:r>
          </a:p>
          <a:p>
            <a:r>
              <a:rPr lang="en-GB" sz="2000" b="1" dirty="0">
                <a:solidFill>
                  <a:srgbClr val="1D3D79"/>
                </a:solidFill>
                <a:latin typeface="+mj-lt"/>
              </a:rPr>
              <a:t>How</a:t>
            </a:r>
            <a:r>
              <a:rPr lang="en-GB" sz="2000" dirty="0">
                <a:solidFill>
                  <a:srgbClr val="1D3D79"/>
                </a:solidFill>
                <a:latin typeface="+mj-lt"/>
              </a:rPr>
              <a:t> </a:t>
            </a:r>
            <a:r>
              <a:rPr lang="en-GB" sz="2000" dirty="0">
                <a:latin typeface="+mj-lt"/>
              </a:rPr>
              <a:t>will you reach them and persuade them to help?</a:t>
            </a:r>
          </a:p>
          <a:p>
            <a:r>
              <a:rPr lang="en-GB" sz="2000" b="1" dirty="0">
                <a:solidFill>
                  <a:srgbClr val="1D3D79"/>
                </a:solidFill>
                <a:latin typeface="+mj-lt"/>
              </a:rPr>
              <a:t>When</a:t>
            </a:r>
            <a:r>
              <a:rPr lang="en-GB" sz="2000" dirty="0">
                <a:solidFill>
                  <a:srgbClr val="1D3D79"/>
                </a:solidFill>
                <a:latin typeface="+mj-lt"/>
              </a:rPr>
              <a:t> </a:t>
            </a:r>
            <a:r>
              <a:rPr lang="en-GB" sz="2000" dirty="0">
                <a:latin typeface="+mj-lt"/>
              </a:rPr>
              <a:t>do you want to see the change made?</a:t>
            </a:r>
          </a:p>
        </p:txBody>
      </p:sp>
      <p:sp>
        <p:nvSpPr>
          <p:cNvPr id="4" name="TextBox 3">
            <a:extLst>
              <a:ext uri="{FF2B5EF4-FFF2-40B4-BE49-F238E27FC236}">
                <a16:creationId xmlns:a16="http://schemas.microsoft.com/office/drawing/2014/main" xmlns="" id="{668868AF-90DD-4146-B83E-C2E9D8CD0BE4}"/>
              </a:ext>
            </a:extLst>
          </p:cNvPr>
          <p:cNvSpPr txBox="1"/>
          <p:nvPr/>
        </p:nvSpPr>
        <p:spPr>
          <a:xfrm>
            <a:off x="385353" y="266339"/>
            <a:ext cx="10395857" cy="1200329"/>
          </a:xfrm>
          <a:prstGeom prst="rect">
            <a:avLst/>
          </a:prstGeom>
          <a:noFill/>
        </p:spPr>
        <p:txBody>
          <a:bodyPr wrap="square" rtlCol="0">
            <a:spAutoFit/>
          </a:bodyPr>
          <a:lstStyle/>
          <a:p>
            <a:r>
              <a:rPr lang="en-GB" sz="4000" b="1" dirty="0">
                <a:solidFill>
                  <a:srgbClr val="1D3D79"/>
                </a:solidFill>
                <a:latin typeface="+mj-lt"/>
              </a:rPr>
              <a:t>School #PromiseToThePlanet</a:t>
            </a:r>
          </a:p>
          <a:p>
            <a:r>
              <a:rPr lang="en-GB" sz="3100" b="1" dirty="0">
                <a:latin typeface="+mj-lt"/>
              </a:rPr>
              <a:t>Make a plan for school climate action</a:t>
            </a:r>
          </a:p>
        </p:txBody>
      </p:sp>
      <p:sp>
        <p:nvSpPr>
          <p:cNvPr id="5" name="Rectangle: Rounded Corners 4">
            <a:extLst>
              <a:ext uri="{FF2B5EF4-FFF2-40B4-BE49-F238E27FC236}">
                <a16:creationId xmlns:a16="http://schemas.microsoft.com/office/drawing/2014/main" xmlns="" id="{086E12D2-8C48-417F-A1E4-E22AB4A7E1FC}"/>
              </a:ext>
            </a:extLst>
          </p:cNvPr>
          <p:cNvSpPr/>
          <p:nvPr/>
        </p:nvSpPr>
        <p:spPr>
          <a:xfrm>
            <a:off x="333099" y="2431819"/>
            <a:ext cx="2769326" cy="1282201"/>
          </a:xfrm>
          <a:prstGeom prst="roundRect">
            <a:avLst/>
          </a:prstGeom>
          <a:solidFill>
            <a:srgbClr val="1D3D79"/>
          </a:solidFill>
          <a:ln w="19050">
            <a:solidFill>
              <a:srgbClr val="1D3D7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200" b="1" dirty="0">
                <a:latin typeface="+mj-lt"/>
              </a:rPr>
              <a:t>Culture</a:t>
            </a:r>
          </a:p>
          <a:p>
            <a:pPr algn="ctr"/>
            <a:r>
              <a:rPr lang="en-GB" sz="1400" dirty="0">
                <a:latin typeface="+mj-lt"/>
              </a:rPr>
              <a:t>How can the school encourage and support sustainability?</a:t>
            </a:r>
          </a:p>
          <a:p>
            <a:pPr algn="ctr"/>
            <a:r>
              <a:rPr lang="en-GB" sz="1400" dirty="0">
                <a:latin typeface="+mj-lt"/>
              </a:rPr>
              <a:t>EG policies, displays, communications</a:t>
            </a:r>
          </a:p>
        </p:txBody>
      </p:sp>
      <p:sp>
        <p:nvSpPr>
          <p:cNvPr id="6" name="Rectangle: Rounded Corners 5">
            <a:extLst>
              <a:ext uri="{FF2B5EF4-FFF2-40B4-BE49-F238E27FC236}">
                <a16:creationId xmlns:a16="http://schemas.microsoft.com/office/drawing/2014/main" xmlns="" id="{E3FA02F6-7864-4DC7-9394-93D7F1CE9AEE}"/>
              </a:ext>
            </a:extLst>
          </p:cNvPr>
          <p:cNvSpPr/>
          <p:nvPr/>
        </p:nvSpPr>
        <p:spPr>
          <a:xfrm>
            <a:off x="3254825" y="2431820"/>
            <a:ext cx="2769326" cy="1282200"/>
          </a:xfrm>
          <a:prstGeom prst="roundRect">
            <a:avLst/>
          </a:prstGeom>
          <a:solidFill>
            <a:srgbClr val="1D3D79"/>
          </a:solidFill>
          <a:ln w="19050">
            <a:solidFill>
              <a:srgbClr val="1D3D7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200" b="1" dirty="0">
                <a:latin typeface="+mj-lt"/>
              </a:rPr>
              <a:t>Classroom</a:t>
            </a:r>
          </a:p>
          <a:p>
            <a:pPr algn="ctr"/>
            <a:r>
              <a:rPr lang="en-GB" sz="1400" dirty="0">
                <a:latin typeface="+mj-lt"/>
              </a:rPr>
              <a:t>What can be changed about what is taught and how to help prepare students to be climate champions now and in the future?</a:t>
            </a:r>
          </a:p>
        </p:txBody>
      </p:sp>
      <p:sp>
        <p:nvSpPr>
          <p:cNvPr id="7" name="Rectangle: Rounded Corners 6">
            <a:extLst>
              <a:ext uri="{FF2B5EF4-FFF2-40B4-BE49-F238E27FC236}">
                <a16:creationId xmlns:a16="http://schemas.microsoft.com/office/drawing/2014/main" xmlns="" id="{2700F67C-66D9-4EC9-8031-2D9B321684DD}"/>
              </a:ext>
            </a:extLst>
          </p:cNvPr>
          <p:cNvSpPr/>
          <p:nvPr/>
        </p:nvSpPr>
        <p:spPr>
          <a:xfrm>
            <a:off x="6176551" y="2453035"/>
            <a:ext cx="2769326" cy="1252190"/>
          </a:xfrm>
          <a:prstGeom prst="roundRect">
            <a:avLst/>
          </a:prstGeom>
          <a:solidFill>
            <a:srgbClr val="1D3D79"/>
          </a:solidFill>
          <a:ln w="19050">
            <a:solidFill>
              <a:srgbClr val="1D3D7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200" b="1" dirty="0">
                <a:latin typeface="+mj-lt"/>
              </a:rPr>
              <a:t>Campus</a:t>
            </a:r>
          </a:p>
          <a:p>
            <a:pPr algn="ctr"/>
            <a:r>
              <a:rPr lang="en-GB" sz="1400" dirty="0">
                <a:latin typeface="+mj-lt"/>
              </a:rPr>
              <a:t>What could the school do to lower its impact and help nature?</a:t>
            </a:r>
          </a:p>
          <a:p>
            <a:pPr algn="ctr"/>
            <a:r>
              <a:rPr lang="en-GB" sz="1400" dirty="0">
                <a:latin typeface="+mj-lt"/>
              </a:rPr>
              <a:t>EG nature-friendly school grounds, solar panels</a:t>
            </a:r>
          </a:p>
        </p:txBody>
      </p:sp>
      <p:sp>
        <p:nvSpPr>
          <p:cNvPr id="8" name="Rectangle: Rounded Corners 7">
            <a:extLst>
              <a:ext uri="{FF2B5EF4-FFF2-40B4-BE49-F238E27FC236}">
                <a16:creationId xmlns:a16="http://schemas.microsoft.com/office/drawing/2014/main" xmlns="" id="{11FA16BC-B150-42B0-8041-3D4E913E6D8A}"/>
              </a:ext>
            </a:extLst>
          </p:cNvPr>
          <p:cNvSpPr/>
          <p:nvPr/>
        </p:nvSpPr>
        <p:spPr>
          <a:xfrm>
            <a:off x="9098277" y="2453034"/>
            <a:ext cx="2769326" cy="1252189"/>
          </a:xfrm>
          <a:prstGeom prst="roundRect">
            <a:avLst/>
          </a:prstGeom>
          <a:solidFill>
            <a:srgbClr val="1D3D79"/>
          </a:solidFill>
          <a:ln w="19050">
            <a:solidFill>
              <a:srgbClr val="1D3D7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200" b="1" dirty="0">
                <a:latin typeface="+mj-lt"/>
              </a:rPr>
              <a:t>Community</a:t>
            </a:r>
          </a:p>
          <a:p>
            <a:pPr algn="ctr"/>
            <a:r>
              <a:rPr lang="en-GB" sz="1400" dirty="0">
                <a:latin typeface="+mj-lt"/>
              </a:rPr>
              <a:t>How can the school create ripples of change across society?</a:t>
            </a:r>
          </a:p>
          <a:p>
            <a:pPr algn="ctr"/>
            <a:r>
              <a:rPr lang="en-GB" sz="1400" dirty="0">
                <a:latin typeface="+mj-lt"/>
              </a:rPr>
              <a:t>EG Become a recycling hub,</a:t>
            </a:r>
          </a:p>
          <a:p>
            <a:pPr algn="ctr"/>
            <a:r>
              <a:rPr lang="en-GB" sz="1400" dirty="0">
                <a:latin typeface="+mj-lt"/>
              </a:rPr>
              <a:t>hold events and exhibitions</a:t>
            </a:r>
          </a:p>
        </p:txBody>
      </p:sp>
      <p:sp>
        <p:nvSpPr>
          <p:cNvPr id="9" name="TextBox 8">
            <a:extLst>
              <a:ext uri="{FF2B5EF4-FFF2-40B4-BE49-F238E27FC236}">
                <a16:creationId xmlns:a16="http://schemas.microsoft.com/office/drawing/2014/main" xmlns="" id="{799B8020-EF37-4243-8089-8DAEDA710642}"/>
              </a:ext>
            </a:extLst>
          </p:cNvPr>
          <p:cNvSpPr txBox="1"/>
          <p:nvPr/>
        </p:nvSpPr>
        <p:spPr>
          <a:xfrm>
            <a:off x="333099" y="1868739"/>
            <a:ext cx="11534504" cy="430887"/>
          </a:xfrm>
          <a:prstGeom prst="rect">
            <a:avLst/>
          </a:prstGeom>
          <a:solidFill>
            <a:srgbClr val="22A851"/>
          </a:solidFill>
        </p:spPr>
        <p:txBody>
          <a:bodyPr wrap="square" rtlCol="0">
            <a:spAutoFit/>
          </a:bodyPr>
          <a:lstStyle/>
          <a:p>
            <a:pPr algn="ctr"/>
            <a:r>
              <a:rPr lang="en-GB" sz="2200" b="1" dirty="0">
                <a:solidFill>
                  <a:schemeClr val="bg1"/>
                </a:solidFill>
                <a:latin typeface="+mj-lt"/>
              </a:rPr>
              <a:t>Take a whole school approach to sustainability by exploring changes across these four areas</a:t>
            </a:r>
            <a:endParaRPr lang="en-GB" sz="2200" dirty="0">
              <a:solidFill>
                <a:schemeClr val="bg1"/>
              </a:solidFill>
              <a:latin typeface="+mj-lt"/>
            </a:endParaRPr>
          </a:p>
        </p:txBody>
      </p:sp>
      <p:sp>
        <p:nvSpPr>
          <p:cNvPr id="10" name="TextBox 9">
            <a:extLst>
              <a:ext uri="{FF2B5EF4-FFF2-40B4-BE49-F238E27FC236}">
                <a16:creationId xmlns:a16="http://schemas.microsoft.com/office/drawing/2014/main" xmlns="" id="{FBD0A230-8060-48DE-AADE-888E2C11F91A}"/>
              </a:ext>
            </a:extLst>
          </p:cNvPr>
          <p:cNvSpPr txBox="1"/>
          <p:nvPr/>
        </p:nvSpPr>
        <p:spPr>
          <a:xfrm>
            <a:off x="333099" y="4197531"/>
            <a:ext cx="5762901" cy="400110"/>
          </a:xfrm>
          <a:prstGeom prst="rect">
            <a:avLst/>
          </a:prstGeom>
          <a:solidFill>
            <a:srgbClr val="22A851"/>
          </a:solidFill>
        </p:spPr>
        <p:txBody>
          <a:bodyPr wrap="square" rtlCol="0">
            <a:spAutoFit/>
          </a:bodyPr>
          <a:lstStyle/>
          <a:p>
            <a:r>
              <a:rPr lang="en-GB" sz="2000" b="1" dirty="0">
                <a:solidFill>
                  <a:schemeClr val="bg1"/>
                </a:solidFill>
                <a:latin typeface="+mj-lt"/>
              </a:rPr>
              <a:t>For every idea, consider…</a:t>
            </a:r>
            <a:endParaRPr lang="en-GB" sz="2000" dirty="0">
              <a:solidFill>
                <a:schemeClr val="bg1"/>
              </a:solidFill>
              <a:latin typeface="+mj-lt"/>
            </a:endParaRPr>
          </a:p>
        </p:txBody>
      </p:sp>
      <p:pic>
        <p:nvPicPr>
          <p:cNvPr id="11" name="Picture 2" descr="Call between COP26 President Designate Alok Sharma and US Special  Presidential Climate Envoy John Kerry | News of the South">
            <a:extLst>
              <a:ext uri="{FF2B5EF4-FFF2-40B4-BE49-F238E27FC236}">
                <a16:creationId xmlns:a16="http://schemas.microsoft.com/office/drawing/2014/main" xmlns="" id="{8566E441-D177-421F-835C-4A38AD92F913}"/>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605647" y="266339"/>
            <a:ext cx="1200329" cy="120032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2" name="Graphic 11" descr="Schoolhouse">
            <a:extLst>
              <a:ext uri="{FF2B5EF4-FFF2-40B4-BE49-F238E27FC236}">
                <a16:creationId xmlns:a16="http://schemas.microsoft.com/office/drawing/2014/main" xmlns="" id="{9CC26C82-424F-4C32-A337-98D85FCBFFB6}"/>
              </a:ext>
            </a:extLst>
          </p:cNvPr>
          <p:cNvPicPr>
            <a:picLocks noChangeAspect="1"/>
          </p:cNvPicPr>
          <p:nvPr/>
        </p:nvPicPr>
        <p:blipFill>
          <a:blip r:embed="rId4" cstate="email">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10830709" y="491401"/>
            <a:ext cx="750203" cy="750203"/>
          </a:xfrm>
          <a:prstGeom prst="rect">
            <a:avLst/>
          </a:prstGeom>
          <a:effectLst>
            <a:glow rad="101600">
              <a:schemeClr val="bg1">
                <a:alpha val="60000"/>
              </a:schemeClr>
            </a:glow>
          </a:effectLst>
        </p:spPr>
      </p:pic>
      <p:pic>
        <p:nvPicPr>
          <p:cNvPr id="14" name="Picture 13">
            <a:extLst>
              <a:ext uri="{FF2B5EF4-FFF2-40B4-BE49-F238E27FC236}">
                <a16:creationId xmlns:a16="http://schemas.microsoft.com/office/drawing/2014/main" xmlns="" id="{7A74C61D-70A6-45A3-83C0-D9749499B695}"/>
              </a:ext>
            </a:extLst>
          </p:cNvPr>
          <p:cNvPicPr>
            <a:picLocks noChangeAspect="1"/>
          </p:cNvPicPr>
          <p:nvPr/>
        </p:nvPicPr>
        <p:blipFill>
          <a:blip r:embed="rId6" cstate="email">
            <a:extLst>
              <a:ext uri="{BEBA8EAE-BF5A-486C-A8C5-ECC9F3942E4B}">
                <a14:imgProps xmlns:a14="http://schemas.microsoft.com/office/drawing/2010/main" xmlns="">
                  <a14:imgLayer r:embed="rId7">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6529524" y="4197530"/>
            <a:ext cx="1629895" cy="2441791"/>
          </a:xfrm>
          <a:prstGeom prst="rect">
            <a:avLst/>
          </a:prstGeom>
        </p:spPr>
      </p:pic>
      <p:sp>
        <p:nvSpPr>
          <p:cNvPr id="15" name="TextBox 14">
            <a:extLst>
              <a:ext uri="{FF2B5EF4-FFF2-40B4-BE49-F238E27FC236}">
                <a16:creationId xmlns:a16="http://schemas.microsoft.com/office/drawing/2014/main" xmlns="" id="{F664DE75-9814-4E73-80F3-B6E7F1270138}"/>
              </a:ext>
            </a:extLst>
          </p:cNvPr>
          <p:cNvSpPr txBox="1"/>
          <p:nvPr/>
        </p:nvSpPr>
        <p:spPr>
          <a:xfrm>
            <a:off x="6485979" y="6450004"/>
            <a:ext cx="1200970" cy="215444"/>
          </a:xfrm>
          <a:prstGeom prst="rect">
            <a:avLst/>
          </a:prstGeom>
          <a:noFill/>
        </p:spPr>
        <p:txBody>
          <a:bodyPr wrap="none" rtlCol="0">
            <a:spAutoFit/>
          </a:bodyPr>
          <a:lstStyle/>
          <a:p>
            <a:r>
              <a:rPr lang="en-GB" sz="800" dirty="0">
                <a:solidFill>
                  <a:schemeClr val="bg1"/>
                </a:solidFill>
              </a:rPr>
              <a:t>© Jaime </a:t>
            </a:r>
            <a:r>
              <a:rPr lang="en-GB" sz="800" dirty="0" err="1">
                <a:solidFill>
                  <a:schemeClr val="bg1"/>
                </a:solidFill>
              </a:rPr>
              <a:t>Rojo</a:t>
            </a:r>
            <a:r>
              <a:rPr lang="en-GB" sz="800" dirty="0">
                <a:solidFill>
                  <a:schemeClr val="bg1"/>
                </a:solidFill>
              </a:rPr>
              <a:t> / WWF-US</a:t>
            </a:r>
          </a:p>
        </p:txBody>
      </p:sp>
      <p:pic>
        <p:nvPicPr>
          <p:cNvPr id="17" name="Picture 16" descr="A picture containing tree, outdoor, person, grass&#10;&#10;Description automatically generated">
            <a:extLst>
              <a:ext uri="{FF2B5EF4-FFF2-40B4-BE49-F238E27FC236}">
                <a16:creationId xmlns:a16="http://schemas.microsoft.com/office/drawing/2014/main" xmlns="" id="{92E270DA-1607-4176-A6CD-E207A682BEAE}"/>
              </a:ext>
            </a:extLst>
          </p:cNvPr>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a:off x="8202964" y="4196227"/>
            <a:ext cx="3664639" cy="2443093"/>
          </a:xfrm>
          <a:prstGeom prst="rect">
            <a:avLst/>
          </a:prstGeom>
        </p:spPr>
      </p:pic>
      <p:sp>
        <p:nvSpPr>
          <p:cNvPr id="18" name="TextBox 17">
            <a:extLst>
              <a:ext uri="{FF2B5EF4-FFF2-40B4-BE49-F238E27FC236}">
                <a16:creationId xmlns:a16="http://schemas.microsoft.com/office/drawing/2014/main" xmlns="" id="{3D2F2D83-919E-44FB-8042-4612BBDD6404}"/>
              </a:ext>
            </a:extLst>
          </p:cNvPr>
          <p:cNvSpPr txBox="1"/>
          <p:nvPr/>
        </p:nvSpPr>
        <p:spPr>
          <a:xfrm>
            <a:off x="8202964" y="6450004"/>
            <a:ext cx="1340432" cy="215444"/>
          </a:xfrm>
          <a:prstGeom prst="rect">
            <a:avLst/>
          </a:prstGeom>
          <a:noFill/>
        </p:spPr>
        <p:txBody>
          <a:bodyPr wrap="none" rtlCol="0">
            <a:spAutoFit/>
          </a:bodyPr>
          <a:lstStyle/>
          <a:p>
            <a:r>
              <a:rPr lang="en-GB" sz="800" dirty="0">
                <a:solidFill>
                  <a:schemeClr val="bg1"/>
                </a:solidFill>
              </a:rPr>
              <a:t>© Greg Armfield / WWF-UK</a:t>
            </a:r>
          </a:p>
        </p:txBody>
      </p:sp>
    </p:spTree>
    <p:extLst>
      <p:ext uri="{BB962C8B-B14F-4D97-AF65-F5344CB8AC3E}">
        <p14:creationId xmlns:p14="http://schemas.microsoft.com/office/powerpoint/2010/main" xmlns="" val="242394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2A9945B-538F-43D9-A5AD-1A4DF95013C2}"/>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6096000" y="3853543"/>
            <a:ext cx="6096000" cy="3004457"/>
          </a:xfrm>
          <a:prstGeom prst="rect">
            <a:avLst/>
          </a:prstGeom>
        </p:spPr>
      </p:pic>
      <p:pic>
        <p:nvPicPr>
          <p:cNvPr id="9" name="Picture 8">
            <a:extLst>
              <a:ext uri="{FF2B5EF4-FFF2-40B4-BE49-F238E27FC236}">
                <a16:creationId xmlns:a16="http://schemas.microsoft.com/office/drawing/2014/main" xmlns="" id="{4894EB13-2802-4B30-BA7A-F8233648A08F}"/>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096000" y="0"/>
            <a:ext cx="6096000" cy="4119600"/>
          </a:xfrm>
          <a:prstGeom prst="rect">
            <a:avLst/>
          </a:prstGeom>
          <a:ln w="28575">
            <a:solidFill>
              <a:srgbClr val="22A851"/>
            </a:solidFill>
          </a:ln>
        </p:spPr>
      </p:pic>
      <p:pic>
        <p:nvPicPr>
          <p:cNvPr id="5" name="Picture 4">
            <a:extLst>
              <a:ext uri="{FF2B5EF4-FFF2-40B4-BE49-F238E27FC236}">
                <a16:creationId xmlns:a16="http://schemas.microsoft.com/office/drawing/2014/main" xmlns="" id="{D3A770AC-32F3-43E9-85F8-24D1AF812573}"/>
              </a:ext>
            </a:extLst>
          </p:cNvPr>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a:off x="-437103" y="-1"/>
            <a:ext cx="7295103" cy="6858001"/>
          </a:xfrm>
          <a:prstGeom prst="rect">
            <a:avLst/>
          </a:prstGeom>
          <a:ln w="28575">
            <a:solidFill>
              <a:srgbClr val="22A851"/>
            </a:solidFill>
          </a:ln>
        </p:spPr>
      </p:pic>
      <p:pic>
        <p:nvPicPr>
          <p:cNvPr id="10" name="Picture 9" descr="Logo, icon&#10;&#10;Description automatically generated">
            <a:extLst>
              <a:ext uri="{FF2B5EF4-FFF2-40B4-BE49-F238E27FC236}">
                <a16:creationId xmlns:a16="http://schemas.microsoft.com/office/drawing/2014/main" xmlns="" id="{092A85C5-06E6-4A9C-B1BB-5CD314E07061}"/>
              </a:ext>
            </a:extLst>
          </p:cNvPr>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5774117" y="2563667"/>
            <a:ext cx="2167765" cy="2167765"/>
          </a:xfrm>
          <a:prstGeom prst="rect">
            <a:avLst/>
          </a:prstGeom>
        </p:spPr>
      </p:pic>
      <p:sp>
        <p:nvSpPr>
          <p:cNvPr id="11" name="TextBox 10">
            <a:extLst>
              <a:ext uri="{FF2B5EF4-FFF2-40B4-BE49-F238E27FC236}">
                <a16:creationId xmlns:a16="http://schemas.microsoft.com/office/drawing/2014/main" xmlns="" id="{3187BFF4-8A8A-4DAA-A88C-51C07887D70B}"/>
              </a:ext>
            </a:extLst>
          </p:cNvPr>
          <p:cNvSpPr txBox="1"/>
          <p:nvPr/>
        </p:nvSpPr>
        <p:spPr>
          <a:xfrm>
            <a:off x="140679" y="218612"/>
            <a:ext cx="6096000" cy="1708160"/>
          </a:xfrm>
          <a:prstGeom prst="rect">
            <a:avLst/>
          </a:prstGeom>
          <a:solidFill>
            <a:srgbClr val="22A851">
              <a:alpha val="89804"/>
            </a:srgbClr>
          </a:solidFill>
        </p:spPr>
        <p:txBody>
          <a:bodyPr wrap="square" rtlCol="0">
            <a:spAutoFit/>
          </a:bodyPr>
          <a:lstStyle/>
          <a:p>
            <a:r>
              <a:rPr lang="en-GB" b="1" dirty="0">
                <a:solidFill>
                  <a:srgbClr val="FFFFFF"/>
                </a:solidFill>
                <a:latin typeface="+mj-lt"/>
              </a:rPr>
              <a:t>Join the Forest of Promises for COP26 – 5</a:t>
            </a:r>
            <a:r>
              <a:rPr lang="en-GB" b="1" baseline="30000" dirty="0">
                <a:solidFill>
                  <a:srgbClr val="FFFFFF"/>
                </a:solidFill>
                <a:latin typeface="+mj-lt"/>
              </a:rPr>
              <a:t>th</a:t>
            </a:r>
            <a:r>
              <a:rPr lang="en-GB" b="1" dirty="0">
                <a:solidFill>
                  <a:srgbClr val="FFFFFF"/>
                </a:solidFill>
                <a:latin typeface="+mj-lt"/>
              </a:rPr>
              <a:t> November 2021</a:t>
            </a:r>
          </a:p>
          <a:p>
            <a:endParaRPr lang="en-GB" sz="700" b="1" dirty="0">
              <a:solidFill>
                <a:srgbClr val="FFFFFF"/>
              </a:solidFill>
              <a:latin typeface="+mj-lt"/>
            </a:endParaRPr>
          </a:p>
          <a:p>
            <a:pPr marL="342900" indent="-342900">
              <a:buAutoNum type="arabicPeriod"/>
            </a:pPr>
            <a:r>
              <a:rPr lang="en-GB" sz="1600" dirty="0">
                <a:solidFill>
                  <a:srgbClr val="FFFFFF"/>
                </a:solidFill>
                <a:latin typeface="+mj-lt"/>
              </a:rPr>
              <a:t>Make your leaf (or find a fallen leaf)</a:t>
            </a:r>
          </a:p>
          <a:p>
            <a:pPr marL="342900" indent="-342900">
              <a:buAutoNum type="arabicPeriod"/>
            </a:pPr>
            <a:r>
              <a:rPr lang="en-GB" sz="1600" dirty="0">
                <a:solidFill>
                  <a:srgbClr val="FFFFFF"/>
                </a:solidFill>
                <a:latin typeface="+mj-lt"/>
              </a:rPr>
              <a:t>On one side write your</a:t>
            </a:r>
            <a:r>
              <a:rPr lang="en-GB" sz="1600" b="1" dirty="0">
                <a:solidFill>
                  <a:srgbClr val="FFFFFF"/>
                </a:solidFill>
                <a:latin typeface="+mj-lt"/>
              </a:rPr>
              <a:t> #PromiseToThePlanet</a:t>
            </a:r>
          </a:p>
          <a:p>
            <a:pPr marL="342900" indent="-342900">
              <a:buFontTx/>
              <a:buAutoNum type="arabicPeriod"/>
            </a:pPr>
            <a:r>
              <a:rPr lang="en-GB" sz="1600" dirty="0">
                <a:solidFill>
                  <a:srgbClr val="FFFFFF"/>
                </a:solidFill>
                <a:latin typeface="+mj-lt"/>
              </a:rPr>
              <a:t>On the other side write a </a:t>
            </a:r>
            <a:r>
              <a:rPr lang="en-GB" sz="1600" b="1" dirty="0">
                <a:solidFill>
                  <a:srgbClr val="FFFFFF"/>
                </a:solidFill>
                <a:latin typeface="+mj-lt"/>
              </a:rPr>
              <a:t>promise you want world leaders to make</a:t>
            </a:r>
          </a:p>
          <a:p>
            <a:pPr marL="342900" indent="-342900">
              <a:buAutoNum type="arabicPeriod"/>
            </a:pPr>
            <a:r>
              <a:rPr lang="en-GB" sz="1600" dirty="0">
                <a:solidFill>
                  <a:srgbClr val="FFFFFF"/>
                </a:solidFill>
                <a:latin typeface="+mj-lt"/>
              </a:rPr>
              <a:t>Display your leaves on a tree or display for your community to see</a:t>
            </a:r>
          </a:p>
          <a:p>
            <a:pPr marL="342900" indent="-342900">
              <a:buAutoNum type="arabicPeriod"/>
            </a:pPr>
            <a:r>
              <a:rPr lang="en-GB" sz="1600" dirty="0">
                <a:solidFill>
                  <a:srgbClr val="FFFFFF"/>
                </a:solidFill>
                <a:latin typeface="+mj-lt"/>
              </a:rPr>
              <a:t>Share your promises with world leaders at COP26</a:t>
            </a:r>
          </a:p>
        </p:txBody>
      </p:sp>
    </p:spTree>
    <p:extLst>
      <p:ext uri="{BB962C8B-B14F-4D97-AF65-F5344CB8AC3E}">
        <p14:creationId xmlns:p14="http://schemas.microsoft.com/office/powerpoint/2010/main" xmlns="" val="738168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1656</Words>
  <Application>Microsoft Office PowerPoint</Application>
  <PresentationFormat>Custom</PresentationFormat>
  <Paragraphs>114</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Our Climate Our Future School Climate Action Workshop</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Larsen-Daw</dc:creator>
  <cp:lastModifiedBy>Justin</cp:lastModifiedBy>
  <cp:revision>6</cp:revision>
  <dcterms:created xsi:type="dcterms:W3CDTF">2021-07-18T11:45:26Z</dcterms:created>
  <dcterms:modified xsi:type="dcterms:W3CDTF">2021-09-06T15:22:50Z</dcterms:modified>
</cp:coreProperties>
</file>