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20"/>
  </p:notesMasterIdLst>
  <p:sldIdLst>
    <p:sldId id="256" r:id="rId6"/>
    <p:sldId id="265" r:id="rId7"/>
    <p:sldId id="266" r:id="rId8"/>
    <p:sldId id="282" r:id="rId9"/>
    <p:sldId id="283" r:id="rId10"/>
    <p:sldId id="290" r:id="rId11"/>
    <p:sldId id="267" r:id="rId12"/>
    <p:sldId id="284" r:id="rId13"/>
    <p:sldId id="273" r:id="rId14"/>
    <p:sldId id="285" r:id="rId15"/>
    <p:sldId id="286" r:id="rId16"/>
    <p:sldId id="287" r:id="rId17"/>
    <p:sldId id="288" r:id="rId18"/>
    <p:sldId id="289" r:id="rId19"/>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6BB30"/>
    <a:srgbClr val="0089BF"/>
    <a:srgbClr val="DB324B"/>
    <a:srgbClr val="EC903E"/>
    <a:srgbClr val="6CB850"/>
    <a:srgbClr val="076D3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AF030C-EB37-C127-C81C-DB82CAF8ADC5}" v="12" dt="2021-01-05T15:28:01.192"/>
    <p1510:client id="{6927A432-D582-246F-488D-65DAC4746FB5}" v="1711" dt="2021-11-02T14:47:21.008"/>
    <p1510:client id="{825C173C-417C-A279-E1C2-A8CF745671A8}" v="1" dt="2021-01-05T15:35:26.280"/>
    <p1510:client id="{93A6C982-A4E8-2175-7C84-C4451AE0C7DB}" v="14" dt="2021-01-06T15:25:16.720"/>
    <p1510:client id="{C0ECDC76-A4AB-4585-B939-6E2CD2248242}" v="6" dt="2021-01-06T15:26:16.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51" autoAdjust="0"/>
  </p:normalViewPr>
  <p:slideViewPr>
    <p:cSldViewPr snapToGrid="0">
      <p:cViewPr varScale="1">
        <p:scale>
          <a:sx n="109" d="100"/>
          <a:sy n="109" d="100"/>
        </p:scale>
        <p:origin x="-1674" y="-90"/>
      </p:cViewPr>
      <p:guideLst>
        <p:guide orient="horz" pos="180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Ball" userId="S::aball@wwf.org.uk::a434ece7-1321-42a4-b2b1-e582058aa8ea" providerId="AD" clId="Web-{825C173C-417C-A279-E1C2-A8CF745671A8}"/>
    <pc:docChg chg="modSld">
      <pc:chgData name="Amy Ball" userId="S::aball@wwf.org.uk::a434ece7-1321-42a4-b2b1-e582058aa8ea" providerId="AD" clId="Web-{825C173C-417C-A279-E1C2-A8CF745671A8}" dt="2021-01-05T15:36:08.578" v="90"/>
      <pc:docMkLst>
        <pc:docMk/>
      </pc:docMkLst>
      <pc:sldChg chg="modNotes">
        <pc:chgData name="Amy Ball" userId="S::aball@wwf.org.uk::a434ece7-1321-42a4-b2b1-e582058aa8ea" providerId="AD" clId="Web-{825C173C-417C-A279-E1C2-A8CF745671A8}" dt="2021-01-05T15:36:08.578" v="90"/>
        <pc:sldMkLst>
          <pc:docMk/>
          <pc:sldMk cId="3053727177" sldId="256"/>
        </pc:sldMkLst>
      </pc:sldChg>
      <pc:sldChg chg="modNotes">
        <pc:chgData name="Amy Ball" userId="S::aball@wwf.org.uk::a434ece7-1321-42a4-b2b1-e582058aa8ea" providerId="AD" clId="Web-{825C173C-417C-A279-E1C2-A8CF745671A8}" dt="2021-01-05T15:35:25.921" v="48"/>
        <pc:sldMkLst>
          <pc:docMk/>
          <pc:sldMk cId="3073314943" sldId="271"/>
        </pc:sldMkLst>
      </pc:sldChg>
      <pc:sldChg chg="modNotes">
        <pc:chgData name="Amy Ball" userId="S::aball@wwf.org.uk::a434ece7-1321-42a4-b2b1-e582058aa8ea" providerId="AD" clId="Web-{825C173C-417C-A279-E1C2-A8CF745671A8}" dt="2021-01-05T15:35:46.812" v="54"/>
        <pc:sldMkLst>
          <pc:docMk/>
          <pc:sldMk cId="264647323" sldId="279"/>
        </pc:sldMkLst>
      </pc:sldChg>
    </pc:docChg>
  </pc:docChgLst>
  <pc:docChgLst>
    <pc:chgData name="Guest User" userId="S::urn:spo:anon#e333592fbc7ed3985613a8f439dcbea16e814e755b9668c8cf4f496ac85745c0::" providerId="AD" clId="Web-{6927A432-D582-246F-488D-65DAC4746FB5}"/>
    <pc:docChg chg="addSld modSld">
      <pc:chgData name="Guest User" userId="S::urn:spo:anon#e333592fbc7ed3985613a8f439dcbea16e814e755b9668c8cf4f496ac85745c0::" providerId="AD" clId="Web-{6927A432-D582-246F-488D-65DAC4746FB5}" dt="2021-11-02T14:47:21.008" v="1211" actId="20577"/>
      <pc:docMkLst>
        <pc:docMk/>
      </pc:docMkLst>
      <pc:sldChg chg="modSp modNotes">
        <pc:chgData name="Guest User" userId="S::urn:spo:anon#e333592fbc7ed3985613a8f439dcbea16e814e755b9668c8cf4f496ac85745c0::" providerId="AD" clId="Web-{6927A432-D582-246F-488D-65DAC4746FB5}" dt="2021-11-02T14:24:44.983" v="702" actId="20577"/>
        <pc:sldMkLst>
          <pc:docMk/>
          <pc:sldMk cId="2284855326" sldId="266"/>
        </pc:sldMkLst>
        <pc:spChg chg="mod">
          <ac:chgData name="Guest User" userId="S::urn:spo:anon#e333592fbc7ed3985613a8f439dcbea16e814e755b9668c8cf4f496ac85745c0::" providerId="AD" clId="Web-{6927A432-D582-246F-488D-65DAC4746FB5}" dt="2021-11-02T14:24:44.983" v="702" actId="20577"/>
          <ac:spMkLst>
            <pc:docMk/>
            <pc:sldMk cId="2284855326" sldId="266"/>
            <ac:spMk id="15" creationId="{A07DB476-64BC-1F4E-9B66-228AAE09967F}"/>
          </ac:spMkLst>
        </pc:spChg>
      </pc:sldChg>
      <pc:sldChg chg="modSp modNotes">
        <pc:chgData name="Guest User" userId="S::urn:spo:anon#e333592fbc7ed3985613a8f439dcbea16e814e755b9668c8cf4f496ac85745c0::" providerId="AD" clId="Web-{6927A432-D582-246F-488D-65DAC4746FB5}" dt="2021-11-02T14:25:31.533" v="718" actId="14100"/>
        <pc:sldMkLst>
          <pc:docMk/>
          <pc:sldMk cId="1619017206" sldId="267"/>
        </pc:sldMkLst>
        <pc:spChg chg="mod">
          <ac:chgData name="Guest User" userId="S::urn:spo:anon#e333592fbc7ed3985613a8f439dcbea16e814e755b9668c8cf4f496ac85745c0::" providerId="AD" clId="Web-{6927A432-D582-246F-488D-65DAC4746FB5}" dt="2021-11-02T14:25:31.533" v="718" actId="14100"/>
          <ac:spMkLst>
            <pc:docMk/>
            <pc:sldMk cId="1619017206" sldId="267"/>
            <ac:spMk id="14" creationId="{F6AAEA04-4CF7-3149-8980-58D4A02D2211}"/>
          </ac:spMkLst>
        </pc:spChg>
        <pc:spChg chg="mod">
          <ac:chgData name="Guest User" userId="S::urn:spo:anon#e333592fbc7ed3985613a8f439dcbea16e814e755b9668c8cf4f496ac85745c0::" providerId="AD" clId="Web-{6927A432-D582-246F-488D-65DAC4746FB5}" dt="2021-11-02T14:14:40.991" v="326" actId="20577"/>
          <ac:spMkLst>
            <pc:docMk/>
            <pc:sldMk cId="1619017206" sldId="267"/>
            <ac:spMk id="18" creationId="{7981E7FE-652F-C046-8391-275EEBB839AA}"/>
          </ac:spMkLst>
        </pc:spChg>
      </pc:sldChg>
      <pc:sldChg chg="addSp modSp">
        <pc:chgData name="Guest User" userId="S::urn:spo:anon#e333592fbc7ed3985613a8f439dcbea16e814e755b9668c8cf4f496ac85745c0::" providerId="AD" clId="Web-{6927A432-D582-246F-488D-65DAC4746FB5}" dt="2021-11-02T14:33:07.281" v="825" actId="14100"/>
        <pc:sldMkLst>
          <pc:docMk/>
          <pc:sldMk cId="3222724906" sldId="273"/>
        </pc:sldMkLst>
        <pc:spChg chg="add mod">
          <ac:chgData name="Guest User" userId="S::urn:spo:anon#e333592fbc7ed3985613a8f439dcbea16e814e755b9668c8cf4f496ac85745c0::" providerId="AD" clId="Web-{6927A432-D582-246F-488D-65DAC4746FB5}" dt="2021-11-02T14:33:07.281" v="825" actId="14100"/>
          <ac:spMkLst>
            <pc:docMk/>
            <pc:sldMk cId="3222724906" sldId="273"/>
            <ac:spMk id="2" creationId="{BDA56AFA-FB8F-434D-9B0B-53AA371C7979}"/>
          </ac:spMkLst>
        </pc:spChg>
        <pc:spChg chg="mod">
          <ac:chgData name="Guest User" userId="S::urn:spo:anon#e333592fbc7ed3985613a8f439dcbea16e814e755b9668c8cf4f496ac85745c0::" providerId="AD" clId="Web-{6927A432-D582-246F-488D-65DAC4746FB5}" dt="2021-11-02T14:14:48.913" v="329" actId="20577"/>
          <ac:spMkLst>
            <pc:docMk/>
            <pc:sldMk cId="3222724906" sldId="273"/>
            <ac:spMk id="10" creationId="{80069E8B-732B-5740-B92E-006FCC002410}"/>
          </ac:spMkLst>
        </pc:spChg>
      </pc:sldChg>
      <pc:sldChg chg="modSp modNotes">
        <pc:chgData name="Guest User" userId="S::urn:spo:anon#e333592fbc7ed3985613a8f439dcbea16e814e755b9668c8cf4f496ac85745c0::" providerId="AD" clId="Web-{6927A432-D582-246F-488D-65DAC4746FB5}" dt="2021-11-02T14:24:38.311" v="700" actId="14100"/>
        <pc:sldMkLst>
          <pc:docMk/>
          <pc:sldMk cId="2284855326" sldId="282"/>
        </pc:sldMkLst>
        <pc:spChg chg="mod">
          <ac:chgData name="Guest User" userId="S::urn:spo:anon#e333592fbc7ed3985613a8f439dcbea16e814e755b9668c8cf4f496ac85745c0::" providerId="AD" clId="Web-{6927A432-D582-246F-488D-65DAC4746FB5}" dt="2021-11-02T14:24:38.311" v="700" actId="14100"/>
          <ac:spMkLst>
            <pc:docMk/>
            <pc:sldMk cId="2284855326" sldId="282"/>
            <ac:spMk id="15" creationId="{A07DB476-64BC-1F4E-9B66-228AAE09967F}"/>
          </ac:spMkLst>
        </pc:spChg>
      </pc:sldChg>
      <pc:sldChg chg="modSp modNotes">
        <pc:chgData name="Guest User" userId="S::urn:spo:anon#e333592fbc7ed3985613a8f439dcbea16e814e755b9668c8cf4f496ac85745c0::" providerId="AD" clId="Web-{6927A432-D582-246F-488D-65DAC4746FB5}" dt="2021-11-02T14:44:24.403" v="1058" actId="20577"/>
        <pc:sldMkLst>
          <pc:docMk/>
          <pc:sldMk cId="2284855326" sldId="283"/>
        </pc:sldMkLst>
        <pc:spChg chg="mod">
          <ac:chgData name="Guest User" userId="S::urn:spo:anon#e333592fbc7ed3985613a8f439dcbea16e814e755b9668c8cf4f496ac85745c0::" providerId="AD" clId="Web-{6927A432-D582-246F-488D-65DAC4746FB5}" dt="2021-11-02T14:44:24.403" v="1058" actId="20577"/>
          <ac:spMkLst>
            <pc:docMk/>
            <pc:sldMk cId="2284855326" sldId="283"/>
            <ac:spMk id="15" creationId="{A07DB476-64BC-1F4E-9B66-228AAE09967F}"/>
          </ac:spMkLst>
        </pc:spChg>
      </pc:sldChg>
      <pc:sldChg chg="addSp modSp modNotes">
        <pc:chgData name="Guest User" userId="S::urn:spo:anon#e333592fbc7ed3985613a8f439dcbea16e814e755b9668c8cf4f496ac85745c0::" providerId="AD" clId="Web-{6927A432-D582-246F-488D-65DAC4746FB5}" dt="2021-11-02T14:24:11.715" v="692" actId="20577"/>
        <pc:sldMkLst>
          <pc:docMk/>
          <pc:sldMk cId="2284855326" sldId="284"/>
        </pc:sldMkLst>
        <pc:spChg chg="add mod">
          <ac:chgData name="Guest User" userId="S::urn:spo:anon#e333592fbc7ed3985613a8f439dcbea16e814e755b9668c8cf4f496ac85745c0::" providerId="AD" clId="Web-{6927A432-D582-246F-488D-65DAC4746FB5}" dt="2021-11-02T14:24:11.715" v="692" actId="20577"/>
          <ac:spMkLst>
            <pc:docMk/>
            <pc:sldMk cId="2284855326" sldId="284"/>
            <ac:spMk id="2" creationId="{4BDB1DC9-6139-4521-B32C-95CA1DFAF818}"/>
          </ac:spMkLst>
        </pc:spChg>
        <pc:spChg chg="mod">
          <ac:chgData name="Guest User" userId="S::urn:spo:anon#e333592fbc7ed3985613a8f439dcbea16e814e755b9668c8cf4f496ac85745c0::" providerId="AD" clId="Web-{6927A432-D582-246F-488D-65DAC4746FB5}" dt="2021-11-02T14:14:45.038" v="327" actId="20577"/>
          <ac:spMkLst>
            <pc:docMk/>
            <pc:sldMk cId="2284855326" sldId="284"/>
            <ac:spMk id="10" creationId="{79EFE2E5-A8CF-C944-B184-1EE832A0AFEF}"/>
          </ac:spMkLst>
        </pc:spChg>
        <pc:spChg chg="mod">
          <ac:chgData name="Guest User" userId="S::urn:spo:anon#e333592fbc7ed3985613a8f439dcbea16e814e755b9668c8cf4f496ac85745c0::" providerId="AD" clId="Web-{6927A432-D582-246F-488D-65DAC4746FB5}" dt="2021-11-02T14:18:05.707" v="419" actId="20577"/>
          <ac:spMkLst>
            <pc:docMk/>
            <pc:sldMk cId="2284855326" sldId="284"/>
            <ac:spMk id="15" creationId="{A07DB476-64BC-1F4E-9B66-228AAE09967F}"/>
          </ac:spMkLst>
        </pc:spChg>
      </pc:sldChg>
      <pc:sldChg chg="addSp modSp">
        <pc:chgData name="Guest User" userId="S::urn:spo:anon#e333592fbc7ed3985613a8f439dcbea16e814e755b9668c8cf4f496ac85745c0::" providerId="AD" clId="Web-{6927A432-D582-246F-488D-65DAC4746FB5}" dt="2021-11-02T14:23:46.792" v="686" actId="20577"/>
        <pc:sldMkLst>
          <pc:docMk/>
          <pc:sldMk cId="3222724906" sldId="285"/>
        </pc:sldMkLst>
        <pc:spChg chg="add mod">
          <ac:chgData name="Guest User" userId="S::urn:spo:anon#e333592fbc7ed3985613a8f439dcbea16e814e755b9668c8cf4f496ac85745c0::" providerId="AD" clId="Web-{6927A432-D582-246F-488D-65DAC4746FB5}" dt="2021-11-02T14:23:46.792" v="686" actId="20577"/>
          <ac:spMkLst>
            <pc:docMk/>
            <pc:sldMk cId="3222724906" sldId="285"/>
            <ac:spMk id="2" creationId="{5A594F55-D498-48DF-8A75-BD9546042BD9}"/>
          </ac:spMkLst>
        </pc:spChg>
        <pc:spChg chg="mod">
          <ac:chgData name="Guest User" userId="S::urn:spo:anon#e333592fbc7ed3985613a8f439dcbea16e814e755b9668c8cf4f496ac85745c0::" providerId="AD" clId="Web-{6927A432-D582-246F-488D-65DAC4746FB5}" dt="2021-11-02T14:14:53.210" v="330" actId="20577"/>
          <ac:spMkLst>
            <pc:docMk/>
            <pc:sldMk cId="3222724906" sldId="285"/>
            <ac:spMk id="10" creationId="{80069E8B-732B-5740-B92E-006FCC002410}"/>
          </ac:spMkLst>
        </pc:spChg>
      </pc:sldChg>
      <pc:sldChg chg="addSp modSp">
        <pc:chgData name="Guest User" userId="S::urn:spo:anon#e333592fbc7ed3985613a8f439dcbea16e814e755b9668c8cf4f496ac85745c0::" providerId="AD" clId="Web-{6927A432-D582-246F-488D-65DAC4746FB5}" dt="2021-11-02T14:33:27.782" v="826" actId="14100"/>
        <pc:sldMkLst>
          <pc:docMk/>
          <pc:sldMk cId="3222724906" sldId="286"/>
        </pc:sldMkLst>
        <pc:spChg chg="add mod">
          <ac:chgData name="Guest User" userId="S::urn:spo:anon#e333592fbc7ed3985613a8f439dcbea16e814e755b9668c8cf4f496ac85745c0::" providerId="AD" clId="Web-{6927A432-D582-246F-488D-65DAC4746FB5}" dt="2021-11-02T14:33:27.782" v="826" actId="14100"/>
          <ac:spMkLst>
            <pc:docMk/>
            <pc:sldMk cId="3222724906" sldId="286"/>
            <ac:spMk id="2" creationId="{FA1B9911-107A-4F67-AC61-1D7F6F29BB68}"/>
          </ac:spMkLst>
        </pc:spChg>
        <pc:spChg chg="mod">
          <ac:chgData name="Guest User" userId="S::urn:spo:anon#e333592fbc7ed3985613a8f439dcbea16e814e755b9668c8cf4f496ac85745c0::" providerId="AD" clId="Web-{6927A432-D582-246F-488D-65DAC4746FB5}" dt="2021-11-02T14:15:06.602" v="333" actId="20577"/>
          <ac:spMkLst>
            <pc:docMk/>
            <pc:sldMk cId="3222724906" sldId="286"/>
            <ac:spMk id="10" creationId="{80069E8B-732B-5740-B92E-006FCC002410}"/>
          </ac:spMkLst>
        </pc:spChg>
      </pc:sldChg>
      <pc:sldChg chg="modSp">
        <pc:chgData name="Guest User" userId="S::urn:spo:anon#e333592fbc7ed3985613a8f439dcbea16e814e755b9668c8cf4f496ac85745c0::" providerId="AD" clId="Web-{6927A432-D582-246F-488D-65DAC4746FB5}" dt="2021-11-02T14:15:10.680" v="335" actId="20577"/>
        <pc:sldMkLst>
          <pc:docMk/>
          <pc:sldMk cId="3222724906" sldId="287"/>
        </pc:sldMkLst>
        <pc:spChg chg="mod">
          <ac:chgData name="Guest User" userId="S::urn:spo:anon#e333592fbc7ed3985613a8f439dcbea16e814e755b9668c8cf4f496ac85745c0::" providerId="AD" clId="Web-{6927A432-D582-246F-488D-65DAC4746FB5}" dt="2021-11-02T14:15:10.680" v="335" actId="20577"/>
          <ac:spMkLst>
            <pc:docMk/>
            <pc:sldMk cId="3222724906" sldId="287"/>
            <ac:spMk id="10" creationId="{80069E8B-732B-5740-B92E-006FCC002410}"/>
          </ac:spMkLst>
        </pc:spChg>
      </pc:sldChg>
      <pc:sldChg chg="modSp">
        <pc:chgData name="Guest User" userId="S::urn:spo:anon#e333592fbc7ed3985613a8f439dcbea16e814e755b9668c8cf4f496ac85745c0::" providerId="AD" clId="Web-{6927A432-D582-246F-488D-65DAC4746FB5}" dt="2021-11-02T14:15:27.478" v="337" actId="20577"/>
        <pc:sldMkLst>
          <pc:docMk/>
          <pc:sldMk cId="3222724906" sldId="288"/>
        </pc:sldMkLst>
        <pc:spChg chg="mod">
          <ac:chgData name="Guest User" userId="S::urn:spo:anon#e333592fbc7ed3985613a8f439dcbea16e814e755b9668c8cf4f496ac85745c0::" providerId="AD" clId="Web-{6927A432-D582-246F-488D-65DAC4746FB5}" dt="2021-11-02T14:15:27.478" v="337" actId="20577"/>
          <ac:spMkLst>
            <pc:docMk/>
            <pc:sldMk cId="3222724906" sldId="288"/>
            <ac:spMk id="10" creationId="{80069E8B-732B-5740-B92E-006FCC002410}"/>
          </ac:spMkLst>
        </pc:spChg>
      </pc:sldChg>
      <pc:sldChg chg="modSp add replId modNotes">
        <pc:chgData name="Guest User" userId="S::urn:spo:anon#e333592fbc7ed3985613a8f439dcbea16e814e755b9668c8cf4f496ac85745c0::" providerId="AD" clId="Web-{6927A432-D582-246F-488D-65DAC4746FB5}" dt="2021-11-02T14:47:21.008" v="1211" actId="20577"/>
        <pc:sldMkLst>
          <pc:docMk/>
          <pc:sldMk cId="1671016761" sldId="290"/>
        </pc:sldMkLst>
        <pc:spChg chg="mod">
          <ac:chgData name="Guest User" userId="S::urn:spo:anon#e333592fbc7ed3985613a8f439dcbea16e814e755b9668c8cf4f496ac85745c0::" providerId="AD" clId="Web-{6927A432-D582-246F-488D-65DAC4746FB5}" dt="2021-11-02T14:14:36.912" v="325" actId="20577"/>
          <ac:spMkLst>
            <pc:docMk/>
            <pc:sldMk cId="1671016761" sldId="290"/>
            <ac:spMk id="10" creationId="{79EFE2E5-A8CF-C944-B184-1EE832A0AFEF}"/>
          </ac:spMkLst>
        </pc:spChg>
        <pc:spChg chg="mod">
          <ac:chgData name="Guest User" userId="S::urn:spo:anon#e333592fbc7ed3985613a8f439dcbea16e814e755b9668c8cf4f496ac85745c0::" providerId="AD" clId="Web-{6927A432-D582-246F-488D-65DAC4746FB5}" dt="2021-11-02T14:10:35.147" v="168" actId="20577"/>
          <ac:spMkLst>
            <pc:docMk/>
            <pc:sldMk cId="1671016761" sldId="290"/>
            <ac:spMk id="14" creationId="{BC6107CF-BCEA-9C42-9954-46BA36077460}"/>
          </ac:spMkLst>
        </pc:spChg>
        <pc:spChg chg="mod">
          <ac:chgData name="Guest User" userId="S::urn:spo:anon#e333592fbc7ed3985613a8f439dcbea16e814e755b9668c8cf4f496ac85745c0::" providerId="AD" clId="Web-{6927A432-D582-246F-488D-65DAC4746FB5}" dt="2021-11-02T14:47:21.008" v="1211" actId="20577"/>
          <ac:spMkLst>
            <pc:docMk/>
            <pc:sldMk cId="1671016761" sldId="290"/>
            <ac:spMk id="15" creationId="{A07DB476-64BC-1F4E-9B66-228AAE09967F}"/>
          </ac:spMkLst>
        </pc:spChg>
      </pc:sldChg>
    </pc:docChg>
  </pc:docChgLst>
  <pc:docChgLst>
    <pc:chgData name="Matt Larsen-Daw" userId="S::mlarsendaw@wwf.org.uk::d1412f5f-2f6e-4676-ae29-f401cd4534a0" providerId="AD" clId="Web-{23C0AE4A-B321-446F-9FE5-C23B6AC2EA23}"/>
    <pc:docChg chg="modSld">
      <pc:chgData name="Matt Larsen-Daw" userId="S::mlarsendaw@wwf.org.uk::d1412f5f-2f6e-4676-ae29-f401cd4534a0" providerId="AD" clId="Web-{23C0AE4A-B321-446F-9FE5-C23B6AC2EA23}" dt="2021-01-04T16:48:23.137" v="17" actId="20577"/>
      <pc:docMkLst>
        <pc:docMk/>
      </pc:docMkLst>
      <pc:sldChg chg="modSp">
        <pc:chgData name="Matt Larsen-Daw" userId="S::mlarsendaw@wwf.org.uk::d1412f5f-2f6e-4676-ae29-f401cd4534a0" providerId="AD" clId="Web-{23C0AE4A-B321-446F-9FE5-C23B6AC2EA23}" dt="2021-01-04T16:46:36.197" v="10" actId="20577"/>
        <pc:sldMkLst>
          <pc:docMk/>
          <pc:sldMk cId="1619017206" sldId="267"/>
        </pc:sldMkLst>
        <pc:spChg chg="mod">
          <ac:chgData name="Matt Larsen-Daw" userId="S::mlarsendaw@wwf.org.uk::d1412f5f-2f6e-4676-ae29-f401cd4534a0" providerId="AD" clId="Web-{23C0AE4A-B321-446F-9FE5-C23B6AC2EA23}" dt="2021-01-04T16:46:27.072" v="6" actId="20577"/>
          <ac:spMkLst>
            <pc:docMk/>
            <pc:sldMk cId="1619017206" sldId="267"/>
            <ac:spMk id="14" creationId="{F6AAEA04-4CF7-3149-8980-58D4A02D2211}"/>
          </ac:spMkLst>
        </pc:spChg>
        <pc:spChg chg="mod">
          <ac:chgData name="Matt Larsen-Daw" userId="S::mlarsendaw@wwf.org.uk::d1412f5f-2f6e-4676-ae29-f401cd4534a0" providerId="AD" clId="Web-{23C0AE4A-B321-446F-9FE5-C23B6AC2EA23}" dt="2021-01-04T16:46:36.197" v="10" actId="20577"/>
          <ac:spMkLst>
            <pc:docMk/>
            <pc:sldMk cId="1619017206" sldId="267"/>
            <ac:spMk id="17" creationId="{9920705B-467F-0249-857E-B060933A497D}"/>
          </ac:spMkLst>
        </pc:spChg>
      </pc:sldChg>
      <pc:sldChg chg="modSp">
        <pc:chgData name="Matt Larsen-Daw" userId="S::mlarsendaw@wwf.org.uk::d1412f5f-2f6e-4676-ae29-f401cd4534a0" providerId="AD" clId="Web-{23C0AE4A-B321-446F-9FE5-C23B6AC2EA23}" dt="2021-01-04T16:47:57.574" v="14" actId="1076"/>
        <pc:sldMkLst>
          <pc:docMk/>
          <pc:sldMk cId="1185436197" sldId="274"/>
        </pc:sldMkLst>
        <pc:spChg chg="mod">
          <ac:chgData name="Matt Larsen-Daw" userId="S::mlarsendaw@wwf.org.uk::d1412f5f-2f6e-4676-ae29-f401cd4534a0" providerId="AD" clId="Web-{23C0AE4A-B321-446F-9FE5-C23B6AC2EA23}" dt="2021-01-04T16:47:57.574" v="14" actId="1076"/>
          <ac:spMkLst>
            <pc:docMk/>
            <pc:sldMk cId="1185436197" sldId="274"/>
            <ac:spMk id="11" creationId="{016D4100-4CFB-AD4F-8B34-13CB6515FAA4}"/>
          </ac:spMkLst>
        </pc:spChg>
        <pc:spChg chg="mod">
          <ac:chgData name="Matt Larsen-Daw" userId="S::mlarsendaw@wwf.org.uk::d1412f5f-2f6e-4676-ae29-f401cd4534a0" providerId="AD" clId="Web-{23C0AE4A-B321-446F-9FE5-C23B6AC2EA23}" dt="2021-01-04T16:47:45.855" v="12" actId="1076"/>
          <ac:spMkLst>
            <pc:docMk/>
            <pc:sldMk cId="1185436197" sldId="274"/>
            <ac:spMk id="14" creationId="{32E701C5-CE2F-CC4E-9B0F-7187AAB7C68E}"/>
          </ac:spMkLst>
        </pc:spChg>
      </pc:sldChg>
      <pc:sldChg chg="modSp">
        <pc:chgData name="Matt Larsen-Daw" userId="S::mlarsendaw@wwf.org.uk::d1412f5f-2f6e-4676-ae29-f401cd4534a0" providerId="AD" clId="Web-{23C0AE4A-B321-446F-9FE5-C23B6AC2EA23}" dt="2021-01-04T16:48:22.684" v="15" actId="20577"/>
        <pc:sldMkLst>
          <pc:docMk/>
          <pc:sldMk cId="803842153" sldId="276"/>
        </pc:sldMkLst>
        <pc:spChg chg="mod">
          <ac:chgData name="Matt Larsen-Daw" userId="S::mlarsendaw@wwf.org.uk::d1412f5f-2f6e-4676-ae29-f401cd4534a0" providerId="AD" clId="Web-{23C0AE4A-B321-446F-9FE5-C23B6AC2EA23}" dt="2021-01-04T16:48:22.684" v="15" actId="20577"/>
          <ac:spMkLst>
            <pc:docMk/>
            <pc:sldMk cId="803842153" sldId="276"/>
            <ac:spMk id="20" creationId="{32980E71-58E1-034B-A760-DD69DEB3BCD7}"/>
          </ac:spMkLst>
        </pc:spChg>
      </pc:sldChg>
    </pc:docChg>
  </pc:docChgLst>
  <pc:docChgLst>
    <pc:chgData name="Amy Ball" userId="S::aball@wwf.org.uk::a434ece7-1321-42a4-b2b1-e582058aa8ea" providerId="AD" clId="Web-{3BAF030C-EB37-C127-C81C-DB82CAF8ADC5}"/>
    <pc:docChg chg="modSld">
      <pc:chgData name="Amy Ball" userId="S::aball@wwf.org.uk::a434ece7-1321-42a4-b2b1-e582058aa8ea" providerId="AD" clId="Web-{3BAF030C-EB37-C127-C81C-DB82CAF8ADC5}" dt="2021-01-05T15:28:01.192" v="57"/>
      <pc:docMkLst>
        <pc:docMk/>
      </pc:docMkLst>
      <pc:sldChg chg="modNotes">
        <pc:chgData name="Amy Ball" userId="S::aball@wwf.org.uk::a434ece7-1321-42a4-b2b1-e582058aa8ea" providerId="AD" clId="Web-{3BAF030C-EB37-C127-C81C-DB82CAF8ADC5}" dt="2021-01-05T15:11:56.016" v="45"/>
        <pc:sldMkLst>
          <pc:docMk/>
          <pc:sldMk cId="1412370151" sldId="265"/>
        </pc:sldMkLst>
      </pc:sldChg>
      <pc:sldChg chg="modSp">
        <pc:chgData name="Amy Ball" userId="S::aball@wwf.org.uk::a434ece7-1321-42a4-b2b1-e582058aa8ea" providerId="AD" clId="Web-{3BAF030C-EB37-C127-C81C-DB82CAF8ADC5}" dt="2021-01-05T15:13:00.062" v="54" actId="20577"/>
        <pc:sldMkLst>
          <pc:docMk/>
          <pc:sldMk cId="1619017206" sldId="267"/>
        </pc:sldMkLst>
        <pc:spChg chg="mod">
          <ac:chgData name="Amy Ball" userId="S::aball@wwf.org.uk::a434ece7-1321-42a4-b2b1-e582058aa8ea" providerId="AD" clId="Web-{3BAF030C-EB37-C127-C81C-DB82CAF8ADC5}" dt="2021-01-05T15:13:00.062" v="54" actId="20577"/>
          <ac:spMkLst>
            <pc:docMk/>
            <pc:sldMk cId="1619017206" sldId="267"/>
            <ac:spMk id="14" creationId="{F6AAEA04-4CF7-3149-8980-58D4A02D2211}"/>
          </ac:spMkLst>
        </pc:spChg>
      </pc:sldChg>
      <pc:sldChg chg="addAnim modAnim">
        <pc:chgData name="Amy Ball" userId="S::aball@wwf.org.uk::a434ece7-1321-42a4-b2b1-e582058aa8ea" providerId="AD" clId="Web-{3BAF030C-EB37-C127-C81C-DB82CAF8ADC5}" dt="2021-01-05T15:28:01.192" v="57"/>
        <pc:sldMkLst>
          <pc:docMk/>
          <pc:sldMk cId="3073314943" sldId="271"/>
        </pc:sldMkLst>
      </pc:sldChg>
    </pc:docChg>
  </pc:docChgLst>
  <pc:docChgLst>
    <pc:chgData name="Amy Ball" userId="a434ece7-1321-42a4-b2b1-e582058aa8ea" providerId="ADAL" clId="{C0ECDC76-A4AB-4585-B939-6E2CD2248242}"/>
    <pc:docChg chg="addSld modSld">
      <pc:chgData name="Amy Ball" userId="a434ece7-1321-42a4-b2b1-e582058aa8ea" providerId="ADAL" clId="{C0ECDC76-A4AB-4585-B939-6E2CD2248242}" dt="2021-01-06T15:26:16.365" v="5"/>
      <pc:docMkLst>
        <pc:docMk/>
      </pc:docMkLst>
      <pc:sldChg chg="addSp delSp modAnim">
        <pc:chgData name="Amy Ball" userId="a434ece7-1321-42a4-b2b1-e582058aa8ea" providerId="ADAL" clId="{C0ECDC76-A4AB-4585-B939-6E2CD2248242}" dt="2021-01-06T15:26:16.365" v="5"/>
        <pc:sldMkLst>
          <pc:docMk/>
          <pc:sldMk cId="3073314943" sldId="271"/>
        </pc:sldMkLst>
        <pc:spChg chg="add del">
          <ac:chgData name="Amy Ball" userId="a434ece7-1321-42a4-b2b1-e582058aa8ea" providerId="ADAL" clId="{C0ECDC76-A4AB-4585-B939-6E2CD2248242}" dt="2021-01-06T15:25:38.818" v="1"/>
          <ac:spMkLst>
            <pc:docMk/>
            <pc:sldMk cId="3073314943" sldId="271"/>
            <ac:spMk id="2" creationId="{151E63DC-B3C5-41C2-AF1A-574AF4CDB1CF}"/>
          </ac:spMkLst>
        </pc:spChg>
      </pc:sldChg>
      <pc:sldChg chg="addSp add">
        <pc:chgData name="Amy Ball" userId="a434ece7-1321-42a4-b2b1-e582058aa8ea" providerId="ADAL" clId="{C0ECDC76-A4AB-4585-B939-6E2CD2248242}" dt="2021-01-06T15:25:58.045" v="3"/>
        <pc:sldMkLst>
          <pc:docMk/>
          <pc:sldMk cId="1739474383" sldId="281"/>
        </pc:sldMkLst>
        <pc:spChg chg="add">
          <ac:chgData name="Amy Ball" userId="a434ece7-1321-42a4-b2b1-e582058aa8ea" providerId="ADAL" clId="{C0ECDC76-A4AB-4585-B939-6E2CD2248242}" dt="2021-01-06T15:25:58.045" v="3"/>
          <ac:spMkLst>
            <pc:docMk/>
            <pc:sldMk cId="1739474383" sldId="281"/>
            <ac:spMk id="8" creationId="{68FDB9BF-92CE-4A16-B938-046D59990D12}"/>
          </ac:spMkLst>
        </pc:spChg>
        <pc:spChg chg="add">
          <ac:chgData name="Amy Ball" userId="a434ece7-1321-42a4-b2b1-e582058aa8ea" providerId="ADAL" clId="{C0ECDC76-A4AB-4585-B939-6E2CD2248242}" dt="2021-01-06T15:25:58.045" v="3"/>
          <ac:spMkLst>
            <pc:docMk/>
            <pc:sldMk cId="1739474383" sldId="281"/>
            <ac:spMk id="9" creationId="{8DF8389E-0965-4B18-894A-4EDDB04422C4}"/>
          </ac:spMkLst>
        </pc:spChg>
      </pc:sldChg>
    </pc:docChg>
  </pc:docChgLst>
  <pc:docChgLst>
    <pc:chgData name="Amy Ball" userId="S::aball@wwf.org.uk::a434ece7-1321-42a4-b2b1-e582058aa8ea" providerId="AD" clId="Web-{93A6C982-A4E8-2175-7C84-C4451AE0C7DB}"/>
    <pc:docChg chg="addSld delSld modSld">
      <pc:chgData name="Amy Ball" userId="S::aball@wwf.org.uk::a434ece7-1321-42a4-b2b1-e582058aa8ea" providerId="AD" clId="Web-{93A6C982-A4E8-2175-7C84-C4451AE0C7DB}" dt="2021-01-06T15:25:13.986" v="7"/>
      <pc:docMkLst>
        <pc:docMk/>
      </pc:docMkLst>
      <pc:sldChg chg="addSp delSp modSp new del">
        <pc:chgData name="Amy Ball" userId="S::aball@wwf.org.uk::a434ece7-1321-42a4-b2b1-e582058aa8ea" providerId="AD" clId="Web-{93A6C982-A4E8-2175-7C84-C4451AE0C7DB}" dt="2021-01-06T15:25:13.986" v="7"/>
        <pc:sldMkLst>
          <pc:docMk/>
          <pc:sldMk cId="1612127453" sldId="280"/>
        </pc:sldMkLst>
        <pc:spChg chg="add del mod">
          <ac:chgData name="Amy Ball" userId="S::aball@wwf.org.uk::a434ece7-1321-42a4-b2b1-e582058aa8ea" providerId="AD" clId="Web-{93A6C982-A4E8-2175-7C84-C4451AE0C7DB}" dt="2021-01-06T15:25:11.501" v="6"/>
          <ac:spMkLst>
            <pc:docMk/>
            <pc:sldMk cId="1612127453" sldId="280"/>
            <ac:spMk id="4" creationId="{DB6A5E8E-534D-4303-8436-6ECE8EF6FB86}"/>
          </ac:spMkLst>
        </pc:spChg>
      </pc:sldChg>
    </pc:docChg>
  </pc:docChgLst>
  <pc:docChgLst>
    <pc:chgData name="Caroline Howkins" userId="543d8fbb-9741-481c-9188-168ecef4b1a0" providerId="ADAL" clId="{05FCF96F-C090-4A38-B059-78AE20D5115E}"/>
    <pc:docChg chg="modSld">
      <pc:chgData name="Caroline Howkins" userId="543d8fbb-9741-481c-9188-168ecef4b1a0" providerId="ADAL" clId="{05FCF96F-C090-4A38-B059-78AE20D5115E}" dt="2021-01-05T12:25:39.698" v="5" actId="20577"/>
      <pc:docMkLst>
        <pc:docMk/>
      </pc:docMkLst>
      <pc:sldChg chg="modNotesTx">
        <pc:chgData name="Caroline Howkins" userId="543d8fbb-9741-481c-9188-168ecef4b1a0" providerId="ADAL" clId="{05FCF96F-C090-4A38-B059-78AE20D5115E}" dt="2021-01-05T12:20:14.615" v="3" actId="20577"/>
        <pc:sldMkLst>
          <pc:docMk/>
          <pc:sldMk cId="1412370151" sldId="265"/>
        </pc:sldMkLst>
      </pc:sldChg>
      <pc:sldChg chg="modNotesTx">
        <pc:chgData name="Caroline Howkins" userId="543d8fbb-9741-481c-9188-168ecef4b1a0" providerId="ADAL" clId="{05FCF96F-C090-4A38-B059-78AE20D5115E}" dt="2021-01-05T12:23:50.069" v="4" actId="6549"/>
        <pc:sldMkLst>
          <pc:docMk/>
          <pc:sldMk cId="1619017206" sldId="267"/>
        </pc:sldMkLst>
      </pc:sldChg>
      <pc:sldChg chg="modNotesTx">
        <pc:chgData name="Caroline Howkins" userId="543d8fbb-9741-481c-9188-168ecef4b1a0" providerId="ADAL" clId="{05FCF96F-C090-4A38-B059-78AE20D5115E}" dt="2021-01-05T12:25:39.698" v="5" actId="20577"/>
        <pc:sldMkLst>
          <pc:docMk/>
          <pc:sldMk cId="4052978195" sldId="269"/>
        </pc:sldMkLst>
      </pc:sldChg>
    </pc:docChg>
  </pc:docChgLst>
  <pc:docChgLst>
    <pc:chgData name="Amy Ball" userId="a434ece7-1321-42a4-b2b1-e582058aa8ea" providerId="ADAL" clId="{FEDA579A-D1FA-41FF-AEF9-5B01FBCC5553}"/>
    <pc:docChg chg="custSel modSld">
      <pc:chgData name="Amy Ball" userId="a434ece7-1321-42a4-b2b1-e582058aa8ea" providerId="ADAL" clId="{FEDA579A-D1FA-41FF-AEF9-5B01FBCC5553}" dt="2021-01-04T16:02:21.789" v="320" actId="20577"/>
      <pc:docMkLst>
        <pc:docMk/>
      </pc:docMkLst>
      <pc:sldChg chg="modSp modNotesTx">
        <pc:chgData name="Amy Ball" userId="a434ece7-1321-42a4-b2b1-e582058aa8ea" providerId="ADAL" clId="{FEDA579A-D1FA-41FF-AEF9-5B01FBCC5553}" dt="2021-01-04T15:56:12.360" v="11" actId="20577"/>
        <pc:sldMkLst>
          <pc:docMk/>
          <pc:sldMk cId="1619017206" sldId="267"/>
        </pc:sldMkLst>
        <pc:spChg chg="mod">
          <ac:chgData name="Amy Ball" userId="a434ece7-1321-42a4-b2b1-e582058aa8ea" providerId="ADAL" clId="{FEDA579A-D1FA-41FF-AEF9-5B01FBCC5553}" dt="2021-01-04T15:56:04.430" v="9" actId="20577"/>
          <ac:spMkLst>
            <pc:docMk/>
            <pc:sldMk cId="1619017206" sldId="267"/>
            <ac:spMk id="14" creationId="{F6AAEA04-4CF7-3149-8980-58D4A02D2211}"/>
          </ac:spMkLst>
        </pc:spChg>
      </pc:sldChg>
      <pc:sldChg chg="modNotesTx">
        <pc:chgData name="Amy Ball" userId="a434ece7-1321-42a4-b2b1-e582058aa8ea" providerId="ADAL" clId="{FEDA579A-D1FA-41FF-AEF9-5B01FBCC5553}" dt="2021-01-04T15:58:46.437" v="307" actId="20577"/>
        <pc:sldMkLst>
          <pc:docMk/>
          <pc:sldMk cId="2574307836" sldId="268"/>
        </pc:sldMkLst>
      </pc:sldChg>
      <pc:sldChg chg="modNotesTx">
        <pc:chgData name="Amy Ball" userId="a434ece7-1321-42a4-b2b1-e582058aa8ea" providerId="ADAL" clId="{FEDA579A-D1FA-41FF-AEF9-5B01FBCC5553}" dt="2021-01-04T16:00:04.938" v="308" actId="20577"/>
        <pc:sldMkLst>
          <pc:docMk/>
          <pc:sldMk cId="2215898067" sldId="272"/>
        </pc:sldMkLst>
      </pc:sldChg>
      <pc:sldChg chg="modNotesTx">
        <pc:chgData name="Amy Ball" userId="a434ece7-1321-42a4-b2b1-e582058aa8ea" providerId="ADAL" clId="{FEDA579A-D1FA-41FF-AEF9-5B01FBCC5553}" dt="2021-01-04T16:02:21.789" v="320" actId="20577"/>
        <pc:sldMkLst>
          <pc:docMk/>
          <pc:sldMk cId="803842153" sldId="276"/>
        </pc:sldMkLst>
      </pc:sldChg>
      <pc:sldChg chg="modNotesTx">
        <pc:chgData name="Amy Ball" userId="a434ece7-1321-42a4-b2b1-e582058aa8ea" providerId="ADAL" clId="{FEDA579A-D1FA-41FF-AEF9-5B01FBCC5553}" dt="2021-01-04T16:00:42.518" v="311" actId="20577"/>
        <pc:sldMkLst>
          <pc:docMk/>
          <pc:sldMk cId="264647323"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16DED8-BE5D-1E44-8A6C-637825F456CD}" type="datetimeFigureOut">
              <a:rPr lang="en-US" smtClean="0"/>
              <a:pPr/>
              <a:t>11/2/2021</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8E5C5F-13F8-E046-8E8B-779781043F7C}" type="slidenum">
              <a:rPr lang="en-US" smtClean="0"/>
              <a:pPr/>
              <a:t>‹#›</a:t>
            </a:fld>
            <a:endParaRPr lang="en-US"/>
          </a:p>
        </p:txBody>
      </p:sp>
    </p:spTree>
    <p:extLst>
      <p:ext uri="{BB962C8B-B14F-4D97-AF65-F5344CB8AC3E}">
        <p14:creationId xmlns:p14="http://schemas.microsoft.com/office/powerpoint/2010/main" xmlns="" val="3507384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presentation consists </a:t>
            </a:r>
            <a:r>
              <a:rPr lang="en-GB" sz="1200" kern="1200">
                <a:solidFill>
                  <a:schemeClr val="tx1"/>
                </a:solidFill>
                <a:effectLst/>
                <a:latin typeface="+mn-lt"/>
                <a:ea typeface="+mn-ea"/>
                <a:cs typeface="+mn-cs"/>
              </a:rPr>
              <a:t>of </a:t>
            </a:r>
            <a:r>
              <a:rPr lang="en-GB" sz="1200" kern="1200" smtClean="0">
                <a:solidFill>
                  <a:schemeClr val="tx1"/>
                </a:solidFill>
                <a:effectLst/>
                <a:latin typeface="+mn-lt"/>
                <a:ea typeface="+mn-ea"/>
                <a:cs typeface="+mn-cs"/>
              </a:rPr>
              <a:t>12 </a:t>
            </a:r>
            <a:r>
              <a:rPr lang="en-GB" sz="1200" kern="1200" dirty="0">
                <a:solidFill>
                  <a:schemeClr val="tx1"/>
                </a:solidFill>
                <a:effectLst/>
                <a:latin typeface="+mn-lt"/>
                <a:ea typeface="+mn-ea"/>
                <a:cs typeface="+mn-cs"/>
              </a:rPr>
              <a:t>slides</a:t>
            </a:r>
            <a:r>
              <a:rPr lang="en-GB" dirty="0"/>
              <a:t> that introduces the topic of climate change.</a:t>
            </a:r>
          </a:p>
          <a:p>
            <a:endParaRPr lang="en-GB" dirty="0"/>
          </a:p>
          <a:p>
            <a:r>
              <a:rPr lang="en-GB" sz="1200" kern="1200" baseline="0" dirty="0">
                <a:solidFill>
                  <a:schemeClr val="tx1"/>
                </a:solidFill>
                <a:latin typeface="+mn-lt"/>
                <a:ea typeface="+mn-ea"/>
                <a:cs typeface="+mn-cs"/>
              </a:rPr>
              <a:t>By learning more about the science and geography that affects our world, young people can understand what needs to be done, recognise what matters most to them, and take action to help protect people, places, wildlife and things they love.</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You can access our new climate change resource pack for primary schools by visiting - https://www.wwf.org.uk/get-involved/schools/resources/climate-change-resources. Here, you can </a:t>
            </a:r>
            <a:r>
              <a:rPr lang="en-GB" sz="1200" kern="1200" baseline="0" dirty="0">
                <a:solidFill>
                  <a:schemeClr val="tx1"/>
                </a:solidFill>
                <a:latin typeface="+mn-lt"/>
                <a:ea typeface="+mn-ea"/>
                <a:cs typeface="+mn-cs"/>
              </a:rPr>
              <a:t>choose to use either of our two activities in a dedicated climate change module, or as part of related topics.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D8E5C5F-13F8-E046-8E8B-779781043F7C}" type="slidenum">
              <a:rPr lang="en-US" smtClean="0"/>
              <a:pPr/>
              <a:t>1</a:t>
            </a:fld>
            <a:endParaRPr lang="en-US"/>
          </a:p>
        </p:txBody>
      </p:sp>
    </p:spTree>
    <p:extLst>
      <p:ext uri="{BB962C8B-B14F-4D97-AF65-F5344CB8AC3E}">
        <p14:creationId xmlns:p14="http://schemas.microsoft.com/office/powerpoint/2010/main" xmlns="" val="903090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latin typeface="+mn-lt"/>
                <a:ea typeface="+mn-ea"/>
                <a:cs typeface="+mn-cs"/>
              </a:rPr>
              <a:t>-</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Start growing food at school or at home – you don’t even need much space at all! Can one of your teachers start a gardening club?</a:t>
            </a:r>
          </a:p>
          <a:p>
            <a:pPr lvl="0">
              <a:buFontTx/>
              <a:buChar char="-"/>
            </a:pPr>
            <a:r>
              <a:rPr lang="en-GB" sz="1200" kern="1200" dirty="0" smtClean="0">
                <a:solidFill>
                  <a:schemeClr val="tx1"/>
                </a:solidFill>
                <a:latin typeface="+mn-lt"/>
                <a:ea typeface="+mn-ea"/>
                <a:cs typeface="+mn-cs"/>
              </a:rPr>
              <a:t> Encourage </a:t>
            </a:r>
            <a:r>
              <a:rPr lang="en-GB" sz="1200" kern="1200" dirty="0">
                <a:solidFill>
                  <a:schemeClr val="tx1"/>
                </a:solidFill>
                <a:latin typeface="+mn-lt"/>
                <a:ea typeface="+mn-ea"/>
                <a:cs typeface="+mn-cs"/>
              </a:rPr>
              <a:t>your school to have meat-free days and make sure plant-based meals are always available for people to choose</a:t>
            </a:r>
          </a:p>
          <a:p>
            <a:pPr lvl="0">
              <a:buFontTx/>
              <a:buChar char="-"/>
            </a:pPr>
            <a:endParaRPr lang="en-GB" sz="1200" kern="1200" dirty="0">
              <a:solidFill>
                <a:schemeClr val="tx1"/>
              </a:solidFill>
              <a:latin typeface="+mn-lt"/>
              <a:ea typeface="+mn-ea"/>
              <a:cs typeface="+mn-cs"/>
            </a:endParaRPr>
          </a:p>
          <a:p>
            <a:pPr lvl="0">
              <a:buFontTx/>
              <a:buChar char="-"/>
            </a:pPr>
            <a:endParaRPr lang="en-GB" sz="1200" kern="1200" dirty="0">
              <a:solidFill>
                <a:schemeClr val="tx1"/>
              </a:solidFill>
              <a:latin typeface="+mn-lt"/>
              <a:ea typeface="+mn-ea"/>
              <a:cs typeface="+mn-cs"/>
            </a:endParaRPr>
          </a:p>
          <a:p>
            <a:pPr lvl="0">
              <a:buFontTx/>
              <a:buNone/>
            </a:pPr>
            <a:r>
              <a:rPr lang="en-GB" sz="1200" kern="1200" dirty="0">
                <a:solidFill>
                  <a:schemeClr val="tx1"/>
                </a:solidFill>
                <a:latin typeface="+mn-lt"/>
                <a:ea typeface="+mn-ea"/>
                <a:cs typeface="+mn-cs"/>
              </a:rPr>
              <a:t>Image - </a:t>
            </a:r>
            <a:r>
              <a:rPr lang="en-GB" sz="1200" b="0" i="0" kern="1200" dirty="0">
                <a:solidFill>
                  <a:schemeClr val="tx1"/>
                </a:solidFill>
                <a:latin typeface="+mn-lt"/>
                <a:ea typeface="+mn-ea"/>
                <a:cs typeface="+mn-cs"/>
              </a:rPr>
              <a:t>© </a:t>
            </a:r>
            <a:r>
              <a:rPr lang="en-GB" sz="1200" b="0" i="0" kern="1200" dirty="0" err="1">
                <a:solidFill>
                  <a:schemeClr val="tx1"/>
                </a:solidFill>
                <a:latin typeface="+mn-lt"/>
                <a:ea typeface="+mn-ea"/>
                <a:cs typeface="+mn-cs"/>
              </a:rPr>
              <a:t>Shutterstock</a:t>
            </a:r>
            <a:r>
              <a:rPr lang="en-GB" sz="1200" b="0" i="0" kern="1200" dirty="0">
                <a:solidFill>
                  <a:schemeClr val="tx1"/>
                </a:solidFill>
                <a:latin typeface="+mn-lt"/>
                <a:ea typeface="+mn-ea"/>
                <a:cs typeface="+mn-cs"/>
              </a:rPr>
              <a:t> / WWF-UK </a:t>
            </a:r>
            <a:endParaRPr lang="en-GB"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D8E5C5F-13F8-E046-8E8B-779781043F7C}" type="slidenum">
              <a:rPr lang="en-US" smtClean="0"/>
              <a:pPr/>
              <a:t>10</a:t>
            </a:fld>
            <a:endParaRPr lang="en-US"/>
          </a:p>
        </p:txBody>
      </p:sp>
    </p:spTree>
    <p:extLst>
      <p:ext uri="{BB962C8B-B14F-4D97-AF65-F5344CB8AC3E}">
        <p14:creationId xmlns:p14="http://schemas.microsoft.com/office/powerpoint/2010/main" xmlns="" val="1952546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latin typeface="+mn-lt"/>
                <a:ea typeface="+mn-ea"/>
                <a:cs typeface="+mn-cs"/>
              </a:rPr>
              <a:t>- Plant a tree or trees in your school, garden or local community</a:t>
            </a:r>
          </a:p>
          <a:p>
            <a:pPr lvl="0"/>
            <a:r>
              <a:rPr lang="en-GB" sz="1200" kern="1200" dirty="0">
                <a:solidFill>
                  <a:schemeClr val="tx1"/>
                </a:solidFill>
                <a:latin typeface="+mn-lt"/>
                <a:ea typeface="+mn-ea"/>
                <a:cs typeface="+mn-cs"/>
              </a:rPr>
              <a:t>- Write to your local MP/MSP to tell them how your community could be more green!</a:t>
            </a:r>
          </a:p>
          <a:p>
            <a:pPr lvl="0"/>
            <a:r>
              <a:rPr lang="en-GB" sz="1200" kern="1200" dirty="0">
                <a:solidFill>
                  <a:schemeClr val="tx1"/>
                </a:solidFill>
                <a:latin typeface="+mn-lt"/>
                <a:ea typeface="+mn-ea"/>
                <a:cs typeface="+mn-cs"/>
              </a:rPr>
              <a:t>- Make sure to use the ‘three Rs’ - Reduce, Reuse and Recycle. </a:t>
            </a:r>
          </a:p>
          <a:p>
            <a:pPr lvl="0">
              <a:buFontTx/>
              <a:buChar char="-"/>
            </a:pPr>
            <a:r>
              <a:rPr lang="en-GB" sz="1200" kern="1200" dirty="0" smtClean="0">
                <a:solidFill>
                  <a:schemeClr val="tx1"/>
                </a:solidFill>
                <a:latin typeface="+mn-lt"/>
                <a:ea typeface="+mn-ea"/>
                <a:cs typeface="+mn-cs"/>
              </a:rPr>
              <a:t> Start </a:t>
            </a:r>
            <a:r>
              <a:rPr lang="en-GB" sz="1200" kern="1200" dirty="0">
                <a:solidFill>
                  <a:schemeClr val="tx1"/>
                </a:solidFill>
                <a:latin typeface="+mn-lt"/>
                <a:ea typeface="+mn-ea"/>
                <a:cs typeface="+mn-cs"/>
              </a:rPr>
              <a:t>an eco group at school to take on recycling, </a:t>
            </a:r>
            <a:r>
              <a:rPr lang="en-GB" sz="1200" kern="1200" dirty="0" err="1">
                <a:solidFill>
                  <a:schemeClr val="tx1"/>
                </a:solidFill>
                <a:latin typeface="+mn-lt"/>
                <a:ea typeface="+mn-ea"/>
                <a:cs typeface="+mn-cs"/>
              </a:rPr>
              <a:t>rewilding</a:t>
            </a:r>
            <a:r>
              <a:rPr lang="en-GB" sz="1200" kern="1200" dirty="0">
                <a:solidFill>
                  <a:schemeClr val="tx1"/>
                </a:solidFill>
                <a:latin typeface="+mn-lt"/>
                <a:ea typeface="+mn-ea"/>
                <a:cs typeface="+mn-cs"/>
              </a:rPr>
              <a:t> and reducing waste!</a:t>
            </a:r>
          </a:p>
          <a:p>
            <a:pPr lvl="0">
              <a:buFontTx/>
              <a:buChar char="-"/>
            </a:pPr>
            <a:endParaRPr lang="en-GB" sz="1200" kern="1200" dirty="0">
              <a:solidFill>
                <a:schemeClr val="tx1"/>
              </a:solidFill>
              <a:latin typeface="+mn-lt"/>
              <a:ea typeface="+mn-ea"/>
              <a:cs typeface="+mn-cs"/>
            </a:endParaRPr>
          </a:p>
          <a:p>
            <a:pPr lvl="0">
              <a:buFontTx/>
              <a:buChar char="-"/>
            </a:pPr>
            <a:endParaRPr lang="en-GB" sz="1200" kern="1200" dirty="0">
              <a:solidFill>
                <a:schemeClr val="tx1"/>
              </a:solidFill>
              <a:latin typeface="+mn-lt"/>
              <a:ea typeface="+mn-ea"/>
              <a:cs typeface="+mn-cs"/>
            </a:endParaRPr>
          </a:p>
          <a:p>
            <a:pPr lvl="0">
              <a:buFontTx/>
              <a:buNone/>
            </a:pPr>
            <a:r>
              <a:rPr lang="en-GB" sz="1200" b="0" i="0" kern="1200" dirty="0">
                <a:solidFill>
                  <a:schemeClr val="tx1"/>
                </a:solidFill>
                <a:latin typeface="+mn-lt"/>
                <a:ea typeface="+mn-ea"/>
                <a:cs typeface="+mn-cs"/>
              </a:rPr>
              <a:t>Image - © Jaime </a:t>
            </a:r>
            <a:r>
              <a:rPr lang="en-GB" sz="1200" b="0" i="0" kern="1200" dirty="0" err="1">
                <a:solidFill>
                  <a:schemeClr val="tx1"/>
                </a:solidFill>
                <a:latin typeface="+mn-lt"/>
                <a:ea typeface="+mn-ea"/>
                <a:cs typeface="+mn-cs"/>
              </a:rPr>
              <a:t>Rojo</a:t>
            </a:r>
            <a:r>
              <a:rPr lang="en-GB" sz="1200" b="0" i="0" kern="1200" dirty="0">
                <a:solidFill>
                  <a:schemeClr val="tx1"/>
                </a:solidFill>
                <a:latin typeface="+mn-lt"/>
                <a:ea typeface="+mn-ea"/>
                <a:cs typeface="+mn-cs"/>
              </a:rPr>
              <a:t> / WWF-US</a:t>
            </a:r>
            <a:endParaRPr lang="en-GB"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D8E5C5F-13F8-E046-8E8B-779781043F7C}" type="slidenum">
              <a:rPr lang="en-US" smtClean="0"/>
              <a:pPr/>
              <a:t>11</a:t>
            </a:fld>
            <a:endParaRPr lang="en-US"/>
          </a:p>
        </p:txBody>
      </p:sp>
    </p:spTree>
    <p:extLst>
      <p:ext uri="{BB962C8B-B14F-4D97-AF65-F5344CB8AC3E}">
        <p14:creationId xmlns:p14="http://schemas.microsoft.com/office/powerpoint/2010/main" xmlns="" val="1952546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8E5C5F-13F8-E046-8E8B-779781043F7C}" type="slidenum">
              <a:rPr lang="en-US" smtClean="0"/>
              <a:pPr/>
              <a:t>12</a:t>
            </a:fld>
            <a:endParaRPr lang="en-US"/>
          </a:p>
        </p:txBody>
      </p:sp>
    </p:spTree>
    <p:extLst>
      <p:ext uri="{BB962C8B-B14F-4D97-AF65-F5344CB8AC3E}">
        <p14:creationId xmlns:p14="http://schemas.microsoft.com/office/powerpoint/2010/main" xmlns="" val="1952546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latin typeface="+mn-lt"/>
                <a:ea typeface="+mn-ea"/>
                <a:cs typeface="+mn-cs"/>
              </a:rPr>
              <a:t>- Try one of our climate change activities in your lessons</a:t>
            </a:r>
            <a:r>
              <a:rPr lang="en-GB" sz="1200" kern="1200" baseline="0" dirty="0">
                <a:solidFill>
                  <a:schemeClr val="tx1"/>
                </a:solidFill>
                <a:latin typeface="+mn-lt"/>
                <a:ea typeface="+mn-ea"/>
                <a:cs typeface="+mn-cs"/>
              </a:rPr>
              <a:t> – find out more by visiting: https://www.wwf.org.uk/get-involved/schools/resources/climate-change-resources</a:t>
            </a:r>
            <a:endParaRPr lang="en-GB" sz="1200" kern="1200" dirty="0">
              <a:solidFill>
                <a:schemeClr val="tx1"/>
              </a:solidFill>
              <a:latin typeface="+mn-lt"/>
              <a:ea typeface="+mn-ea"/>
              <a:cs typeface="+mn-cs"/>
            </a:endParaRPr>
          </a:p>
          <a:p>
            <a:pPr lvl="0"/>
            <a:r>
              <a:rPr lang="en-GB" sz="1200" kern="1200" dirty="0">
                <a:solidFill>
                  <a:schemeClr val="tx1"/>
                </a:solidFill>
                <a:latin typeface="+mn-lt"/>
                <a:ea typeface="+mn-ea"/>
                <a:cs typeface="+mn-cs"/>
              </a:rPr>
              <a:t>- Sign up for a FREE live lesson with a WWF educator - https://www.wwf.org.uk/get-involved/schools/calendar</a:t>
            </a:r>
          </a:p>
          <a:p>
            <a:pPr lvl="0"/>
            <a:r>
              <a:rPr lang="en-GB" sz="1200" kern="1200" dirty="0">
                <a:solidFill>
                  <a:schemeClr val="tx1"/>
                </a:solidFill>
                <a:latin typeface="+mn-lt"/>
                <a:ea typeface="+mn-ea"/>
                <a:cs typeface="+mn-cs"/>
              </a:rPr>
              <a:t>- Take part in Earth Hour at school - https://www.wwf.org.uk/get-involved/schools/school-campaigns/earth-hour-schools</a:t>
            </a:r>
          </a:p>
          <a:p>
            <a:pPr>
              <a:buFontTx/>
              <a:buChar char="-"/>
            </a:pPr>
            <a:r>
              <a:rPr lang="en-GB" sz="1200" kern="1200" dirty="0">
                <a:solidFill>
                  <a:schemeClr val="tx1"/>
                </a:solidFill>
                <a:latin typeface="+mn-lt"/>
                <a:ea typeface="+mn-ea"/>
                <a:cs typeface="+mn-cs"/>
              </a:rPr>
              <a:t> Wear it Wild</a:t>
            </a:r>
            <a:r>
              <a:rPr lang="en-GB" sz="1200" kern="1200" baseline="0" dirty="0">
                <a:solidFill>
                  <a:schemeClr val="tx1"/>
                </a:solidFill>
                <a:latin typeface="+mn-lt"/>
                <a:ea typeface="+mn-ea"/>
                <a:cs typeface="+mn-cs"/>
              </a:rPr>
              <a:t> and </a:t>
            </a:r>
            <a:r>
              <a:rPr lang="en-GB" sz="1200" kern="1200" dirty="0">
                <a:solidFill>
                  <a:schemeClr val="tx1"/>
                </a:solidFill>
                <a:latin typeface="+mn-lt"/>
                <a:ea typeface="+mn-ea"/>
                <a:cs typeface="+mn-cs"/>
              </a:rPr>
              <a:t>help protect our planet’s plants, animals and habitats - https://www.wwf.org.uk/get-involved/schools/wear-it-wild</a:t>
            </a:r>
          </a:p>
          <a:p>
            <a:pPr>
              <a:buFontTx/>
              <a:buChar char="-"/>
            </a:pPr>
            <a:endParaRPr lang="en-GB" sz="1200" kern="1200" dirty="0">
              <a:solidFill>
                <a:schemeClr val="tx1"/>
              </a:solidFill>
              <a:latin typeface="+mn-lt"/>
              <a:ea typeface="+mn-ea"/>
              <a:cs typeface="+mn-cs"/>
            </a:endParaRPr>
          </a:p>
          <a:p>
            <a:pPr>
              <a:buFontTx/>
              <a:buChar char="-"/>
            </a:pPr>
            <a:endParaRPr lang="en-GB" sz="1200" kern="1200" dirty="0">
              <a:solidFill>
                <a:schemeClr val="tx1"/>
              </a:solidFill>
              <a:latin typeface="+mn-lt"/>
              <a:ea typeface="+mn-ea"/>
              <a:cs typeface="+mn-cs"/>
            </a:endParaRPr>
          </a:p>
          <a:p>
            <a:pPr>
              <a:buFontTx/>
              <a:buNone/>
            </a:pPr>
            <a:r>
              <a:rPr lang="en-GB" sz="1200" kern="1200" dirty="0">
                <a:solidFill>
                  <a:schemeClr val="tx1"/>
                </a:solidFill>
                <a:latin typeface="+mn-lt"/>
                <a:ea typeface="+mn-ea"/>
                <a:cs typeface="+mn-cs"/>
              </a:rPr>
              <a:t>Images:</a:t>
            </a:r>
          </a:p>
          <a:p>
            <a:pPr>
              <a:buFontTx/>
              <a:buNone/>
            </a:pPr>
            <a:r>
              <a:rPr lang="en-US" dirty="0"/>
              <a:t>Climate activities - </a:t>
            </a:r>
            <a:r>
              <a:rPr lang="en-GB" sz="1200" b="0" i="0" kern="1200" dirty="0">
                <a:solidFill>
                  <a:schemeClr val="tx1"/>
                </a:solidFill>
                <a:latin typeface="+mn-lt"/>
                <a:ea typeface="+mn-ea"/>
                <a:cs typeface="+mn-cs"/>
              </a:rPr>
              <a:t>© Chris </a:t>
            </a:r>
            <a:r>
              <a:rPr lang="en-GB" sz="1200" b="0" i="0" kern="1200" dirty="0" err="1">
                <a:solidFill>
                  <a:schemeClr val="tx1"/>
                </a:solidFill>
                <a:latin typeface="+mn-lt"/>
                <a:ea typeface="+mn-ea"/>
                <a:cs typeface="+mn-cs"/>
              </a:rPr>
              <a:t>Ratcliffe</a:t>
            </a:r>
            <a:r>
              <a:rPr lang="en-GB" sz="1200" b="0" i="0" kern="1200" dirty="0">
                <a:solidFill>
                  <a:schemeClr val="tx1"/>
                </a:solidFill>
                <a:latin typeface="+mn-lt"/>
                <a:ea typeface="+mn-ea"/>
                <a:cs typeface="+mn-cs"/>
              </a:rPr>
              <a:t> / WWF-UK</a:t>
            </a:r>
          </a:p>
          <a:p>
            <a:pPr>
              <a:buFontTx/>
              <a:buNone/>
            </a:pPr>
            <a:r>
              <a:rPr lang="en-GB" sz="1200" b="0" i="0" kern="1200" dirty="0">
                <a:solidFill>
                  <a:schemeClr val="tx1"/>
                </a:solidFill>
                <a:latin typeface="+mn-lt"/>
                <a:ea typeface="+mn-ea"/>
                <a:cs typeface="+mn-cs"/>
              </a:rPr>
              <a:t>WWF Live Lesson - © Fritz </a:t>
            </a:r>
            <a:r>
              <a:rPr lang="en-GB" sz="1200" b="0" i="0" kern="1200" dirty="0" err="1">
                <a:solidFill>
                  <a:schemeClr val="tx1"/>
                </a:solidFill>
                <a:latin typeface="+mn-lt"/>
                <a:ea typeface="+mn-ea"/>
                <a:cs typeface="+mn-cs"/>
              </a:rPr>
              <a:t>Pölking</a:t>
            </a:r>
            <a:r>
              <a:rPr lang="en-GB" sz="1200" b="0" i="0" kern="1200" dirty="0">
                <a:solidFill>
                  <a:schemeClr val="tx1"/>
                </a:solidFill>
                <a:latin typeface="+mn-lt"/>
                <a:ea typeface="+mn-ea"/>
                <a:cs typeface="+mn-cs"/>
              </a:rPr>
              <a:t> / WWF</a:t>
            </a:r>
          </a:p>
          <a:p>
            <a:pPr>
              <a:buFontTx/>
              <a:buNone/>
            </a:pPr>
            <a:r>
              <a:rPr lang="en-GB" sz="1200" b="0" i="0" kern="1200" dirty="0">
                <a:solidFill>
                  <a:schemeClr val="tx1"/>
                </a:solidFill>
                <a:latin typeface="+mn-lt"/>
                <a:ea typeface="+mn-ea"/>
                <a:cs typeface="+mn-cs"/>
              </a:rPr>
              <a:t>Earth Hour - © </a:t>
            </a:r>
            <a:r>
              <a:rPr lang="en-GB" sz="1200" b="0" i="0" kern="1200" dirty="0" err="1">
                <a:solidFill>
                  <a:schemeClr val="tx1"/>
                </a:solidFill>
                <a:latin typeface="+mn-lt"/>
                <a:ea typeface="+mn-ea"/>
                <a:cs typeface="+mn-cs"/>
              </a:rPr>
              <a:t>Callum</a:t>
            </a:r>
            <a:r>
              <a:rPr lang="en-GB" sz="1200" b="0" i="0" kern="1200" dirty="0">
                <a:solidFill>
                  <a:schemeClr val="tx1"/>
                </a:solidFill>
                <a:latin typeface="+mn-lt"/>
                <a:ea typeface="+mn-ea"/>
                <a:cs typeface="+mn-cs"/>
              </a:rPr>
              <a:t> </a:t>
            </a:r>
            <a:r>
              <a:rPr lang="en-GB" sz="1200" b="0" i="0" kern="1200" dirty="0" err="1">
                <a:solidFill>
                  <a:schemeClr val="tx1"/>
                </a:solidFill>
                <a:latin typeface="+mn-lt"/>
                <a:ea typeface="+mn-ea"/>
                <a:cs typeface="+mn-cs"/>
              </a:rPr>
              <a:t>Bennetts</a:t>
            </a:r>
            <a:r>
              <a:rPr lang="en-GB" sz="1200" b="0" i="0" kern="1200" dirty="0">
                <a:solidFill>
                  <a:schemeClr val="tx1"/>
                </a:solidFill>
                <a:latin typeface="+mn-lt"/>
                <a:ea typeface="+mn-ea"/>
                <a:cs typeface="+mn-cs"/>
              </a:rPr>
              <a:t> /</a:t>
            </a:r>
            <a:r>
              <a:rPr lang="en-GB" sz="1200" b="0" i="0" kern="1200" baseline="0" dirty="0">
                <a:solidFill>
                  <a:schemeClr val="tx1"/>
                </a:solidFill>
                <a:latin typeface="+mn-lt"/>
                <a:ea typeface="+mn-ea"/>
                <a:cs typeface="+mn-cs"/>
              </a:rPr>
              <a:t> Maverick Photo Agency</a:t>
            </a:r>
            <a:r>
              <a:rPr lang="en-GB" sz="1200" b="0" i="0" kern="1200" dirty="0">
                <a:solidFill>
                  <a:schemeClr val="tx1"/>
                </a:solidFill>
                <a:latin typeface="+mn-lt"/>
                <a:ea typeface="+mn-ea"/>
                <a:cs typeface="+mn-cs"/>
              </a:rPr>
              <a:t> </a:t>
            </a:r>
          </a:p>
          <a:p>
            <a:pPr>
              <a:buFontTx/>
              <a:buNone/>
            </a:pPr>
            <a:r>
              <a:rPr lang="en-GB" sz="1200" b="0" i="0" kern="1200" dirty="0">
                <a:solidFill>
                  <a:schemeClr val="tx1"/>
                </a:solidFill>
                <a:latin typeface="+mn-lt"/>
                <a:ea typeface="+mn-ea"/>
                <a:cs typeface="+mn-cs"/>
              </a:rPr>
              <a:t>Wear it Wild - © WWF-UK </a:t>
            </a:r>
            <a:endParaRPr lang="en-US" dirty="0"/>
          </a:p>
        </p:txBody>
      </p:sp>
      <p:sp>
        <p:nvSpPr>
          <p:cNvPr id="4" name="Slide Number Placeholder 3"/>
          <p:cNvSpPr>
            <a:spLocks noGrp="1"/>
          </p:cNvSpPr>
          <p:nvPr>
            <p:ph type="sldNum" sz="quarter" idx="5"/>
          </p:nvPr>
        </p:nvSpPr>
        <p:spPr/>
        <p:txBody>
          <a:bodyPr/>
          <a:lstStyle/>
          <a:p>
            <a:fld id="{2D8E5C5F-13F8-E046-8E8B-779781043F7C}" type="slidenum">
              <a:rPr lang="en-US" smtClean="0"/>
              <a:pPr/>
              <a:t>13</a:t>
            </a:fld>
            <a:endParaRPr lang="en-US"/>
          </a:p>
        </p:txBody>
      </p:sp>
    </p:spTree>
    <p:extLst>
      <p:ext uri="{BB962C8B-B14F-4D97-AF65-F5344CB8AC3E}">
        <p14:creationId xmlns:p14="http://schemas.microsoft.com/office/powerpoint/2010/main" xmlns="" val="1952546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latin typeface="+mn-lt"/>
                <a:ea typeface="+mn-ea"/>
                <a:cs typeface="+mn-cs"/>
              </a:rPr>
              <a:t>**What do you see?**</a:t>
            </a:r>
          </a:p>
          <a:p>
            <a:pPr lvl="0"/>
            <a:endParaRPr lang="en-GB" sz="1200" kern="1200" dirty="0">
              <a:solidFill>
                <a:schemeClr val="tx1"/>
              </a:solidFill>
              <a:latin typeface="+mn-lt"/>
              <a:ea typeface="+mn-ea"/>
              <a:cs typeface="+mn-cs"/>
            </a:endParaRPr>
          </a:p>
          <a:p>
            <a:pPr lvl="0"/>
            <a:r>
              <a:rPr lang="en-GB" sz="1200" kern="1200" dirty="0">
                <a:solidFill>
                  <a:schemeClr val="tx1"/>
                </a:solidFill>
                <a:latin typeface="+mn-lt"/>
                <a:ea typeface="+mn-ea"/>
                <a:cs typeface="+mn-cs"/>
              </a:rPr>
              <a:t>What is happening in these images?</a:t>
            </a:r>
          </a:p>
          <a:p>
            <a:pPr lvl="0"/>
            <a:r>
              <a:rPr lang="en-GB" sz="1200" kern="1200" dirty="0">
                <a:solidFill>
                  <a:schemeClr val="tx1"/>
                </a:solidFill>
                <a:latin typeface="+mn-lt"/>
                <a:ea typeface="+mn-ea"/>
                <a:cs typeface="+mn-cs"/>
              </a:rPr>
              <a:t>Where in the world do you think this might have happened?</a:t>
            </a:r>
          </a:p>
          <a:p>
            <a:pPr lvl="0"/>
            <a:r>
              <a:rPr lang="en-GB" sz="1200" kern="1200" dirty="0">
                <a:solidFill>
                  <a:schemeClr val="tx1"/>
                </a:solidFill>
                <a:latin typeface="+mn-lt"/>
                <a:ea typeface="+mn-ea"/>
                <a:cs typeface="+mn-cs"/>
              </a:rPr>
              <a:t>Why do you think this might have happened?</a:t>
            </a:r>
          </a:p>
          <a:p>
            <a:pPr lvl="0"/>
            <a:r>
              <a:rPr lang="en-GB" sz="1200" kern="1200" dirty="0">
                <a:solidFill>
                  <a:schemeClr val="tx1"/>
                </a:solidFill>
                <a:latin typeface="+mn-lt"/>
                <a:ea typeface="+mn-ea"/>
                <a:cs typeface="+mn-cs"/>
              </a:rPr>
              <a:t>How could this affect people?</a:t>
            </a:r>
          </a:p>
          <a:p>
            <a:pPr lvl="0"/>
            <a:r>
              <a:rPr lang="en-GB" sz="1200" kern="1200" dirty="0">
                <a:solidFill>
                  <a:schemeClr val="tx1"/>
                </a:solidFill>
                <a:latin typeface="+mn-lt"/>
                <a:ea typeface="+mn-ea"/>
                <a:cs typeface="+mn-cs"/>
              </a:rPr>
              <a:t>How could this affect wildlife?</a:t>
            </a:r>
          </a:p>
          <a:p>
            <a:pPr lvl="0"/>
            <a:endParaRPr lang="en-GB" sz="1200" kern="1200" dirty="0">
              <a:solidFill>
                <a:schemeClr val="tx1"/>
              </a:solidFill>
              <a:latin typeface="+mn-lt"/>
              <a:ea typeface="+mn-ea"/>
              <a:cs typeface="+mn-cs"/>
            </a:endParaRPr>
          </a:p>
          <a:p>
            <a:pPr lvl="0"/>
            <a:endParaRPr lang="en-GB" sz="1200" kern="1200" dirty="0">
              <a:solidFill>
                <a:schemeClr val="tx1"/>
              </a:solidFill>
              <a:latin typeface="+mn-lt"/>
              <a:ea typeface="+mn-ea"/>
              <a:cs typeface="+mn-cs"/>
            </a:endParaRPr>
          </a:p>
          <a:p>
            <a:pPr lvl="0"/>
            <a:r>
              <a:rPr lang="en-GB" sz="1200" kern="1200" dirty="0">
                <a:solidFill>
                  <a:schemeClr val="tx1"/>
                </a:solidFill>
                <a:latin typeface="+mn-lt"/>
                <a:ea typeface="+mn-ea"/>
                <a:cs typeface="+mn-cs"/>
              </a:rPr>
              <a:t>Images:</a:t>
            </a:r>
          </a:p>
          <a:p>
            <a:pPr lvl="0"/>
            <a:r>
              <a:rPr lang="en-GB" sz="1200" b="0" i="0" kern="1200" dirty="0">
                <a:solidFill>
                  <a:schemeClr val="tx1"/>
                </a:solidFill>
                <a:latin typeface="+mn-lt"/>
                <a:ea typeface="+mn-ea"/>
                <a:cs typeface="+mn-cs"/>
              </a:rPr>
              <a:t>Dry soil</a:t>
            </a:r>
            <a:r>
              <a:rPr lang="en-GB" sz="1200" b="0" i="0" kern="1200" baseline="0" dirty="0">
                <a:solidFill>
                  <a:schemeClr val="tx1"/>
                </a:solidFill>
                <a:latin typeface="+mn-lt"/>
                <a:ea typeface="+mn-ea"/>
                <a:cs typeface="+mn-cs"/>
              </a:rPr>
              <a:t> - </a:t>
            </a:r>
            <a:r>
              <a:rPr lang="en-GB" sz="1200" b="0" i="0" kern="1200" dirty="0">
                <a:solidFill>
                  <a:schemeClr val="tx1"/>
                </a:solidFill>
                <a:latin typeface="+mn-lt"/>
                <a:ea typeface="+mn-ea"/>
                <a:cs typeface="+mn-cs"/>
              </a:rPr>
              <a:t>© Adriano </a:t>
            </a:r>
            <a:r>
              <a:rPr lang="en-GB" sz="1200" b="0" i="0" kern="1200" dirty="0" err="1">
                <a:solidFill>
                  <a:schemeClr val="tx1"/>
                </a:solidFill>
                <a:latin typeface="+mn-lt"/>
                <a:ea typeface="+mn-ea"/>
                <a:cs typeface="+mn-cs"/>
              </a:rPr>
              <a:t>Gambarini</a:t>
            </a:r>
            <a:r>
              <a:rPr lang="en-GB" sz="1200" b="0" i="0" kern="1200" dirty="0">
                <a:solidFill>
                  <a:schemeClr val="tx1"/>
                </a:solidFill>
                <a:latin typeface="+mn-lt"/>
                <a:ea typeface="+mn-ea"/>
                <a:cs typeface="+mn-cs"/>
              </a:rPr>
              <a:t> / WWF-Brazil </a:t>
            </a:r>
          </a:p>
          <a:p>
            <a:pPr lvl="0"/>
            <a:r>
              <a:rPr lang="en-GB" sz="1200" b="0" i="0" kern="1200" dirty="0">
                <a:solidFill>
                  <a:schemeClr val="tx1"/>
                </a:solidFill>
                <a:latin typeface="+mn-lt"/>
                <a:ea typeface="+mn-ea"/>
                <a:cs typeface="+mn-cs"/>
              </a:rPr>
              <a:t>Floods -</a:t>
            </a:r>
            <a:r>
              <a:rPr lang="en-GB" sz="1200" b="0" i="0" kern="1200" baseline="0" dirty="0">
                <a:solidFill>
                  <a:schemeClr val="tx1"/>
                </a:solidFill>
                <a:latin typeface="+mn-lt"/>
                <a:ea typeface="+mn-ea"/>
                <a:cs typeface="+mn-cs"/>
              </a:rPr>
              <a:t> </a:t>
            </a:r>
            <a:r>
              <a:rPr lang="en-GB" sz="1200" b="0" i="0" kern="1200" dirty="0">
                <a:solidFill>
                  <a:schemeClr val="tx1"/>
                </a:solidFill>
                <a:latin typeface="+mn-lt"/>
                <a:ea typeface="+mn-ea"/>
                <a:cs typeface="+mn-cs"/>
              </a:rPr>
              <a:t>© </a:t>
            </a:r>
            <a:r>
              <a:rPr lang="en-GB" sz="1200" b="0" i="0" kern="1200" dirty="0" err="1">
                <a:solidFill>
                  <a:schemeClr val="tx1"/>
                </a:solidFill>
                <a:latin typeface="+mn-lt"/>
                <a:ea typeface="+mn-ea"/>
                <a:cs typeface="+mn-cs"/>
              </a:rPr>
              <a:t>Marcio</a:t>
            </a:r>
            <a:r>
              <a:rPr lang="en-GB" sz="1200" b="0" i="0" kern="1200" dirty="0">
                <a:solidFill>
                  <a:schemeClr val="tx1"/>
                </a:solidFill>
                <a:latin typeface="+mn-lt"/>
                <a:ea typeface="+mn-ea"/>
                <a:cs typeface="+mn-cs"/>
              </a:rPr>
              <a:t> James / WWF-Brazil</a:t>
            </a:r>
          </a:p>
          <a:p>
            <a:pPr lvl="0"/>
            <a:r>
              <a:rPr lang="en-GB" sz="1200" b="0" i="0" kern="1200" dirty="0">
                <a:solidFill>
                  <a:schemeClr val="tx1"/>
                </a:solidFill>
                <a:latin typeface="+mn-lt"/>
                <a:ea typeface="+mn-ea"/>
                <a:cs typeface="+mn-cs"/>
              </a:rPr>
              <a:t>Walrus on ice - </a:t>
            </a:r>
            <a:r>
              <a:rPr lang="nl-NL" sz="1200" b="0" i="0" kern="1200" dirty="0">
                <a:solidFill>
                  <a:schemeClr val="tx1"/>
                </a:solidFill>
                <a:latin typeface="+mn-lt"/>
                <a:ea typeface="+mn-ea"/>
                <a:cs typeface="+mn-cs"/>
              </a:rPr>
              <a:t>© Wild Wonders of Europe  / Ole Joergen Liodden / WWF </a:t>
            </a:r>
          </a:p>
          <a:p>
            <a:pPr lvl="0"/>
            <a:r>
              <a:rPr lang="en-GB" sz="1200" b="0" i="0" kern="1200" dirty="0">
                <a:solidFill>
                  <a:schemeClr val="tx1"/>
                </a:solidFill>
                <a:latin typeface="+mn-lt"/>
                <a:ea typeface="+mn-ea"/>
                <a:cs typeface="+mn-cs"/>
              </a:rPr>
              <a:t>Forest fire in the </a:t>
            </a:r>
            <a:r>
              <a:rPr lang="en-GB" sz="1200" b="0" i="0" kern="1200" dirty="0" err="1">
                <a:solidFill>
                  <a:schemeClr val="tx1"/>
                </a:solidFill>
                <a:latin typeface="+mn-lt"/>
                <a:ea typeface="+mn-ea"/>
                <a:cs typeface="+mn-cs"/>
              </a:rPr>
              <a:t>Cerrado</a:t>
            </a:r>
            <a:r>
              <a:rPr lang="en-GB" sz="1200" b="0" i="0" kern="1200" dirty="0">
                <a:solidFill>
                  <a:schemeClr val="tx1"/>
                </a:solidFill>
                <a:latin typeface="+mn-lt"/>
                <a:ea typeface="+mn-ea"/>
                <a:cs typeface="+mn-cs"/>
              </a:rPr>
              <a:t> savannah biome - © Andre Dib / WWF-Brazil </a:t>
            </a:r>
            <a:endParaRPr lang="en-GB" sz="1200" kern="1200" dirty="0">
              <a:solidFill>
                <a:schemeClr val="tx1"/>
              </a:solidFill>
              <a:latin typeface="+mn-lt"/>
              <a:ea typeface="+mn-ea"/>
              <a:cs typeface="+mn-cs"/>
            </a:endParaRPr>
          </a:p>
          <a:p>
            <a:pPr>
              <a:buFont typeface="Arial" pitchFamily="34" charset="0"/>
              <a:buNone/>
            </a:pPr>
            <a:endParaRPr lang="en-GB"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2D8E5C5F-13F8-E046-8E8B-779781043F7C}" type="slidenum">
              <a:rPr lang="en-US" smtClean="0"/>
              <a:pPr/>
              <a:t>2</a:t>
            </a:fld>
            <a:endParaRPr lang="en-US"/>
          </a:p>
        </p:txBody>
      </p:sp>
    </p:spTree>
    <p:extLst>
      <p:ext uri="{BB962C8B-B14F-4D97-AF65-F5344CB8AC3E}">
        <p14:creationId xmlns:p14="http://schemas.microsoft.com/office/powerpoint/2010/main" xmlns="" val="4225948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kern="1200" dirty="0"/>
              <a:t>The </a:t>
            </a:r>
            <a:r>
              <a:rPr lang="en-GB" dirty="0"/>
              <a:t>word climate means the long-term weather patterns for a particular area.</a:t>
            </a:r>
            <a:endParaRPr lang="en-US" dirty="0"/>
          </a:p>
          <a:p>
            <a:endParaRPr lang="en-GB" dirty="0"/>
          </a:p>
          <a:p>
            <a:r>
              <a:rPr lang="en-GB" dirty="0"/>
              <a:t>On Earth we have different climates depending on where you are.  </a:t>
            </a:r>
            <a:endParaRPr lang="en-US">
              <a:cs typeface="Calibri"/>
            </a:endParaRPr>
          </a:p>
          <a:p>
            <a:endParaRPr lang="en-GB" dirty="0"/>
          </a:p>
          <a:p>
            <a:r>
              <a:rPr lang="en-GB" dirty="0"/>
              <a:t>The </a:t>
            </a:r>
            <a:r>
              <a:rPr lang="en-GB" sz="1200" kern="1200" dirty="0">
                <a:solidFill>
                  <a:schemeClr val="tx1"/>
                </a:solidFill>
                <a:latin typeface="+mn-lt"/>
                <a:ea typeface="+mn-ea"/>
                <a:cs typeface="+mn-cs"/>
              </a:rPr>
              <a:t>equator is an imaginary line around the middle of the Earth, a bit like a belt.</a:t>
            </a:r>
            <a:r>
              <a:rPr lang="en-GB" dirty="0"/>
              <a:t> </a:t>
            </a:r>
            <a:r>
              <a:rPr lang="en-GB" sz="1200" kern="1200" dirty="0">
                <a:solidFill>
                  <a:schemeClr val="tx1"/>
                </a:solidFill>
                <a:latin typeface="+mn-lt"/>
                <a:ea typeface="+mn-ea"/>
                <a:cs typeface="+mn-cs"/>
              </a:rPr>
              <a:t>The </a:t>
            </a:r>
            <a:r>
              <a:rPr lang="en-GB" dirty="0"/>
              <a:t>areas</a:t>
            </a:r>
            <a:r>
              <a:rPr lang="en-GB" sz="1200" kern="1200" dirty="0">
                <a:solidFill>
                  <a:schemeClr val="tx1"/>
                </a:solidFill>
                <a:latin typeface="+mn-lt"/>
                <a:ea typeface="+mn-ea"/>
                <a:cs typeface="+mn-cs"/>
              </a:rPr>
              <a:t> closest to this belt have very hot climates. Areas nearest to either of the poles have very cold climates.</a:t>
            </a:r>
            <a:endParaRPr lang="en-US" sz="1200" kern="1200" dirty="0">
              <a:solidFill>
                <a:schemeClr val="tx1"/>
              </a:solidFill>
              <a:latin typeface="+mn-lt"/>
              <a:cs typeface="Calibri"/>
            </a:endParaRPr>
          </a:p>
          <a:p>
            <a:endParaRPr lang="en-GB" sz="1200" kern="1200" dirty="0">
              <a:solidFill>
                <a:schemeClr val="tx1"/>
              </a:solidFill>
              <a:latin typeface="+mn-lt"/>
              <a:ea typeface="+mn-ea"/>
              <a:cs typeface="+mn-cs"/>
            </a:endParaRPr>
          </a:p>
          <a:p>
            <a:r>
              <a:rPr lang="en-GB" dirty="0">
                <a:cs typeface="+mn-lt"/>
              </a:rPr>
              <a:t/>
            </a:r>
            <a:br>
              <a:rPr lang="en-GB" dirty="0">
                <a:cs typeface="+mn-lt"/>
              </a:rPr>
            </a:br>
            <a:r>
              <a:rPr lang="en-GB" sz="1200" kern="1200" dirty="0">
                <a:solidFill>
                  <a:schemeClr val="tx1"/>
                </a:solidFill>
                <a:latin typeface="+mn-lt"/>
                <a:ea typeface="+mn-ea"/>
                <a:cs typeface="+mn-cs"/>
              </a:rPr>
              <a:t>Image - </a:t>
            </a:r>
            <a:r>
              <a:rPr lang="en-GB" sz="1200" b="0" i="0" kern="1200" dirty="0">
                <a:solidFill>
                  <a:schemeClr val="tx1"/>
                </a:solidFill>
                <a:latin typeface="+mn-lt"/>
                <a:ea typeface="+mn-ea"/>
                <a:cs typeface="+mn-cs"/>
              </a:rPr>
              <a:t>© Greg du Toit</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2D8E5C5F-13F8-E046-8E8B-779781043F7C}" type="slidenum">
              <a:rPr lang="en-US" smtClean="0"/>
              <a:pPr/>
              <a:t>3</a:t>
            </a:fld>
            <a:endParaRPr lang="en-US"/>
          </a:p>
        </p:txBody>
      </p:sp>
    </p:spTree>
    <p:extLst>
      <p:ext uri="{BB962C8B-B14F-4D97-AF65-F5344CB8AC3E}">
        <p14:creationId xmlns:p14="http://schemas.microsoft.com/office/powerpoint/2010/main" xmlns="" val="4110386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Climate change (sometimes called global warming) is the process of our planet heating up. </a:t>
            </a:r>
            <a:endParaRPr lang="en-US" dirty="0"/>
          </a:p>
          <a:p>
            <a:r>
              <a:rPr lang="en-GB" dirty="0"/>
              <a:t> </a:t>
            </a:r>
            <a:endParaRPr lang="en-US" dirty="0"/>
          </a:p>
          <a:p>
            <a:r>
              <a:rPr lang="en-GB" dirty="0"/>
              <a:t>Our planet has warmed by an average of 1°C in the last 100 years and if things don’t change, it could increase by a lot more than that. </a:t>
            </a:r>
            <a:r>
              <a:rPr lang="en-GB" sz="1200" kern="1200" dirty="0">
                <a:solidFill>
                  <a:schemeClr val="tx1"/>
                </a:solidFill>
                <a:latin typeface="+mn-lt"/>
                <a:ea typeface="+mn-ea"/>
                <a:cs typeface="+mn-cs"/>
              </a:rPr>
              <a:t>1°C might sound small but this is already having a big impact, making weather around the world more extreme and less predictable, causing our sea levels to rise and causing our ice to melt.</a:t>
            </a:r>
            <a:endParaRPr lang="en-GB" dirty="0">
              <a:cs typeface="Calibri"/>
            </a:endParaRPr>
          </a:p>
          <a:p>
            <a:endParaRPr lang="en-GB" sz="1200" kern="1200" dirty="0">
              <a:solidFill>
                <a:schemeClr val="tx1"/>
              </a:solidFill>
              <a:latin typeface="+mn-lt"/>
              <a:ea typeface="+mn-ea"/>
              <a:cs typeface="+mn-cs"/>
            </a:endParaRP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Image - </a:t>
            </a:r>
            <a:r>
              <a:rPr lang="en-GB" sz="1200" b="0" i="0" kern="1200" dirty="0">
                <a:solidFill>
                  <a:schemeClr val="tx1"/>
                </a:solidFill>
                <a:latin typeface="+mn-lt"/>
                <a:ea typeface="+mn-ea"/>
                <a:cs typeface="+mn-cs"/>
              </a:rPr>
              <a:t>© naturepl.com / Ole Jorgen </a:t>
            </a:r>
            <a:r>
              <a:rPr lang="en-GB" sz="1200" b="0" i="0" kern="1200" dirty="0" err="1">
                <a:solidFill>
                  <a:schemeClr val="tx1"/>
                </a:solidFill>
                <a:latin typeface="+mn-lt"/>
                <a:ea typeface="+mn-ea"/>
                <a:cs typeface="+mn-cs"/>
              </a:rPr>
              <a:t>Liodden</a:t>
            </a:r>
            <a:r>
              <a:rPr lang="en-GB" sz="1200" b="0" i="0" kern="1200" dirty="0">
                <a:solidFill>
                  <a:schemeClr val="tx1"/>
                </a:solidFill>
                <a:latin typeface="+mn-lt"/>
                <a:ea typeface="+mn-ea"/>
                <a:cs typeface="+mn-cs"/>
              </a:rPr>
              <a:t> / WWF</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2D8E5C5F-13F8-E046-8E8B-779781043F7C}" type="slidenum">
              <a:rPr lang="en-US" smtClean="0"/>
              <a:pPr/>
              <a:t>4</a:t>
            </a:fld>
            <a:endParaRPr lang="en-US"/>
          </a:p>
        </p:txBody>
      </p:sp>
    </p:spTree>
    <p:extLst>
      <p:ext uri="{BB962C8B-B14F-4D97-AF65-F5344CB8AC3E}">
        <p14:creationId xmlns:p14="http://schemas.microsoft.com/office/powerpoint/2010/main" xmlns="" val="4110386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Earth’s climate is getting warmer because of human activity. </a:t>
            </a:r>
            <a:endParaRPr lang="en-US"/>
          </a:p>
          <a:p>
            <a:r>
              <a:rPr lang="en-GB" dirty="0"/>
              <a:t> </a:t>
            </a:r>
            <a:endParaRPr lang="en-US"/>
          </a:p>
          <a:p>
            <a:r>
              <a:rPr lang="en-GB" dirty="0"/>
              <a:t>In the Earth’s atmosphere we have gases called greenhouse gases. These gases keep our planet warm, a bit like how a greenhouse helps to keep plants warm. </a:t>
            </a:r>
            <a:endParaRPr lang="en-GB" dirty="0">
              <a:cs typeface="Calibri"/>
            </a:endParaRPr>
          </a:p>
          <a:p>
            <a:endParaRPr lang="en-GB" dirty="0"/>
          </a:p>
          <a:p>
            <a:r>
              <a:rPr lang="en-GB" sz="1200" kern="1200" dirty="0">
                <a:solidFill>
                  <a:schemeClr val="tx1"/>
                </a:solidFill>
                <a:latin typeface="+mn-lt"/>
                <a:ea typeface="+mn-ea"/>
                <a:cs typeface="+mn-cs"/>
              </a:rPr>
              <a:t>However, humans are increasing the amount of greenhouse gases we have in our atmosphere. We do this by burning fossils fuels like oil, coal and natural gases to generate electricity, to power our cars and to use for heating and cooking. We also produce a lot of greenhouse gases by making cement and by cutting down forests across our planet.</a:t>
            </a:r>
            <a:endParaRPr lang="en-GB" dirty="0">
              <a:ea typeface="+mn-ea"/>
              <a:cs typeface="+mn-cs"/>
            </a:endParaRPr>
          </a:p>
          <a:p>
            <a:r>
              <a:rPr lang="en-GB" sz="1200" kern="1200" dirty="0">
                <a:solidFill>
                  <a:schemeClr val="tx1"/>
                </a:solidFill>
                <a:latin typeface="+mn-lt"/>
                <a:ea typeface="+mn-ea"/>
                <a:cs typeface="+mn-cs"/>
              </a:rPr>
              <a:t> </a:t>
            </a:r>
          </a:p>
          <a:p>
            <a:r>
              <a:rPr lang="en-GB" sz="1200" kern="1200" dirty="0">
                <a:solidFill>
                  <a:schemeClr val="tx1"/>
                </a:solidFill>
                <a:latin typeface="+mn-lt"/>
                <a:ea typeface="+mn-ea"/>
                <a:cs typeface="+mn-cs"/>
              </a:rPr>
              <a:t>All of this extra greenhouse gas in the atmosphere is warming up our planet very quickly. It’s changing the Earth’s climate and affecting every part of our world.</a:t>
            </a:r>
          </a:p>
          <a:p>
            <a:endParaRPr lang="en-GB" sz="1200" kern="1200" dirty="0">
              <a:solidFill>
                <a:schemeClr val="tx1"/>
              </a:solidFill>
              <a:latin typeface="+mn-lt"/>
              <a:ea typeface="+mn-ea"/>
              <a:cs typeface="+mn-cs"/>
            </a:endParaRP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Image - </a:t>
            </a:r>
            <a:r>
              <a:rPr lang="en-GB" sz="1200" b="0" i="0" kern="1200" dirty="0">
                <a:solidFill>
                  <a:schemeClr val="tx1"/>
                </a:solidFill>
                <a:latin typeface="+mn-lt"/>
                <a:ea typeface="+mn-ea"/>
                <a:cs typeface="+mn-cs"/>
              </a:rPr>
              <a:t>© Sam Hobson / WWF-UK</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2D8E5C5F-13F8-E046-8E8B-779781043F7C}" type="slidenum">
              <a:rPr lang="en-US" smtClean="0"/>
              <a:pPr/>
              <a:t>5</a:t>
            </a:fld>
            <a:endParaRPr lang="en-US"/>
          </a:p>
        </p:txBody>
      </p:sp>
    </p:spTree>
    <p:extLst>
      <p:ext uri="{BB962C8B-B14F-4D97-AF65-F5344CB8AC3E}">
        <p14:creationId xmlns:p14="http://schemas.microsoft.com/office/powerpoint/2010/main" xmlns="" val="4110386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we burn fossil fuels for energy and heat we release more greenhouse gases into the atmosphere. When we cut down trees they can no longer absorb greenhouse gases (carbon dioxide) from the </a:t>
            </a:r>
            <a:r>
              <a:rPr lang="en-GB" dirty="0" err="1"/>
              <a:t>atmopshere</a:t>
            </a:r>
            <a:r>
              <a:rPr lang="en-GB" dirty="0"/>
              <a:t>.</a:t>
            </a:r>
          </a:p>
          <a:p>
            <a:endParaRPr lang="en-GB" dirty="0"/>
          </a:p>
          <a:p>
            <a:r>
              <a:rPr lang="en-GB" dirty="0"/>
              <a:t>Greenhouse gases keep our planet warm, a bit like how a greenhouse helps to keep plants warm, or a bit like a blanket. Carbon dioxide is a type of greenhouse gas.</a:t>
            </a:r>
            <a:endParaRPr lang="en-GB" dirty="0">
              <a:cs typeface="Calibri"/>
            </a:endParaRPr>
          </a:p>
          <a:p>
            <a:endParaRPr lang="en-GB" dirty="0">
              <a:cs typeface="Calibri"/>
            </a:endParaRPr>
          </a:p>
          <a:p>
            <a:r>
              <a:rPr lang="en-GB" sz="1200" kern="1200" dirty="0">
                <a:solidFill>
                  <a:schemeClr val="tx1"/>
                </a:solidFill>
                <a:latin typeface="+mn-lt"/>
                <a:ea typeface="+mn-ea"/>
                <a:cs typeface="+mn-cs"/>
              </a:rPr>
              <a:t>All of </a:t>
            </a:r>
            <a:r>
              <a:rPr lang="en-GB" dirty="0"/>
              <a:t>the extra</a:t>
            </a:r>
            <a:r>
              <a:rPr lang="en-GB" sz="1200" kern="1200" dirty="0">
                <a:solidFill>
                  <a:schemeClr val="tx1"/>
                </a:solidFill>
                <a:latin typeface="+mn-lt"/>
                <a:ea typeface="+mn-ea"/>
                <a:cs typeface="+mn-cs"/>
              </a:rPr>
              <a:t> greenhouse </a:t>
            </a:r>
            <a:r>
              <a:rPr lang="en-GB" dirty="0"/>
              <a:t>gases</a:t>
            </a:r>
            <a:r>
              <a:rPr lang="en-GB" sz="1200" kern="1200" dirty="0">
                <a:solidFill>
                  <a:schemeClr val="tx1"/>
                </a:solidFill>
                <a:latin typeface="+mn-lt"/>
                <a:ea typeface="+mn-ea"/>
                <a:cs typeface="+mn-cs"/>
              </a:rPr>
              <a:t> in the atmosphere </a:t>
            </a:r>
            <a:r>
              <a:rPr lang="en-GB" dirty="0"/>
              <a:t>from burning fossils fuels and cutting down trees is</a:t>
            </a:r>
            <a:r>
              <a:rPr lang="en-GB" sz="1200" kern="1200" dirty="0">
                <a:solidFill>
                  <a:schemeClr val="tx1"/>
                </a:solidFill>
                <a:latin typeface="+mn-lt"/>
                <a:ea typeface="+mn-ea"/>
                <a:cs typeface="+mn-cs"/>
              </a:rPr>
              <a:t> warming up our planet very quickly. It’s changing the Earth’s climate and affecting every part of our world.</a:t>
            </a:r>
            <a:endParaRPr lang="en-GB" sz="1200" kern="1200" dirty="0">
              <a:solidFill>
                <a:schemeClr val="tx1"/>
              </a:solidFill>
              <a:latin typeface="+mn-lt"/>
              <a:cs typeface="Calibri"/>
            </a:endParaRPr>
          </a:p>
          <a:p>
            <a:endParaRPr lang="en-GB" sz="1200" kern="1200" dirty="0">
              <a:solidFill>
                <a:schemeClr val="tx1"/>
              </a:solidFill>
              <a:latin typeface="+mn-lt"/>
              <a:ea typeface="+mn-ea"/>
              <a:cs typeface="+mn-cs"/>
            </a:endParaRP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Image - </a:t>
            </a:r>
            <a:r>
              <a:rPr lang="en-GB" sz="1200" b="0" i="0" kern="1200" dirty="0" smtClean="0">
                <a:solidFill>
                  <a:schemeClr val="tx1"/>
                </a:solidFill>
                <a:latin typeface="+mn-lt"/>
                <a:ea typeface="+mn-ea"/>
                <a:cs typeface="+mn-cs"/>
              </a:rPr>
              <a:t>© </a:t>
            </a:r>
            <a:r>
              <a:rPr lang="en-GB" sz="1200" b="0" i="0" kern="1200" dirty="0" err="1" smtClean="0">
                <a:solidFill>
                  <a:schemeClr val="tx1"/>
                </a:solidFill>
                <a:latin typeface="+mn-lt"/>
                <a:ea typeface="+mn-ea"/>
                <a:cs typeface="+mn-cs"/>
              </a:rPr>
              <a:t>Jiri</a:t>
            </a:r>
            <a:r>
              <a:rPr lang="en-GB" sz="1200" b="0" i="0" kern="1200" dirty="0" smtClean="0">
                <a:solidFill>
                  <a:schemeClr val="tx1"/>
                </a:solidFill>
                <a:latin typeface="+mn-lt"/>
                <a:ea typeface="+mn-ea"/>
                <a:cs typeface="+mn-cs"/>
              </a:rPr>
              <a:t> </a:t>
            </a:r>
            <a:r>
              <a:rPr lang="en-GB" sz="1200" b="0" i="0" kern="1200" dirty="0" err="1" smtClean="0">
                <a:solidFill>
                  <a:schemeClr val="tx1"/>
                </a:solidFill>
                <a:latin typeface="+mn-lt"/>
                <a:ea typeface="+mn-ea"/>
                <a:cs typeface="+mn-cs"/>
              </a:rPr>
              <a:t>Rezac</a:t>
            </a:r>
            <a:r>
              <a:rPr lang="en-GB" sz="1200" b="0" i="0" kern="1200" dirty="0" smtClean="0">
                <a:solidFill>
                  <a:schemeClr val="tx1"/>
                </a:solidFill>
                <a:latin typeface="+mn-lt"/>
                <a:ea typeface="+mn-ea"/>
                <a:cs typeface="+mn-cs"/>
              </a:rPr>
              <a:t> / WWF-UK</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2D8E5C5F-13F8-E046-8E8B-779781043F7C}" type="slidenum">
              <a:rPr lang="en-US" smtClean="0"/>
              <a:pPr/>
              <a:t>6</a:t>
            </a:fld>
            <a:endParaRPr lang="en-US"/>
          </a:p>
        </p:txBody>
      </p:sp>
    </p:spTree>
    <p:extLst>
      <p:ext uri="{BB962C8B-B14F-4D97-AF65-F5344CB8AC3E}">
        <p14:creationId xmlns:p14="http://schemas.microsoft.com/office/powerpoint/2010/main" xmlns="" val="4069513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Climate change is damaging natural environments across our planet.</a:t>
            </a:r>
            <a:endParaRPr lang="en-US" dirty="0"/>
          </a:p>
          <a:p>
            <a:r>
              <a:rPr lang="en-GB" dirty="0"/>
              <a:t> </a:t>
            </a:r>
            <a:endParaRPr lang="en-US" dirty="0"/>
          </a:p>
          <a:p>
            <a:r>
              <a:rPr lang="en-GB" dirty="0"/>
              <a:t>It’s causing more extreme weather events. Forest fires, floods, heatwaves and droughts are becoming more common which can be extremely dangerous and results in millions of people having to leave their homes, towns and villages every year.</a:t>
            </a:r>
            <a:endParaRPr lang="en-GB" dirty="0">
              <a:cs typeface="Calibri"/>
            </a:endParaRPr>
          </a:p>
          <a:p>
            <a:endParaRPr lang="en-GB" dirty="0"/>
          </a:p>
          <a:p>
            <a:r>
              <a:rPr lang="en-GB" sz="1200" kern="1200" dirty="0">
                <a:solidFill>
                  <a:schemeClr val="tx1"/>
                </a:solidFill>
                <a:latin typeface="+mn-lt"/>
                <a:ea typeface="+mn-ea"/>
                <a:cs typeface="+mn-cs"/>
              </a:rPr>
              <a:t>Warmer temperatures mean that the sea ice is melting. Polar bears need sea ice to hunt and to have cubs. It’s also home to algae – an important food source for marine life. Melting ice also causes rising sea levels which causes areas of land to flood damaging animal habitats and destroying human homes.</a:t>
            </a:r>
            <a:endParaRPr lang="en-GB" dirty="0">
              <a:ea typeface="+mn-ea"/>
              <a:cs typeface="+mn-cs"/>
            </a:endParaRPr>
          </a:p>
          <a:p>
            <a:r>
              <a:rPr lang="en-GB" sz="1200" kern="1200" dirty="0">
                <a:solidFill>
                  <a:schemeClr val="tx1"/>
                </a:solidFill>
                <a:latin typeface="+mn-lt"/>
                <a:ea typeface="+mn-ea"/>
                <a:cs typeface="+mn-cs"/>
              </a:rPr>
              <a:t> </a:t>
            </a:r>
          </a:p>
          <a:p>
            <a:r>
              <a:rPr lang="en-GB" sz="1200" kern="1200" dirty="0">
                <a:solidFill>
                  <a:schemeClr val="tx1"/>
                </a:solidFill>
                <a:latin typeface="+mn-lt"/>
                <a:ea typeface="+mn-ea"/>
                <a:cs typeface="+mn-cs"/>
              </a:rPr>
              <a:t>Warming sea water damages and even kills off coral reefs. These are hugely important habitats in the ocean providing food and shelter for around one quarter of all marine species.</a:t>
            </a:r>
          </a:p>
          <a:p>
            <a:r>
              <a:rPr lang="en-GB" sz="1200" kern="1200" dirty="0">
                <a:solidFill>
                  <a:schemeClr val="tx1"/>
                </a:solidFill>
                <a:latin typeface="+mn-lt"/>
                <a:ea typeface="+mn-ea"/>
                <a:cs typeface="+mn-cs"/>
              </a:rPr>
              <a:t> </a:t>
            </a:r>
          </a:p>
          <a:p>
            <a:r>
              <a:rPr lang="en-GB" sz="1200" kern="1200" dirty="0">
                <a:solidFill>
                  <a:schemeClr val="tx1"/>
                </a:solidFill>
                <a:latin typeface="+mn-lt"/>
                <a:ea typeface="+mn-ea"/>
                <a:cs typeface="+mn-cs"/>
              </a:rPr>
              <a:t>Scientists estimate that 1 in 6 species are at risk of becoming extinct due to climate change.</a:t>
            </a:r>
          </a:p>
          <a:p>
            <a:endParaRPr lang="en-GB" sz="1200" kern="1200" dirty="0">
              <a:solidFill>
                <a:schemeClr val="tx1"/>
              </a:solidFill>
              <a:latin typeface="+mn-lt"/>
              <a:ea typeface="+mn-ea"/>
              <a:cs typeface="+mn-cs"/>
            </a:endParaRPr>
          </a:p>
          <a:p>
            <a:endParaRPr lang="en-GB"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Images:</a:t>
            </a:r>
          </a:p>
          <a:p>
            <a:r>
              <a:rPr lang="en-GB" sz="1200" kern="1200" dirty="0" smtClean="0">
                <a:solidFill>
                  <a:schemeClr val="tx1"/>
                </a:solidFill>
                <a:latin typeface="+mn-lt"/>
                <a:ea typeface="+mn-ea"/>
                <a:cs typeface="+mn-cs"/>
              </a:rPr>
              <a:t>Sunflower - </a:t>
            </a:r>
            <a:r>
              <a:rPr lang="en-GB" sz="1200" b="0" i="0" kern="1200" dirty="0" smtClean="0">
                <a:solidFill>
                  <a:schemeClr val="tx1"/>
                </a:solidFill>
                <a:latin typeface="+mn-lt"/>
                <a:ea typeface="+mn-ea"/>
                <a:cs typeface="+mn-cs"/>
              </a:rPr>
              <a:t>© Kari </a:t>
            </a:r>
            <a:r>
              <a:rPr lang="en-GB" sz="1200" b="0" i="0" kern="1200" dirty="0" err="1" smtClean="0">
                <a:solidFill>
                  <a:schemeClr val="tx1"/>
                </a:solidFill>
                <a:latin typeface="+mn-lt"/>
                <a:ea typeface="+mn-ea"/>
                <a:cs typeface="+mn-cs"/>
              </a:rPr>
              <a:t>Schnellmann</a:t>
            </a:r>
            <a:endParaRPr lang="en-GB" sz="1200" b="0" i="0" kern="1200" dirty="0">
              <a:solidFill>
                <a:schemeClr val="tx1"/>
              </a:solidFill>
              <a:latin typeface="+mn-lt"/>
              <a:ea typeface="+mn-ea"/>
              <a:cs typeface="+mn-cs"/>
            </a:endParaRPr>
          </a:p>
          <a:p>
            <a:r>
              <a:rPr lang="en-GB" sz="1200" b="0" i="0" kern="1200" dirty="0">
                <a:solidFill>
                  <a:schemeClr val="tx1"/>
                </a:solidFill>
                <a:latin typeface="+mn-lt"/>
                <a:ea typeface="+mn-ea"/>
                <a:cs typeface="+mn-cs"/>
              </a:rPr>
              <a:t>Coral reefs - © Alexis Rosenfeld</a:t>
            </a:r>
          </a:p>
          <a:p>
            <a:r>
              <a:rPr lang="en-GB" sz="1200" b="0" i="0" kern="1200" dirty="0">
                <a:solidFill>
                  <a:schemeClr val="tx1"/>
                </a:solidFill>
                <a:latin typeface="+mn-lt"/>
                <a:ea typeface="+mn-ea"/>
                <a:cs typeface="+mn-cs"/>
              </a:rPr>
              <a:t>Polar</a:t>
            </a:r>
            <a:r>
              <a:rPr lang="en-GB" sz="1200" b="0" i="0" kern="1200" baseline="0" dirty="0">
                <a:solidFill>
                  <a:schemeClr val="tx1"/>
                </a:solidFill>
                <a:latin typeface="+mn-lt"/>
                <a:ea typeface="+mn-ea"/>
                <a:cs typeface="+mn-cs"/>
              </a:rPr>
              <a:t> bear - </a:t>
            </a:r>
            <a:r>
              <a:rPr lang="en-GB" sz="1200" b="0" i="0" kern="1200" dirty="0">
                <a:solidFill>
                  <a:schemeClr val="tx1"/>
                </a:solidFill>
                <a:latin typeface="+mn-lt"/>
                <a:ea typeface="+mn-ea"/>
                <a:cs typeface="+mn-cs"/>
              </a:rPr>
              <a:t>© naturepl.com / Andy Rouse / WWF</a:t>
            </a:r>
          </a:p>
          <a:p>
            <a:r>
              <a:rPr lang="en-GB" sz="1200" b="0" i="0" kern="1200" dirty="0">
                <a:solidFill>
                  <a:schemeClr val="tx1"/>
                </a:solidFill>
                <a:latin typeface="+mn-lt"/>
                <a:ea typeface="+mn-ea"/>
                <a:cs typeface="+mn-cs"/>
              </a:rPr>
              <a:t>Community</a:t>
            </a:r>
            <a:r>
              <a:rPr lang="en-GB" sz="1200" b="0" i="0" kern="1200" baseline="0" dirty="0">
                <a:solidFill>
                  <a:schemeClr val="tx1"/>
                </a:solidFill>
                <a:latin typeface="+mn-lt"/>
                <a:ea typeface="+mn-ea"/>
                <a:cs typeface="+mn-cs"/>
              </a:rPr>
              <a:t> fishing - </a:t>
            </a:r>
            <a:r>
              <a:rPr lang="en-GB" sz="1200" b="0" i="0" kern="1200" dirty="0">
                <a:solidFill>
                  <a:schemeClr val="tx1"/>
                </a:solidFill>
                <a:latin typeface="+mn-lt"/>
                <a:ea typeface="+mn-ea"/>
                <a:cs typeface="+mn-cs"/>
              </a:rPr>
              <a:t>© WWF-Malaysia / </a:t>
            </a:r>
            <a:r>
              <a:rPr lang="en-GB" sz="1200" b="0" i="0" kern="1200" dirty="0" err="1">
                <a:solidFill>
                  <a:schemeClr val="tx1"/>
                </a:solidFill>
                <a:latin typeface="+mn-lt"/>
                <a:ea typeface="+mn-ea"/>
                <a:cs typeface="+mn-cs"/>
              </a:rPr>
              <a:t>Mazidi</a:t>
            </a:r>
            <a:r>
              <a:rPr lang="en-GB" sz="1200" b="0" i="0" kern="1200" dirty="0">
                <a:solidFill>
                  <a:schemeClr val="tx1"/>
                </a:solidFill>
                <a:latin typeface="+mn-lt"/>
                <a:ea typeface="+mn-ea"/>
                <a:cs typeface="+mn-cs"/>
              </a:rPr>
              <a:t> Abd Ghani </a:t>
            </a:r>
          </a:p>
          <a:p>
            <a:r>
              <a:rPr lang="en-GB" sz="1200" b="0" i="0" kern="1200" dirty="0">
                <a:solidFill>
                  <a:schemeClr val="tx1"/>
                </a:solidFill>
                <a:latin typeface="+mn-lt"/>
                <a:ea typeface="+mn-ea"/>
                <a:cs typeface="+mn-cs"/>
              </a:rPr>
              <a:t>Walrus - © Wim van </a:t>
            </a:r>
            <a:r>
              <a:rPr lang="en-GB" sz="1200" b="0" i="0" kern="1200" dirty="0" err="1">
                <a:solidFill>
                  <a:schemeClr val="tx1"/>
                </a:solidFill>
                <a:latin typeface="+mn-lt"/>
                <a:ea typeface="+mn-ea"/>
                <a:cs typeface="+mn-cs"/>
              </a:rPr>
              <a:t>Passel</a:t>
            </a:r>
            <a:r>
              <a:rPr lang="en-GB" sz="1200" b="0" i="0" kern="1200" dirty="0">
                <a:solidFill>
                  <a:schemeClr val="tx1"/>
                </a:solidFill>
                <a:latin typeface="+mn-lt"/>
                <a:ea typeface="+mn-ea"/>
                <a:cs typeface="+mn-cs"/>
              </a:rPr>
              <a:t> / WWF</a:t>
            </a:r>
          </a:p>
          <a:p>
            <a:r>
              <a:rPr lang="en-GB" sz="1200" b="0" i="0" kern="1200" dirty="0">
                <a:solidFill>
                  <a:schemeClr val="tx1"/>
                </a:solidFill>
                <a:latin typeface="+mn-lt"/>
                <a:ea typeface="+mn-ea"/>
                <a:cs typeface="+mn-cs"/>
              </a:rPr>
              <a:t>Cracked Soil - © John E. Newby / WWF</a:t>
            </a:r>
            <a:endParaRPr lang="en-GB" sz="1200" kern="1200" dirty="0">
              <a:solidFill>
                <a:schemeClr val="tx1"/>
              </a:solidFill>
              <a:latin typeface="+mn-lt"/>
              <a:ea typeface="+mn-ea"/>
              <a:cs typeface="+mn-cs"/>
            </a:endParaRP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D8E5C5F-13F8-E046-8E8B-779781043F7C}" type="slidenum">
              <a:rPr lang="en-US" smtClean="0"/>
              <a:pPr/>
              <a:t>7</a:t>
            </a:fld>
            <a:endParaRPr lang="en-US"/>
          </a:p>
        </p:txBody>
      </p:sp>
    </p:spTree>
    <p:extLst>
      <p:ext uri="{BB962C8B-B14F-4D97-AF65-F5344CB8AC3E}">
        <p14:creationId xmlns:p14="http://schemas.microsoft.com/office/powerpoint/2010/main" xmlns="" val="3355492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November 2021 there will be an international meeting on climate change held in the city of Glasgow in Scotland. Global leaders will debate how we can reduce the amount of greenhouse gas emissions each country is producing and move to renewable energy sources such as wind, wave and solar power.</a:t>
            </a:r>
            <a:endParaRPr lang="en-US" dirty="0"/>
          </a:p>
          <a:p>
            <a:endParaRPr lang="en-US" dirty="0"/>
          </a:p>
          <a:p>
            <a:r>
              <a:rPr lang="en-GB" dirty="0"/>
              <a:t>But there are things we can do as well around our homes and schools.</a:t>
            </a:r>
            <a:endParaRPr lang="en-GB" dirty="0">
              <a:cs typeface="Calibri"/>
            </a:endParaRPr>
          </a:p>
          <a:p>
            <a:endParaRPr lang="en-GB" sz="1200" kern="1200" dirty="0">
              <a:solidFill>
                <a:schemeClr val="tx1"/>
              </a:solidFill>
              <a:latin typeface="+mn-lt"/>
              <a:cs typeface="Calibri"/>
            </a:endParaRP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Image - </a:t>
            </a:r>
            <a:r>
              <a:rPr lang="en-GB" sz="1200" b="0" i="0" kern="1200" dirty="0">
                <a:solidFill>
                  <a:schemeClr val="tx1"/>
                </a:solidFill>
                <a:latin typeface="+mn-lt"/>
                <a:ea typeface="+mn-ea"/>
                <a:cs typeface="+mn-cs"/>
              </a:rPr>
              <a:t>© Sam Hobson / WWF-UK</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2D8E5C5F-13F8-E046-8E8B-779781043F7C}" type="slidenum">
              <a:rPr lang="en-US" smtClean="0"/>
              <a:pPr/>
              <a:t>8</a:t>
            </a:fld>
            <a:endParaRPr lang="en-US"/>
          </a:p>
        </p:txBody>
      </p:sp>
    </p:spTree>
    <p:extLst>
      <p:ext uri="{BB962C8B-B14F-4D97-AF65-F5344CB8AC3E}">
        <p14:creationId xmlns:p14="http://schemas.microsoft.com/office/powerpoint/2010/main" xmlns="" val="4110386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latin typeface="+mn-lt"/>
                <a:ea typeface="+mn-ea"/>
                <a:cs typeface="+mn-cs"/>
              </a:rPr>
              <a:t>- Reduce the amount of electricity and heat you use at school and at home. </a:t>
            </a:r>
          </a:p>
          <a:p>
            <a:pPr lvl="0"/>
            <a:r>
              <a:rPr lang="en-GB" sz="1200" kern="1200" dirty="0">
                <a:solidFill>
                  <a:schemeClr val="tx1"/>
                </a:solidFill>
                <a:latin typeface="+mn-lt"/>
                <a:ea typeface="+mn-ea"/>
                <a:cs typeface="+mn-cs"/>
              </a:rPr>
              <a:t>- Try to walk, cycle or scoot on short journeys like on the way to school</a:t>
            </a:r>
          </a:p>
          <a:p>
            <a:pPr lvl="0">
              <a:buFontTx/>
              <a:buChar char="-"/>
            </a:pPr>
            <a:r>
              <a:rPr lang="en-GB" sz="1200" kern="1200" dirty="0" smtClean="0">
                <a:solidFill>
                  <a:schemeClr val="tx1"/>
                </a:solidFill>
                <a:latin typeface="+mn-lt"/>
                <a:ea typeface="+mn-ea"/>
                <a:cs typeface="+mn-cs"/>
              </a:rPr>
              <a:t> See if </a:t>
            </a:r>
            <a:r>
              <a:rPr lang="en-GB" sz="1200" kern="1200" dirty="0">
                <a:solidFill>
                  <a:schemeClr val="tx1"/>
                </a:solidFill>
                <a:latin typeface="+mn-lt"/>
                <a:ea typeface="+mn-ea"/>
                <a:cs typeface="+mn-cs"/>
              </a:rPr>
              <a:t>you can find out what your schools energy supplier is and try to convince your school to make sure its energy comes from renewable sources rather than fossil fuels.</a:t>
            </a:r>
          </a:p>
          <a:p>
            <a:pPr lvl="0">
              <a:buFontTx/>
              <a:buChar char="-"/>
            </a:pPr>
            <a:endParaRPr lang="en-GB" sz="1200" kern="1200" dirty="0">
              <a:solidFill>
                <a:schemeClr val="tx1"/>
              </a:solidFill>
              <a:latin typeface="+mn-lt"/>
              <a:ea typeface="+mn-ea"/>
              <a:cs typeface="+mn-cs"/>
            </a:endParaRPr>
          </a:p>
          <a:p>
            <a:pPr lvl="0">
              <a:buFontTx/>
              <a:buChar char="-"/>
            </a:pPr>
            <a:endParaRPr lang="en-GB" sz="1200" kern="1200" dirty="0">
              <a:solidFill>
                <a:schemeClr val="tx1"/>
              </a:solidFill>
              <a:latin typeface="+mn-lt"/>
              <a:ea typeface="+mn-ea"/>
              <a:cs typeface="+mn-cs"/>
            </a:endParaRPr>
          </a:p>
          <a:p>
            <a:pPr lvl="0">
              <a:buFontTx/>
              <a:buNone/>
            </a:pPr>
            <a:r>
              <a:rPr lang="en-GB" sz="1200" b="0" i="0" kern="1200" dirty="0">
                <a:solidFill>
                  <a:schemeClr val="tx1"/>
                </a:solidFill>
                <a:latin typeface="+mn-lt"/>
                <a:ea typeface="+mn-ea"/>
                <a:cs typeface="+mn-cs"/>
              </a:rPr>
              <a:t>Image - © </a:t>
            </a:r>
            <a:r>
              <a:rPr lang="en-GB" sz="1200" b="0" i="0" kern="1200" dirty="0" err="1">
                <a:solidFill>
                  <a:schemeClr val="tx1"/>
                </a:solidFill>
                <a:latin typeface="+mn-lt"/>
                <a:ea typeface="+mn-ea"/>
                <a:cs typeface="+mn-cs"/>
              </a:rPr>
              <a:t>Shutterstock</a:t>
            </a:r>
            <a:r>
              <a:rPr lang="en-GB" sz="1200" b="0" i="0" kern="1200" dirty="0">
                <a:solidFill>
                  <a:schemeClr val="tx1"/>
                </a:solidFill>
                <a:latin typeface="+mn-lt"/>
                <a:ea typeface="+mn-ea"/>
                <a:cs typeface="+mn-cs"/>
              </a:rPr>
              <a:t> / </a:t>
            </a:r>
            <a:r>
              <a:rPr lang="en-GB" sz="1200" b="0" i="0" kern="1200" dirty="0" err="1">
                <a:solidFill>
                  <a:schemeClr val="tx1"/>
                </a:solidFill>
                <a:latin typeface="+mn-lt"/>
                <a:ea typeface="+mn-ea"/>
                <a:cs typeface="+mn-cs"/>
              </a:rPr>
              <a:t>Soonthorn</a:t>
            </a:r>
            <a:r>
              <a:rPr lang="en-GB" sz="1200" b="0" i="0" kern="1200" dirty="0">
                <a:solidFill>
                  <a:schemeClr val="tx1"/>
                </a:solidFill>
                <a:latin typeface="+mn-lt"/>
                <a:ea typeface="+mn-ea"/>
                <a:cs typeface="+mn-cs"/>
              </a:rPr>
              <a:t> </a:t>
            </a:r>
            <a:r>
              <a:rPr lang="en-GB" sz="1200" b="0" i="0" kern="1200" dirty="0" err="1">
                <a:solidFill>
                  <a:schemeClr val="tx1"/>
                </a:solidFill>
                <a:latin typeface="+mn-lt"/>
                <a:ea typeface="+mn-ea"/>
                <a:cs typeface="+mn-cs"/>
              </a:rPr>
              <a:t>Wongsaita</a:t>
            </a:r>
            <a:r>
              <a:rPr lang="en-GB" sz="1200" b="0" i="0" kern="1200" dirty="0">
                <a:solidFill>
                  <a:schemeClr val="tx1"/>
                </a:solidFill>
                <a:latin typeface="+mn-lt"/>
                <a:ea typeface="+mn-ea"/>
                <a:cs typeface="+mn-cs"/>
              </a:rPr>
              <a:t> / WWF</a:t>
            </a:r>
            <a:endParaRPr lang="en-GB"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D8E5C5F-13F8-E046-8E8B-779781043F7C}" type="slidenum">
              <a:rPr lang="en-US" smtClean="0"/>
              <a:pPr/>
              <a:t>9</a:t>
            </a:fld>
            <a:endParaRPr lang="en-US"/>
          </a:p>
        </p:txBody>
      </p:sp>
    </p:spTree>
    <p:extLst>
      <p:ext uri="{BB962C8B-B14F-4D97-AF65-F5344CB8AC3E}">
        <p14:creationId xmlns:p14="http://schemas.microsoft.com/office/powerpoint/2010/main" xmlns="" val="1952546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GB"/>
              <a:t>Click to edit Master title style</a:t>
            </a:r>
            <a:endParaRPr lang="en-US"/>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1C7E229E-3B4F-7242-8EEE-6B6A4A2725F6}"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CC676-E535-1C41-AE60-03D4D43F2763}" type="slidenum">
              <a:rPr lang="en-US" smtClean="0"/>
              <a:pPr/>
              <a:t>‹#›</a:t>
            </a:fld>
            <a:endParaRPr lang="en-US"/>
          </a:p>
        </p:txBody>
      </p:sp>
    </p:spTree>
    <p:extLst>
      <p:ext uri="{BB962C8B-B14F-4D97-AF65-F5344CB8AC3E}">
        <p14:creationId xmlns:p14="http://schemas.microsoft.com/office/powerpoint/2010/main" xmlns="" val="1072599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C7E229E-3B4F-7242-8EEE-6B6A4A2725F6}"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CC676-E535-1C41-AE60-03D4D43F2763}" type="slidenum">
              <a:rPr lang="en-US" smtClean="0"/>
              <a:pPr/>
              <a:t>‹#›</a:t>
            </a:fld>
            <a:endParaRPr lang="en-US"/>
          </a:p>
        </p:txBody>
      </p:sp>
    </p:spTree>
    <p:extLst>
      <p:ext uri="{BB962C8B-B14F-4D97-AF65-F5344CB8AC3E}">
        <p14:creationId xmlns:p14="http://schemas.microsoft.com/office/powerpoint/2010/main" xmlns="" val="25638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C7E229E-3B4F-7242-8EEE-6B6A4A2725F6}"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CC676-E535-1C41-AE60-03D4D43F2763}" type="slidenum">
              <a:rPr lang="en-US" smtClean="0"/>
              <a:pPr/>
              <a:t>‹#›</a:t>
            </a:fld>
            <a:endParaRPr lang="en-US"/>
          </a:p>
        </p:txBody>
      </p:sp>
    </p:spTree>
    <p:extLst>
      <p:ext uri="{BB962C8B-B14F-4D97-AF65-F5344CB8AC3E}">
        <p14:creationId xmlns:p14="http://schemas.microsoft.com/office/powerpoint/2010/main" xmlns="" val="986667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C7E229E-3B4F-7242-8EEE-6B6A4A2725F6}"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CC676-E535-1C41-AE60-03D4D43F2763}" type="slidenum">
              <a:rPr lang="en-US" smtClean="0"/>
              <a:pPr/>
              <a:t>‹#›</a:t>
            </a:fld>
            <a:endParaRPr lang="en-US"/>
          </a:p>
        </p:txBody>
      </p:sp>
    </p:spTree>
    <p:extLst>
      <p:ext uri="{BB962C8B-B14F-4D97-AF65-F5344CB8AC3E}">
        <p14:creationId xmlns:p14="http://schemas.microsoft.com/office/powerpoint/2010/main" xmlns="" val="2022585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GB"/>
              <a:t>Click to edit Master title style</a:t>
            </a:r>
            <a:endParaRPr lang="en-US"/>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C7E229E-3B4F-7242-8EEE-6B6A4A2725F6}"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CC676-E535-1C41-AE60-03D4D43F2763}" type="slidenum">
              <a:rPr lang="en-US" smtClean="0"/>
              <a:pPr/>
              <a:t>‹#›</a:t>
            </a:fld>
            <a:endParaRPr lang="en-US"/>
          </a:p>
        </p:txBody>
      </p:sp>
    </p:spTree>
    <p:extLst>
      <p:ext uri="{BB962C8B-B14F-4D97-AF65-F5344CB8AC3E}">
        <p14:creationId xmlns:p14="http://schemas.microsoft.com/office/powerpoint/2010/main" xmlns="" val="2859099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521354"/>
            <a:ext cx="3886200" cy="36261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521354"/>
            <a:ext cx="3886200" cy="36261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1C7E229E-3B4F-7242-8EEE-6B6A4A2725F6}"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CC676-E535-1C41-AE60-03D4D43F2763}" type="slidenum">
              <a:rPr lang="en-US" smtClean="0"/>
              <a:pPr/>
              <a:t>‹#›</a:t>
            </a:fld>
            <a:endParaRPr lang="en-US"/>
          </a:p>
        </p:txBody>
      </p:sp>
    </p:spTree>
    <p:extLst>
      <p:ext uri="{BB962C8B-B14F-4D97-AF65-F5344CB8AC3E}">
        <p14:creationId xmlns:p14="http://schemas.microsoft.com/office/powerpoint/2010/main" xmlns="" val="3106132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C7E229E-3B4F-7242-8EEE-6B6A4A2725F6}" type="datetimeFigureOut">
              <a:rPr lang="en-US" smtClean="0"/>
              <a:pPr/>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8CC676-E535-1C41-AE60-03D4D43F2763}" type="slidenum">
              <a:rPr lang="en-US" smtClean="0"/>
              <a:pPr/>
              <a:t>‹#›</a:t>
            </a:fld>
            <a:endParaRPr lang="en-US"/>
          </a:p>
        </p:txBody>
      </p:sp>
    </p:spTree>
    <p:extLst>
      <p:ext uri="{BB962C8B-B14F-4D97-AF65-F5344CB8AC3E}">
        <p14:creationId xmlns:p14="http://schemas.microsoft.com/office/powerpoint/2010/main" xmlns="" val="1303479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C7E229E-3B4F-7242-8EEE-6B6A4A2725F6}" type="datetimeFigureOut">
              <a:rPr lang="en-US" smtClean="0"/>
              <a:pPr/>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8CC676-E535-1C41-AE60-03D4D43F2763}" type="slidenum">
              <a:rPr lang="en-US" smtClean="0"/>
              <a:pPr/>
              <a:t>‹#›</a:t>
            </a:fld>
            <a:endParaRPr lang="en-US"/>
          </a:p>
        </p:txBody>
      </p:sp>
    </p:spTree>
    <p:extLst>
      <p:ext uri="{BB962C8B-B14F-4D97-AF65-F5344CB8AC3E}">
        <p14:creationId xmlns:p14="http://schemas.microsoft.com/office/powerpoint/2010/main" xmlns="" val="2608856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E229E-3B4F-7242-8EEE-6B6A4A2725F6}" type="datetimeFigureOut">
              <a:rPr lang="en-US" smtClean="0"/>
              <a:pPr/>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8CC676-E535-1C41-AE60-03D4D43F2763}" type="slidenum">
              <a:rPr lang="en-US" smtClean="0"/>
              <a:pPr/>
              <a:t>‹#›</a:t>
            </a:fld>
            <a:endParaRPr lang="en-US"/>
          </a:p>
        </p:txBody>
      </p:sp>
      <p:pic>
        <p:nvPicPr>
          <p:cNvPr id="5" name="Picture 40" descr="St_globeW"/>
          <p:cNvPicPr>
            <a:picLocks noChangeAspect="1" noChangeArrowheads="1"/>
          </p:cNvPicPr>
          <p:nvPr userDrawn="1"/>
        </p:nvPicPr>
        <p:blipFill>
          <a:blip r:embed="rId2" cstate="screen">
            <a:extLst>
              <a:ext uri="{28A0092B-C50C-407E-A947-70E740481C1C}">
                <a14:useLocalDpi xmlns:a14="http://schemas.microsoft.com/office/drawing/2010/main" xmlns="" val="0"/>
              </a:ext>
            </a:extLst>
          </a:blip>
          <a:srcRect/>
          <a:stretch>
            <a:fillRect/>
          </a:stretch>
        </p:blipFill>
        <p:spPr bwMode="auto">
          <a:xfrm>
            <a:off x="3231388" y="1415162"/>
            <a:ext cx="2681225" cy="28846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8067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GB"/>
              <a:t>Click to edit Master title style</a:t>
            </a:r>
            <a:endParaRPr lang="en-US"/>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1C7E229E-3B4F-7242-8EEE-6B6A4A2725F6}"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CC676-E535-1C41-AE60-03D4D43F2763}" type="slidenum">
              <a:rPr lang="en-US" smtClean="0"/>
              <a:pPr/>
              <a:t>‹#›</a:t>
            </a:fld>
            <a:endParaRPr lang="en-US"/>
          </a:p>
        </p:txBody>
      </p:sp>
    </p:spTree>
    <p:extLst>
      <p:ext uri="{BB962C8B-B14F-4D97-AF65-F5344CB8AC3E}">
        <p14:creationId xmlns:p14="http://schemas.microsoft.com/office/powerpoint/2010/main" xmlns="" val="421594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1C7E229E-3B4F-7242-8EEE-6B6A4A2725F6}"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CC676-E535-1C41-AE60-03D4D43F2763}" type="slidenum">
              <a:rPr lang="en-US" smtClean="0"/>
              <a:pPr/>
              <a:t>‹#›</a:t>
            </a:fld>
            <a:endParaRPr lang="en-US"/>
          </a:p>
        </p:txBody>
      </p:sp>
    </p:spTree>
    <p:extLst>
      <p:ext uri="{BB962C8B-B14F-4D97-AF65-F5344CB8AC3E}">
        <p14:creationId xmlns:p14="http://schemas.microsoft.com/office/powerpoint/2010/main" xmlns="" val="4272156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1C7E229E-3B4F-7242-8EEE-6B6A4A2725F6}" type="datetimeFigureOut">
              <a:rPr lang="en-US" smtClean="0"/>
              <a:pPr/>
              <a:t>11/2/2021</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618CC676-E535-1C41-AE60-03D4D43F2763}" type="slidenum">
              <a:rPr lang="en-US" smtClean="0"/>
              <a:pPr/>
              <a:t>‹#›</a:t>
            </a:fld>
            <a:endParaRPr lang="en-US"/>
          </a:p>
        </p:txBody>
      </p:sp>
    </p:spTree>
    <p:extLst>
      <p:ext uri="{BB962C8B-B14F-4D97-AF65-F5344CB8AC3E}">
        <p14:creationId xmlns:p14="http://schemas.microsoft.com/office/powerpoint/2010/main" xmlns="" val="3029136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A3A2hxfF-s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hyperlink" Target="https://wwf.org.uk/school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sentation_Heading.jpg"/>
          <p:cNvPicPr>
            <a:picLocks noChangeAspect="1"/>
          </p:cNvPicPr>
          <p:nvPr/>
        </p:nvPicPr>
        <p:blipFill>
          <a:blip r:embed="rId3" cstate="screen"/>
          <a:stretch>
            <a:fillRect/>
          </a:stretch>
        </p:blipFill>
        <p:spPr>
          <a:xfrm>
            <a:off x="2508242" y="396984"/>
            <a:ext cx="4127516" cy="4921032"/>
          </a:xfrm>
          <a:prstGeom prst="rect">
            <a:avLst/>
          </a:prstGeom>
        </p:spPr>
      </p:pic>
      <p:pic>
        <p:nvPicPr>
          <p:cNvPr id="7" name="Picture 6" descr="WWF-FYW INLINE-STACK_300dpi_CMYK.jpg"/>
          <p:cNvPicPr>
            <a:picLocks noChangeAspect="1"/>
          </p:cNvPicPr>
          <p:nvPr/>
        </p:nvPicPr>
        <p:blipFill>
          <a:blip r:embed="rId4" cstate="screen"/>
          <a:stretch>
            <a:fillRect/>
          </a:stretch>
        </p:blipFill>
        <p:spPr>
          <a:xfrm>
            <a:off x="7255128" y="203652"/>
            <a:ext cx="1687272" cy="1058484"/>
          </a:xfrm>
          <a:prstGeom prst="rect">
            <a:avLst/>
          </a:prstGeom>
        </p:spPr>
      </p:pic>
    </p:spTree>
    <p:extLst>
      <p:ext uri="{BB962C8B-B14F-4D97-AF65-F5344CB8AC3E}">
        <p14:creationId xmlns:p14="http://schemas.microsoft.com/office/powerpoint/2010/main" xmlns="" val="3053727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7000" b="-7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555DB544-554E-6F48-9603-3639B86542C4}"/>
              </a:ext>
            </a:extLst>
          </p:cNvPr>
          <p:cNvSpPr/>
          <p:nvPr/>
        </p:nvSpPr>
        <p:spPr>
          <a:xfrm>
            <a:off x="-2" y="992220"/>
            <a:ext cx="3657601" cy="565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dirty="0">
                <a:solidFill>
                  <a:schemeClr val="accent2"/>
                </a:solidFill>
                <a:latin typeface="Georgia" panose="02040502050405020303" pitchFamily="18" charset="0"/>
              </a:rPr>
              <a:t>Thinking about food</a:t>
            </a:r>
          </a:p>
        </p:txBody>
      </p:sp>
      <p:sp>
        <p:nvSpPr>
          <p:cNvPr id="19" name="Rectangle 18">
            <a:extLst>
              <a:ext uri="{FF2B5EF4-FFF2-40B4-BE49-F238E27FC236}">
                <a16:creationId xmlns:a16="http://schemas.microsoft.com/office/drawing/2014/main" xmlns="" id="{DD610686-4F9C-5542-9B3E-E414109CC304}"/>
              </a:ext>
            </a:extLst>
          </p:cNvPr>
          <p:cNvSpPr/>
          <p:nvPr/>
        </p:nvSpPr>
        <p:spPr>
          <a:xfrm>
            <a:off x="1" y="437707"/>
            <a:ext cx="2928026"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dirty="0">
                <a:latin typeface="Georgia" panose="02040502050405020303" pitchFamily="18" charset="0"/>
              </a:rPr>
              <a:t>What can we do?</a:t>
            </a:r>
          </a:p>
        </p:txBody>
      </p:sp>
      <p:sp>
        <p:nvSpPr>
          <p:cNvPr id="9" name="Rectangle 8">
            <a:extLst>
              <a:ext uri="{FF2B5EF4-FFF2-40B4-BE49-F238E27FC236}">
                <a16:creationId xmlns:a16="http://schemas.microsoft.com/office/drawing/2014/main" xmlns="" id="{6EB33F46-916F-3D42-8A9D-49D8842601EC}"/>
              </a:ext>
            </a:extLst>
          </p:cNvPr>
          <p:cNvSpPr/>
          <p:nvPr/>
        </p:nvSpPr>
        <p:spPr>
          <a:xfrm>
            <a:off x="8784001" y="5355000"/>
            <a:ext cx="3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80069E8B-732B-5740-B92E-006FCC002410}"/>
              </a:ext>
            </a:extLst>
          </p:cNvPr>
          <p:cNvSpPr txBox="1"/>
          <p:nvPr/>
        </p:nvSpPr>
        <p:spPr>
          <a:xfrm>
            <a:off x="8735255" y="5349465"/>
            <a:ext cx="457491" cy="323165"/>
          </a:xfrm>
          <a:prstGeom prst="rect">
            <a:avLst/>
          </a:prstGeom>
          <a:noFill/>
        </p:spPr>
        <p:txBody>
          <a:bodyPr wrap="square" lIns="91440" tIns="45720" rIns="91440" bIns="45720" rtlCol="0" anchor="t">
            <a:spAutoFit/>
          </a:bodyPr>
          <a:lstStyle/>
          <a:p>
            <a:pPr algn="ctr">
              <a:spcAft>
                <a:spcPts val="800"/>
              </a:spcAft>
            </a:pPr>
            <a:r>
              <a:rPr lang="en-GB" sz="1500" b="1" dirty="0">
                <a:solidFill>
                  <a:schemeClr val="bg1"/>
                </a:solidFill>
                <a:latin typeface="Georgia"/>
              </a:rPr>
              <a:t>9</a:t>
            </a:r>
            <a:endParaRPr lang="en-GB" sz="1500" b="1" dirty="0">
              <a:solidFill>
                <a:schemeClr val="bg1"/>
              </a:solidFill>
              <a:latin typeface="Georgia" panose="02040502050405020303" pitchFamily="18" charset="0"/>
            </a:endParaRPr>
          </a:p>
        </p:txBody>
      </p:sp>
      <p:sp>
        <p:nvSpPr>
          <p:cNvPr id="2" name="TextBox 1">
            <a:extLst>
              <a:ext uri="{FF2B5EF4-FFF2-40B4-BE49-F238E27FC236}">
                <a16:creationId xmlns:a16="http://schemas.microsoft.com/office/drawing/2014/main" xmlns="" id="{5A594F55-D498-48DF-8A75-BD9546042BD9}"/>
              </a:ext>
            </a:extLst>
          </p:cNvPr>
          <p:cNvSpPr txBox="1"/>
          <p:nvPr/>
        </p:nvSpPr>
        <p:spPr>
          <a:xfrm>
            <a:off x="321336" y="1732417"/>
            <a:ext cx="3240000" cy="2031325"/>
          </a:xfrm>
          <a:prstGeom prst="rect">
            <a:avLst/>
          </a:prstGeom>
          <a:noFill/>
          <a:effectLst>
            <a:outerShdw blurRad="50800" dir="5400000" algn="ctr" rotWithShape="0">
              <a:schemeClr val="tx1"/>
            </a:outerShdw>
          </a:effectLst>
        </p:spPr>
        <p:txBody>
          <a:bodyPr wrap="square" lIns="91440" tIns="45720" rIns="91440" bIns="45720" rtlCol="0" anchor="t">
            <a:spAutoFit/>
          </a:bodyPr>
          <a:lstStyle/>
          <a:p>
            <a:pPr marL="285750" indent="-285750">
              <a:buFont typeface="Arial"/>
              <a:buChar char="•"/>
            </a:pPr>
            <a:r>
              <a:rPr lang="en-GB" dirty="0">
                <a:solidFill>
                  <a:schemeClr val="bg1"/>
                </a:solidFill>
                <a:latin typeface="Georgia" pitchFamily="18" charset="0"/>
                <a:cs typeface="Calibri"/>
              </a:rPr>
              <a:t>Grow your own food at school or at home</a:t>
            </a:r>
          </a:p>
          <a:p>
            <a:pPr marL="285750" indent="-285750">
              <a:buFont typeface="Arial"/>
              <a:buChar char="•"/>
            </a:pPr>
            <a:r>
              <a:rPr lang="en-GB" dirty="0">
                <a:solidFill>
                  <a:schemeClr val="bg1"/>
                </a:solidFill>
                <a:latin typeface="Georgia" pitchFamily="18" charset="0"/>
                <a:cs typeface="Calibri"/>
              </a:rPr>
              <a:t>Start meat and dairy free days at school</a:t>
            </a:r>
            <a:r>
              <a:rPr lang="en-GB" dirty="0" smtClean="0">
                <a:solidFill>
                  <a:schemeClr val="bg1"/>
                </a:solidFill>
                <a:latin typeface="Georgia" pitchFamily="18" charset="0"/>
                <a:cs typeface="Calibri"/>
              </a:rPr>
              <a:t>!</a:t>
            </a:r>
            <a:endParaRPr lang="en-GB" dirty="0">
              <a:solidFill>
                <a:schemeClr val="bg1"/>
              </a:solidFill>
              <a:latin typeface="Georgia" pitchFamily="18" charset="0"/>
              <a:cs typeface="Calibri"/>
            </a:endParaRPr>
          </a:p>
          <a:p>
            <a:endParaRPr lang="en-GB" b="1" dirty="0">
              <a:solidFill>
                <a:schemeClr val="bg1"/>
              </a:solidFill>
              <a:latin typeface="Georgia" pitchFamily="18" charset="0"/>
              <a:cs typeface="Calibri"/>
            </a:endParaRPr>
          </a:p>
          <a:p>
            <a:r>
              <a:rPr lang="en-GB" b="1" dirty="0">
                <a:solidFill>
                  <a:schemeClr val="bg1"/>
                </a:solidFill>
                <a:latin typeface="Georgia" pitchFamily="18" charset="0"/>
                <a:cs typeface="Calibri"/>
              </a:rPr>
              <a:t>What else might you be able to do</a:t>
            </a:r>
            <a:r>
              <a:rPr lang="en-GB" b="1" dirty="0" smtClean="0">
                <a:solidFill>
                  <a:schemeClr val="bg1"/>
                </a:solidFill>
                <a:latin typeface="Georgia" pitchFamily="18" charset="0"/>
                <a:cs typeface="Calibri"/>
              </a:rPr>
              <a:t>?</a:t>
            </a:r>
            <a:endParaRPr lang="en-GB" dirty="0">
              <a:latin typeface="Georgia" pitchFamily="18" charset="0"/>
            </a:endParaRPr>
          </a:p>
        </p:txBody>
      </p:sp>
    </p:spTree>
    <p:extLst>
      <p:ext uri="{BB962C8B-B14F-4D97-AF65-F5344CB8AC3E}">
        <p14:creationId xmlns:p14="http://schemas.microsoft.com/office/powerpoint/2010/main" xmlns="" val="3222724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7000" b="-7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555DB544-554E-6F48-9603-3639B86542C4}"/>
              </a:ext>
            </a:extLst>
          </p:cNvPr>
          <p:cNvSpPr/>
          <p:nvPr/>
        </p:nvSpPr>
        <p:spPr>
          <a:xfrm>
            <a:off x="-2" y="992220"/>
            <a:ext cx="3346317" cy="565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dirty="0">
                <a:solidFill>
                  <a:schemeClr val="accent2"/>
                </a:solidFill>
                <a:latin typeface="Georgia" panose="02040502050405020303" pitchFamily="18" charset="0"/>
              </a:rPr>
              <a:t>Take positive action</a:t>
            </a:r>
          </a:p>
        </p:txBody>
      </p:sp>
      <p:sp>
        <p:nvSpPr>
          <p:cNvPr id="19" name="Rectangle 18">
            <a:extLst>
              <a:ext uri="{FF2B5EF4-FFF2-40B4-BE49-F238E27FC236}">
                <a16:creationId xmlns:a16="http://schemas.microsoft.com/office/drawing/2014/main" xmlns="" id="{DD610686-4F9C-5542-9B3E-E414109CC304}"/>
              </a:ext>
            </a:extLst>
          </p:cNvPr>
          <p:cNvSpPr/>
          <p:nvPr/>
        </p:nvSpPr>
        <p:spPr>
          <a:xfrm>
            <a:off x="1" y="437707"/>
            <a:ext cx="2928026"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dirty="0">
                <a:latin typeface="Georgia" panose="02040502050405020303" pitchFamily="18" charset="0"/>
              </a:rPr>
              <a:t>What can we do?</a:t>
            </a:r>
          </a:p>
        </p:txBody>
      </p:sp>
      <p:sp>
        <p:nvSpPr>
          <p:cNvPr id="9" name="Rectangle 8">
            <a:extLst>
              <a:ext uri="{FF2B5EF4-FFF2-40B4-BE49-F238E27FC236}">
                <a16:creationId xmlns:a16="http://schemas.microsoft.com/office/drawing/2014/main" xmlns="" id="{6EB33F46-916F-3D42-8A9D-49D8842601EC}"/>
              </a:ext>
            </a:extLst>
          </p:cNvPr>
          <p:cNvSpPr/>
          <p:nvPr/>
        </p:nvSpPr>
        <p:spPr>
          <a:xfrm>
            <a:off x="8784001" y="5355000"/>
            <a:ext cx="3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80069E8B-732B-5740-B92E-006FCC002410}"/>
              </a:ext>
            </a:extLst>
          </p:cNvPr>
          <p:cNvSpPr txBox="1"/>
          <p:nvPr/>
        </p:nvSpPr>
        <p:spPr>
          <a:xfrm>
            <a:off x="8735255" y="5349465"/>
            <a:ext cx="457491" cy="323165"/>
          </a:xfrm>
          <a:prstGeom prst="rect">
            <a:avLst/>
          </a:prstGeom>
          <a:noFill/>
        </p:spPr>
        <p:txBody>
          <a:bodyPr wrap="square" lIns="91440" tIns="45720" rIns="91440" bIns="45720" rtlCol="0" anchor="t">
            <a:spAutoFit/>
          </a:bodyPr>
          <a:lstStyle/>
          <a:p>
            <a:pPr algn="ctr">
              <a:spcAft>
                <a:spcPts val="800"/>
              </a:spcAft>
            </a:pPr>
            <a:r>
              <a:rPr lang="en-GB" sz="1500" b="1" dirty="0">
                <a:solidFill>
                  <a:schemeClr val="bg1"/>
                </a:solidFill>
                <a:latin typeface="Georgia"/>
              </a:rPr>
              <a:t>10</a:t>
            </a:r>
          </a:p>
        </p:txBody>
      </p:sp>
      <p:sp>
        <p:nvSpPr>
          <p:cNvPr id="2" name="TextBox 1">
            <a:extLst>
              <a:ext uri="{FF2B5EF4-FFF2-40B4-BE49-F238E27FC236}">
                <a16:creationId xmlns:a16="http://schemas.microsoft.com/office/drawing/2014/main" xmlns="" id="{FA1B9911-107A-4F67-AC61-1D7F6F29BB68}"/>
              </a:ext>
            </a:extLst>
          </p:cNvPr>
          <p:cNvSpPr txBox="1"/>
          <p:nvPr/>
        </p:nvSpPr>
        <p:spPr>
          <a:xfrm>
            <a:off x="321336" y="1732417"/>
            <a:ext cx="3240000" cy="2585323"/>
          </a:xfrm>
          <a:prstGeom prst="rect">
            <a:avLst/>
          </a:prstGeom>
          <a:noFill/>
          <a:effectLst>
            <a:outerShdw blurRad="50800" dir="5400000" algn="ctr" rotWithShape="0">
              <a:schemeClr val="tx1"/>
            </a:outerShdw>
          </a:effectLst>
        </p:spPr>
        <p:txBody>
          <a:bodyPr wrap="square" lIns="91440" tIns="45720" rIns="91440" bIns="45720" rtlCol="0" anchor="t">
            <a:spAutoFit/>
          </a:bodyPr>
          <a:lstStyle/>
          <a:p>
            <a:pPr marL="285750" indent="-285750">
              <a:buFont typeface="Arial"/>
              <a:buChar char="•"/>
            </a:pPr>
            <a:r>
              <a:rPr lang="en-GB" dirty="0">
                <a:solidFill>
                  <a:schemeClr val="bg1"/>
                </a:solidFill>
                <a:latin typeface="Georgia" pitchFamily="18" charset="0"/>
                <a:cs typeface="Calibri"/>
              </a:rPr>
              <a:t>Plant trees at school or in your local community</a:t>
            </a:r>
          </a:p>
          <a:p>
            <a:pPr marL="285750" indent="-285750">
              <a:buFont typeface="Arial"/>
              <a:buChar char="•"/>
            </a:pPr>
            <a:r>
              <a:rPr lang="en-GB" dirty="0">
                <a:solidFill>
                  <a:schemeClr val="bg1"/>
                </a:solidFill>
                <a:latin typeface="Georgia" pitchFamily="18" charset="0"/>
                <a:cs typeface="Calibri"/>
              </a:rPr>
              <a:t>Write to your local council, MP or MSP</a:t>
            </a:r>
          </a:p>
          <a:p>
            <a:pPr marL="285750" indent="-285750">
              <a:buFont typeface="Arial"/>
              <a:buChar char="•"/>
            </a:pPr>
            <a:r>
              <a:rPr lang="en-GB" dirty="0">
                <a:solidFill>
                  <a:schemeClr val="bg1"/>
                </a:solidFill>
                <a:latin typeface="Georgia" pitchFamily="18" charset="0"/>
                <a:cs typeface="Calibri"/>
              </a:rPr>
              <a:t>Make changes around your </a:t>
            </a:r>
            <a:r>
              <a:rPr lang="en-GB" dirty="0" smtClean="0">
                <a:solidFill>
                  <a:schemeClr val="bg1"/>
                </a:solidFill>
                <a:latin typeface="Georgia" pitchFamily="18" charset="0"/>
                <a:cs typeface="Calibri"/>
              </a:rPr>
              <a:t>school</a:t>
            </a:r>
            <a:endParaRPr lang="en-GB" dirty="0">
              <a:solidFill>
                <a:schemeClr val="bg1"/>
              </a:solidFill>
              <a:latin typeface="Georgia" pitchFamily="18" charset="0"/>
              <a:cs typeface="Calibri"/>
            </a:endParaRPr>
          </a:p>
          <a:p>
            <a:endParaRPr lang="en-GB" b="1" dirty="0">
              <a:solidFill>
                <a:schemeClr val="bg1"/>
              </a:solidFill>
              <a:latin typeface="Georgia" pitchFamily="18" charset="0"/>
              <a:cs typeface="Calibri"/>
            </a:endParaRPr>
          </a:p>
          <a:p>
            <a:r>
              <a:rPr lang="en-GB" b="1" dirty="0">
                <a:solidFill>
                  <a:schemeClr val="bg1"/>
                </a:solidFill>
                <a:latin typeface="Georgia" pitchFamily="18" charset="0"/>
                <a:cs typeface="Calibri"/>
              </a:rPr>
              <a:t>What else might you be able to do</a:t>
            </a:r>
            <a:r>
              <a:rPr lang="en-GB" b="1" dirty="0" smtClean="0">
                <a:solidFill>
                  <a:schemeClr val="bg1"/>
                </a:solidFill>
                <a:latin typeface="Georgia" pitchFamily="18" charset="0"/>
                <a:cs typeface="Calibri"/>
              </a:rPr>
              <a:t>?</a:t>
            </a:r>
            <a:endParaRPr lang="en-GB" dirty="0">
              <a:latin typeface="Georgia" pitchFamily="18" charset="0"/>
            </a:endParaRPr>
          </a:p>
        </p:txBody>
      </p:sp>
    </p:spTree>
    <p:extLst>
      <p:ext uri="{BB962C8B-B14F-4D97-AF65-F5344CB8AC3E}">
        <p14:creationId xmlns:p14="http://schemas.microsoft.com/office/powerpoint/2010/main" xmlns="" val="3222724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DD610686-4F9C-5542-9B3E-E414109CC304}"/>
              </a:ext>
            </a:extLst>
          </p:cNvPr>
          <p:cNvSpPr/>
          <p:nvPr/>
        </p:nvSpPr>
        <p:spPr>
          <a:xfrm>
            <a:off x="1" y="437707"/>
            <a:ext cx="1712067"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dirty="0">
                <a:latin typeface="Georgia" panose="02040502050405020303" pitchFamily="18" charset="0"/>
              </a:rPr>
              <a:t>Watch!</a:t>
            </a:r>
          </a:p>
        </p:txBody>
      </p:sp>
      <p:sp>
        <p:nvSpPr>
          <p:cNvPr id="9" name="Rectangle 8">
            <a:extLst>
              <a:ext uri="{FF2B5EF4-FFF2-40B4-BE49-F238E27FC236}">
                <a16:creationId xmlns:a16="http://schemas.microsoft.com/office/drawing/2014/main" xmlns="" id="{6EB33F46-916F-3D42-8A9D-49D8842601EC}"/>
              </a:ext>
            </a:extLst>
          </p:cNvPr>
          <p:cNvSpPr/>
          <p:nvPr/>
        </p:nvSpPr>
        <p:spPr>
          <a:xfrm>
            <a:off x="8784001" y="5355000"/>
            <a:ext cx="3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80069E8B-732B-5740-B92E-006FCC002410}"/>
              </a:ext>
            </a:extLst>
          </p:cNvPr>
          <p:cNvSpPr txBox="1"/>
          <p:nvPr/>
        </p:nvSpPr>
        <p:spPr>
          <a:xfrm>
            <a:off x="8735255" y="5349465"/>
            <a:ext cx="457491" cy="323165"/>
          </a:xfrm>
          <a:prstGeom prst="rect">
            <a:avLst/>
          </a:prstGeom>
          <a:noFill/>
        </p:spPr>
        <p:txBody>
          <a:bodyPr wrap="square" lIns="91440" tIns="45720" rIns="91440" bIns="45720" rtlCol="0" anchor="t">
            <a:spAutoFit/>
          </a:bodyPr>
          <a:lstStyle/>
          <a:p>
            <a:pPr algn="ctr">
              <a:spcAft>
                <a:spcPts val="800"/>
              </a:spcAft>
            </a:pPr>
            <a:r>
              <a:rPr lang="en-GB" sz="1500" b="1" dirty="0">
                <a:solidFill>
                  <a:schemeClr val="bg1"/>
                </a:solidFill>
                <a:latin typeface="Georgia"/>
              </a:rPr>
              <a:t>11</a:t>
            </a:r>
            <a:endParaRPr lang="en-GB" sz="1500" b="1" dirty="0">
              <a:solidFill>
                <a:schemeClr val="bg1"/>
              </a:solidFill>
              <a:latin typeface="Georgia" panose="02040502050405020303" pitchFamily="18" charset="0"/>
            </a:endParaRPr>
          </a:p>
        </p:txBody>
      </p:sp>
      <p:sp>
        <p:nvSpPr>
          <p:cNvPr id="6" name="TextBox 5"/>
          <p:cNvSpPr txBox="1"/>
          <p:nvPr/>
        </p:nvSpPr>
        <p:spPr>
          <a:xfrm>
            <a:off x="894944" y="4173182"/>
            <a:ext cx="7441660" cy="307777"/>
          </a:xfrm>
          <a:prstGeom prst="rect">
            <a:avLst/>
          </a:prstGeom>
          <a:noFill/>
        </p:spPr>
        <p:txBody>
          <a:bodyPr wrap="square" rtlCol="0">
            <a:spAutoFit/>
          </a:bodyPr>
          <a:lstStyle/>
          <a:p>
            <a:pPr algn="ctr"/>
            <a:r>
              <a:rPr lang="en-GB" sz="1400" dirty="0">
                <a:solidFill>
                  <a:schemeClr val="bg1"/>
                </a:solidFill>
                <a:latin typeface="Georgia" pitchFamily="18" charset="0"/>
                <a:hlinkClick r:id="rId3"/>
              </a:rPr>
              <a:t>https://www.youtube.com/watch?v=A3A2hxfF-sM</a:t>
            </a:r>
            <a:endParaRPr lang="en-GB" sz="1400" dirty="0">
              <a:solidFill>
                <a:schemeClr val="bg1"/>
              </a:solidFill>
              <a:latin typeface="Georgia" pitchFamily="18" charset="0"/>
            </a:endParaRPr>
          </a:p>
        </p:txBody>
      </p:sp>
      <p:pic>
        <p:nvPicPr>
          <p:cNvPr id="2050" name="Picture 2"/>
          <p:cNvPicPr>
            <a:picLocks noChangeAspect="1" noChangeArrowheads="1"/>
          </p:cNvPicPr>
          <p:nvPr/>
        </p:nvPicPr>
        <p:blipFill>
          <a:blip r:embed="rId4" cstate="screen"/>
          <a:srcRect/>
          <a:stretch>
            <a:fillRect/>
          </a:stretch>
        </p:blipFill>
        <p:spPr bwMode="auto">
          <a:xfrm>
            <a:off x="2218028" y="1108953"/>
            <a:ext cx="4707945" cy="2880000"/>
          </a:xfrm>
          <a:prstGeom prst="rect">
            <a:avLst/>
          </a:prstGeom>
          <a:noFill/>
          <a:ln w="9525">
            <a:noFill/>
            <a:miter lim="800000"/>
            <a:headEnd/>
            <a:tailEnd/>
          </a:ln>
        </p:spPr>
      </p:pic>
      <p:pic>
        <p:nvPicPr>
          <p:cNvPr id="11" name="Picture 10" descr="icon_White.png">
            <a:hlinkClick r:id="rId3"/>
          </p:cNvPr>
          <p:cNvPicPr>
            <a:picLocks noChangeAspect="1"/>
          </p:cNvPicPr>
          <p:nvPr/>
        </p:nvPicPr>
        <p:blipFill>
          <a:blip r:embed="rId5" cstate="email"/>
          <a:stretch>
            <a:fillRect/>
          </a:stretch>
        </p:blipFill>
        <p:spPr>
          <a:xfrm>
            <a:off x="4111410" y="2027246"/>
            <a:ext cx="921181" cy="921181"/>
          </a:xfrm>
          <a:prstGeom prst="rect">
            <a:avLst/>
          </a:prstGeom>
        </p:spPr>
      </p:pic>
    </p:spTree>
    <p:extLst>
      <p:ext uri="{BB962C8B-B14F-4D97-AF65-F5344CB8AC3E}">
        <p14:creationId xmlns:p14="http://schemas.microsoft.com/office/powerpoint/2010/main" xmlns="" val="3222724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DD610686-4F9C-5542-9B3E-E414109CC304}"/>
              </a:ext>
            </a:extLst>
          </p:cNvPr>
          <p:cNvSpPr/>
          <p:nvPr/>
        </p:nvSpPr>
        <p:spPr>
          <a:xfrm>
            <a:off x="1" y="437707"/>
            <a:ext cx="3180944"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dirty="0">
                <a:latin typeface="Georgia" panose="02040502050405020303" pitchFamily="18" charset="0"/>
              </a:rPr>
              <a:t>Want to do more?</a:t>
            </a:r>
          </a:p>
        </p:txBody>
      </p:sp>
      <p:sp>
        <p:nvSpPr>
          <p:cNvPr id="9" name="Rectangle 8">
            <a:extLst>
              <a:ext uri="{FF2B5EF4-FFF2-40B4-BE49-F238E27FC236}">
                <a16:creationId xmlns:a16="http://schemas.microsoft.com/office/drawing/2014/main" xmlns="" id="{6EB33F46-916F-3D42-8A9D-49D8842601EC}"/>
              </a:ext>
            </a:extLst>
          </p:cNvPr>
          <p:cNvSpPr/>
          <p:nvPr/>
        </p:nvSpPr>
        <p:spPr>
          <a:xfrm>
            <a:off x="8784001" y="5355000"/>
            <a:ext cx="3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80069E8B-732B-5740-B92E-006FCC002410}"/>
              </a:ext>
            </a:extLst>
          </p:cNvPr>
          <p:cNvSpPr txBox="1"/>
          <p:nvPr/>
        </p:nvSpPr>
        <p:spPr>
          <a:xfrm>
            <a:off x="8735255" y="5349465"/>
            <a:ext cx="457491" cy="323165"/>
          </a:xfrm>
          <a:prstGeom prst="rect">
            <a:avLst/>
          </a:prstGeom>
          <a:noFill/>
        </p:spPr>
        <p:txBody>
          <a:bodyPr wrap="square" lIns="91440" tIns="45720" rIns="91440" bIns="45720" rtlCol="0" anchor="t">
            <a:spAutoFit/>
          </a:bodyPr>
          <a:lstStyle/>
          <a:p>
            <a:pPr algn="ctr">
              <a:spcAft>
                <a:spcPts val="800"/>
              </a:spcAft>
            </a:pPr>
            <a:r>
              <a:rPr lang="en-GB" sz="1500" b="1" dirty="0">
                <a:solidFill>
                  <a:schemeClr val="bg1"/>
                </a:solidFill>
                <a:latin typeface="Georgia"/>
              </a:rPr>
              <a:t>12</a:t>
            </a:r>
            <a:endParaRPr lang="en-GB" sz="1500" b="1" dirty="0">
              <a:solidFill>
                <a:schemeClr val="bg1"/>
              </a:solidFill>
              <a:latin typeface="Georgia" panose="02040502050405020303" pitchFamily="18" charset="0"/>
            </a:endParaRPr>
          </a:p>
        </p:txBody>
      </p:sp>
      <p:pic>
        <p:nvPicPr>
          <p:cNvPr id="8" name="Picture 7" descr="Lessons.png"/>
          <p:cNvPicPr>
            <a:picLocks noChangeAspect="1"/>
          </p:cNvPicPr>
          <p:nvPr/>
        </p:nvPicPr>
        <p:blipFill>
          <a:blip r:embed="rId3" cstate="screen"/>
          <a:stretch>
            <a:fillRect/>
          </a:stretch>
        </p:blipFill>
        <p:spPr>
          <a:xfrm>
            <a:off x="561175" y="1369690"/>
            <a:ext cx="3900000" cy="1800000"/>
          </a:xfrm>
          <a:prstGeom prst="rect">
            <a:avLst/>
          </a:prstGeom>
        </p:spPr>
      </p:pic>
      <p:pic>
        <p:nvPicPr>
          <p:cNvPr id="12" name="Picture 11" descr="Lessons.png"/>
          <p:cNvPicPr>
            <a:picLocks noChangeAspect="1"/>
          </p:cNvPicPr>
          <p:nvPr/>
        </p:nvPicPr>
        <p:blipFill>
          <a:blip r:embed="rId4" cstate="screen"/>
          <a:stretch>
            <a:fillRect/>
          </a:stretch>
        </p:blipFill>
        <p:spPr>
          <a:xfrm>
            <a:off x="4682458" y="1376175"/>
            <a:ext cx="3899999" cy="1799999"/>
          </a:xfrm>
          <a:prstGeom prst="rect">
            <a:avLst/>
          </a:prstGeom>
        </p:spPr>
      </p:pic>
      <p:pic>
        <p:nvPicPr>
          <p:cNvPr id="13" name="Picture 12" descr="Lessons.png"/>
          <p:cNvPicPr>
            <a:picLocks noChangeAspect="1"/>
          </p:cNvPicPr>
          <p:nvPr/>
        </p:nvPicPr>
        <p:blipFill>
          <a:blip r:embed="rId5" cstate="screen"/>
          <a:stretch>
            <a:fillRect/>
          </a:stretch>
        </p:blipFill>
        <p:spPr>
          <a:xfrm>
            <a:off x="567659" y="3360615"/>
            <a:ext cx="3899999" cy="1799999"/>
          </a:xfrm>
          <a:prstGeom prst="rect">
            <a:avLst/>
          </a:prstGeom>
        </p:spPr>
      </p:pic>
      <p:pic>
        <p:nvPicPr>
          <p:cNvPr id="14" name="Picture 13" descr="Lessons.png"/>
          <p:cNvPicPr>
            <a:picLocks noChangeAspect="1"/>
          </p:cNvPicPr>
          <p:nvPr/>
        </p:nvPicPr>
        <p:blipFill>
          <a:blip r:embed="rId6" cstate="screen"/>
          <a:stretch>
            <a:fillRect/>
          </a:stretch>
        </p:blipFill>
        <p:spPr>
          <a:xfrm>
            <a:off x="4688942" y="3367100"/>
            <a:ext cx="3899999" cy="1799999"/>
          </a:xfrm>
          <a:prstGeom prst="rect">
            <a:avLst/>
          </a:prstGeom>
        </p:spPr>
      </p:pic>
    </p:spTree>
    <p:extLst>
      <p:ext uri="{BB962C8B-B14F-4D97-AF65-F5344CB8AC3E}">
        <p14:creationId xmlns:p14="http://schemas.microsoft.com/office/powerpoint/2010/main" xmlns="" val="3222724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3822" y="4406636"/>
            <a:ext cx="4416357" cy="584775"/>
          </a:xfrm>
          <a:prstGeom prst="rect">
            <a:avLst/>
          </a:prstGeom>
          <a:noFill/>
        </p:spPr>
        <p:txBody>
          <a:bodyPr wrap="square" rtlCol="0">
            <a:spAutoFit/>
          </a:bodyPr>
          <a:lstStyle/>
          <a:p>
            <a:pPr algn="ctr"/>
            <a:r>
              <a:rPr lang="en-GB" sz="1600" dirty="0">
                <a:latin typeface="Georgia" pitchFamily="18" charset="0"/>
              </a:rPr>
              <a:t>Learn more about our work with UK schools. Visit us at </a:t>
            </a:r>
            <a:r>
              <a:rPr lang="en-GB" sz="1600" dirty="0">
                <a:latin typeface="Georgia" pitchFamily="18" charset="0"/>
                <a:hlinkClick r:id="rId2"/>
              </a:rPr>
              <a:t>wwf.org.uk/schools</a:t>
            </a:r>
            <a:endParaRPr lang="en-GB" sz="1600" dirty="0">
              <a:latin typeface="Georgi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02BE80D-773D-D748-86E3-4D5B462676D4}"/>
              </a:ext>
            </a:extLst>
          </p:cNvPr>
          <p:cNvSpPr/>
          <p:nvPr/>
        </p:nvSpPr>
        <p:spPr>
          <a:xfrm>
            <a:off x="8784001" y="5355000"/>
            <a:ext cx="3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818550AD-728C-764F-9469-14C0A8337657}"/>
              </a:ext>
            </a:extLst>
          </p:cNvPr>
          <p:cNvSpPr txBox="1"/>
          <p:nvPr/>
        </p:nvSpPr>
        <p:spPr>
          <a:xfrm>
            <a:off x="8735255" y="5349465"/>
            <a:ext cx="457491" cy="323165"/>
          </a:xfrm>
          <a:prstGeom prst="rect">
            <a:avLst/>
          </a:prstGeom>
          <a:noFill/>
        </p:spPr>
        <p:txBody>
          <a:bodyPr wrap="square" rtlCol="0">
            <a:spAutoFit/>
          </a:bodyPr>
          <a:lstStyle/>
          <a:p>
            <a:pPr algn="ctr">
              <a:spcAft>
                <a:spcPts val="800"/>
              </a:spcAft>
            </a:pPr>
            <a:r>
              <a:rPr lang="en-GB" sz="1500" b="1" dirty="0">
                <a:solidFill>
                  <a:schemeClr val="bg1"/>
                </a:solidFill>
                <a:latin typeface="Georgia" panose="02040502050405020303" pitchFamily="18" charset="0"/>
              </a:rPr>
              <a:t>1</a:t>
            </a:r>
            <a:endParaRPr lang="en-GB" sz="1250" dirty="0">
              <a:solidFill>
                <a:schemeClr val="bg1"/>
              </a:solidFill>
              <a:latin typeface="Georgia" panose="02040502050405020303" pitchFamily="18" charset="0"/>
            </a:endParaRPr>
          </a:p>
        </p:txBody>
      </p:sp>
      <p:pic>
        <p:nvPicPr>
          <p:cNvPr id="7" name="Picture 6" descr="_WW1162948.jpg"/>
          <p:cNvPicPr>
            <a:picLocks noChangeAspect="1"/>
          </p:cNvPicPr>
          <p:nvPr/>
        </p:nvPicPr>
        <p:blipFill>
          <a:blip r:embed="rId3" cstate="screen"/>
          <a:stretch>
            <a:fillRect/>
          </a:stretch>
        </p:blipFill>
        <p:spPr>
          <a:xfrm>
            <a:off x="680651" y="233484"/>
            <a:ext cx="3778111" cy="2520000"/>
          </a:xfrm>
          <a:prstGeom prst="rect">
            <a:avLst/>
          </a:prstGeom>
        </p:spPr>
      </p:pic>
      <p:pic>
        <p:nvPicPr>
          <p:cNvPr id="8" name="Picture 7" descr="_WW1148895.jpg"/>
          <p:cNvPicPr>
            <a:picLocks noChangeAspect="1"/>
          </p:cNvPicPr>
          <p:nvPr/>
        </p:nvPicPr>
        <p:blipFill>
          <a:blip r:embed="rId4" cstate="screen"/>
          <a:stretch>
            <a:fillRect/>
          </a:stretch>
        </p:blipFill>
        <p:spPr>
          <a:xfrm>
            <a:off x="4786024" y="2927454"/>
            <a:ext cx="3778111" cy="2520000"/>
          </a:xfrm>
          <a:prstGeom prst="rect">
            <a:avLst/>
          </a:prstGeom>
        </p:spPr>
      </p:pic>
      <p:pic>
        <p:nvPicPr>
          <p:cNvPr id="9" name="Picture 8" descr="_WW195240.jpg"/>
          <p:cNvPicPr>
            <a:picLocks noChangeAspect="1"/>
          </p:cNvPicPr>
          <p:nvPr/>
        </p:nvPicPr>
        <p:blipFill>
          <a:blip r:embed="rId5" cstate="screen"/>
          <a:stretch>
            <a:fillRect/>
          </a:stretch>
        </p:blipFill>
        <p:spPr>
          <a:xfrm>
            <a:off x="681560" y="2917727"/>
            <a:ext cx="3778111" cy="2520000"/>
          </a:xfrm>
          <a:prstGeom prst="rect">
            <a:avLst/>
          </a:prstGeom>
        </p:spPr>
      </p:pic>
      <p:pic>
        <p:nvPicPr>
          <p:cNvPr id="11" name="Picture 10" descr="_WW1110300.jpg"/>
          <p:cNvPicPr>
            <a:picLocks noChangeAspect="1"/>
          </p:cNvPicPr>
          <p:nvPr/>
        </p:nvPicPr>
        <p:blipFill>
          <a:blip r:embed="rId6" cstate="screen"/>
          <a:stretch>
            <a:fillRect/>
          </a:stretch>
        </p:blipFill>
        <p:spPr>
          <a:xfrm>
            <a:off x="4772521" y="233487"/>
            <a:ext cx="3777964" cy="2520000"/>
          </a:xfrm>
          <a:prstGeom prst="rect">
            <a:avLst/>
          </a:prstGeom>
        </p:spPr>
      </p:pic>
    </p:spTree>
    <p:extLst>
      <p:ext uri="{BB962C8B-B14F-4D97-AF65-F5344CB8AC3E}">
        <p14:creationId xmlns:p14="http://schemas.microsoft.com/office/powerpoint/2010/main" xmlns="" val="1412370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l="-3000" r="-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BC6107CF-BCEA-9C42-9954-46BA36077460}"/>
              </a:ext>
            </a:extLst>
          </p:cNvPr>
          <p:cNvSpPr/>
          <p:nvPr/>
        </p:nvSpPr>
        <p:spPr>
          <a:xfrm>
            <a:off x="0" y="437707"/>
            <a:ext cx="3015574"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dirty="0">
                <a:latin typeface="Georgia" panose="02040502050405020303" pitchFamily="18" charset="0"/>
              </a:rPr>
              <a:t>What is climate?</a:t>
            </a:r>
          </a:p>
        </p:txBody>
      </p:sp>
      <p:sp>
        <p:nvSpPr>
          <p:cNvPr id="15" name="TextBox 14">
            <a:extLst>
              <a:ext uri="{FF2B5EF4-FFF2-40B4-BE49-F238E27FC236}">
                <a16:creationId xmlns:a16="http://schemas.microsoft.com/office/drawing/2014/main" xmlns="" id="{A07DB476-64BC-1F4E-9B66-228AAE09967F}"/>
              </a:ext>
            </a:extLst>
          </p:cNvPr>
          <p:cNvSpPr txBox="1"/>
          <p:nvPr/>
        </p:nvSpPr>
        <p:spPr>
          <a:xfrm>
            <a:off x="369272" y="1351167"/>
            <a:ext cx="3240000" cy="3139321"/>
          </a:xfrm>
          <a:prstGeom prst="rect">
            <a:avLst/>
          </a:prstGeom>
          <a:noFill/>
          <a:effectLst>
            <a:outerShdw blurRad="50800" dir="5400000" algn="ctr" rotWithShape="0">
              <a:schemeClr val="tx1"/>
            </a:outerShdw>
          </a:effectLst>
        </p:spPr>
        <p:txBody>
          <a:bodyPr wrap="square" lIns="91440" tIns="45720" rIns="91440" bIns="45720" rtlCol="0" anchor="t">
            <a:spAutoFit/>
          </a:bodyPr>
          <a:lstStyle/>
          <a:p>
            <a:r>
              <a:rPr lang="en-GB" dirty="0">
                <a:solidFill>
                  <a:schemeClr val="bg1"/>
                </a:solidFill>
                <a:latin typeface="Georgia"/>
              </a:rPr>
              <a:t>The word climate means the</a:t>
            </a:r>
            <a:r>
              <a:rPr lang="en-GB" b="1" dirty="0">
                <a:solidFill>
                  <a:schemeClr val="bg1"/>
                </a:solidFill>
                <a:latin typeface="Georgia"/>
              </a:rPr>
              <a:t> long-term weather patterns</a:t>
            </a:r>
            <a:r>
              <a:rPr lang="en-GB" dirty="0">
                <a:solidFill>
                  <a:schemeClr val="bg1"/>
                </a:solidFill>
                <a:latin typeface="Georgia"/>
              </a:rPr>
              <a:t> for a particular area.</a:t>
            </a:r>
          </a:p>
          <a:p>
            <a:endParaRPr lang="en-GB" dirty="0">
              <a:solidFill>
                <a:schemeClr val="bg1"/>
              </a:solidFill>
              <a:latin typeface="Georgia" pitchFamily="18" charset="0"/>
            </a:endParaRPr>
          </a:p>
          <a:p>
            <a:r>
              <a:rPr lang="en-GB" dirty="0">
                <a:solidFill>
                  <a:schemeClr val="bg1"/>
                </a:solidFill>
                <a:latin typeface="Georgia"/>
              </a:rPr>
              <a:t>On Earth we have different climates depending on where you are. </a:t>
            </a:r>
            <a:endParaRPr lang="en-GB" dirty="0">
              <a:solidFill>
                <a:schemeClr val="bg1"/>
              </a:solidFill>
              <a:latin typeface="Georgia" pitchFamily="18" charset="0"/>
            </a:endParaRPr>
          </a:p>
          <a:p>
            <a:endParaRPr lang="en-GB" dirty="0">
              <a:solidFill>
                <a:schemeClr val="bg1"/>
              </a:solidFill>
              <a:latin typeface="Georgia" pitchFamily="18" charset="0"/>
            </a:endParaRPr>
          </a:p>
          <a:p>
            <a:r>
              <a:rPr lang="en-GB" b="1" dirty="0">
                <a:solidFill>
                  <a:schemeClr val="bg1"/>
                </a:solidFill>
                <a:latin typeface="Georgia"/>
              </a:rPr>
              <a:t>Can you think of any  different climates?</a:t>
            </a:r>
          </a:p>
        </p:txBody>
      </p:sp>
      <p:sp>
        <p:nvSpPr>
          <p:cNvPr id="9" name="Rectangle 8">
            <a:extLst>
              <a:ext uri="{FF2B5EF4-FFF2-40B4-BE49-F238E27FC236}">
                <a16:creationId xmlns:a16="http://schemas.microsoft.com/office/drawing/2014/main" xmlns="" id="{632A3F9C-8384-684B-BF96-DBF2D831A3EA}"/>
              </a:ext>
            </a:extLst>
          </p:cNvPr>
          <p:cNvSpPr/>
          <p:nvPr/>
        </p:nvSpPr>
        <p:spPr>
          <a:xfrm>
            <a:off x="8784001" y="5355000"/>
            <a:ext cx="3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79EFE2E5-A8CF-C944-B184-1EE832A0AFEF}"/>
              </a:ext>
            </a:extLst>
          </p:cNvPr>
          <p:cNvSpPr txBox="1"/>
          <p:nvPr/>
        </p:nvSpPr>
        <p:spPr>
          <a:xfrm>
            <a:off x="8735255" y="5349465"/>
            <a:ext cx="457491" cy="323165"/>
          </a:xfrm>
          <a:prstGeom prst="rect">
            <a:avLst/>
          </a:prstGeom>
          <a:noFill/>
        </p:spPr>
        <p:txBody>
          <a:bodyPr wrap="square" rtlCol="0">
            <a:spAutoFit/>
          </a:bodyPr>
          <a:lstStyle/>
          <a:p>
            <a:pPr algn="ctr">
              <a:spcAft>
                <a:spcPts val="800"/>
              </a:spcAft>
            </a:pPr>
            <a:r>
              <a:rPr lang="en-GB" sz="1500" b="1" dirty="0">
                <a:solidFill>
                  <a:schemeClr val="bg1"/>
                </a:solidFill>
                <a:latin typeface="Georgia" panose="02040502050405020303" pitchFamily="18" charset="0"/>
              </a:rPr>
              <a:t>2</a:t>
            </a:r>
            <a:endParaRPr lang="en-GB" sz="1250" dirty="0">
              <a:solidFill>
                <a:schemeClr val="bg1"/>
              </a:solidFill>
              <a:latin typeface="Georgia" panose="02040502050405020303" pitchFamily="18" charset="0"/>
            </a:endParaRPr>
          </a:p>
        </p:txBody>
      </p:sp>
    </p:spTree>
    <p:extLst>
      <p:ext uri="{BB962C8B-B14F-4D97-AF65-F5344CB8AC3E}">
        <p14:creationId xmlns:p14="http://schemas.microsoft.com/office/powerpoint/2010/main" xmlns="" val="2284855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6000" b="-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BC6107CF-BCEA-9C42-9954-46BA36077460}"/>
              </a:ext>
            </a:extLst>
          </p:cNvPr>
          <p:cNvSpPr/>
          <p:nvPr/>
        </p:nvSpPr>
        <p:spPr>
          <a:xfrm>
            <a:off x="-1" y="437707"/>
            <a:ext cx="4017523"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dirty="0">
                <a:latin typeface="Georgia" panose="02040502050405020303" pitchFamily="18" charset="0"/>
              </a:rPr>
              <a:t>What is climate change?</a:t>
            </a:r>
          </a:p>
        </p:txBody>
      </p:sp>
      <p:sp>
        <p:nvSpPr>
          <p:cNvPr id="15" name="TextBox 14">
            <a:extLst>
              <a:ext uri="{FF2B5EF4-FFF2-40B4-BE49-F238E27FC236}">
                <a16:creationId xmlns:a16="http://schemas.microsoft.com/office/drawing/2014/main" xmlns="" id="{A07DB476-64BC-1F4E-9B66-228AAE09967F}"/>
              </a:ext>
            </a:extLst>
          </p:cNvPr>
          <p:cNvSpPr txBox="1"/>
          <p:nvPr/>
        </p:nvSpPr>
        <p:spPr>
          <a:xfrm>
            <a:off x="369273" y="1351167"/>
            <a:ext cx="3240000" cy="3139321"/>
          </a:xfrm>
          <a:prstGeom prst="rect">
            <a:avLst/>
          </a:prstGeom>
          <a:noFill/>
          <a:effectLst>
            <a:outerShdw blurRad="50800" dir="5400000" algn="ctr" rotWithShape="0">
              <a:schemeClr val="tx1"/>
            </a:outerShdw>
          </a:effectLst>
        </p:spPr>
        <p:txBody>
          <a:bodyPr wrap="square" lIns="91440" tIns="45720" rIns="91440" bIns="45720" rtlCol="0" anchor="t">
            <a:spAutoFit/>
          </a:bodyPr>
          <a:lstStyle/>
          <a:p>
            <a:r>
              <a:rPr lang="en-GB" b="1" dirty="0">
                <a:solidFill>
                  <a:schemeClr val="bg1"/>
                </a:solidFill>
                <a:latin typeface="Georgia"/>
              </a:rPr>
              <a:t>Climate change</a:t>
            </a:r>
            <a:r>
              <a:rPr lang="en-GB" dirty="0">
                <a:solidFill>
                  <a:schemeClr val="bg1"/>
                </a:solidFill>
                <a:latin typeface="Georgia"/>
              </a:rPr>
              <a:t> is the process of our planet heating up. </a:t>
            </a:r>
            <a:endParaRPr lang="en-GB" dirty="0">
              <a:solidFill>
                <a:schemeClr val="bg1"/>
              </a:solidFill>
              <a:latin typeface="Georgia" pitchFamily="18" charset="0"/>
            </a:endParaRPr>
          </a:p>
          <a:p>
            <a:endParaRPr lang="en-GB" dirty="0">
              <a:solidFill>
                <a:schemeClr val="bg1"/>
              </a:solidFill>
              <a:latin typeface="Georgia" pitchFamily="18" charset="0"/>
            </a:endParaRPr>
          </a:p>
          <a:p>
            <a:r>
              <a:rPr lang="en-GB" dirty="0">
                <a:solidFill>
                  <a:schemeClr val="bg1"/>
                </a:solidFill>
                <a:latin typeface="Georgia"/>
              </a:rPr>
              <a:t>Our planet has warmed by an average of </a:t>
            </a:r>
            <a:r>
              <a:rPr lang="en-GB" b="1" dirty="0">
                <a:solidFill>
                  <a:schemeClr val="bg1"/>
                </a:solidFill>
                <a:latin typeface="Georgia"/>
              </a:rPr>
              <a:t>1°C</a:t>
            </a:r>
            <a:r>
              <a:rPr lang="en-GB" dirty="0">
                <a:solidFill>
                  <a:schemeClr val="bg1"/>
                </a:solidFill>
                <a:latin typeface="Georgia"/>
              </a:rPr>
              <a:t> in the last 100 years.</a:t>
            </a:r>
          </a:p>
          <a:p>
            <a:endParaRPr lang="en-GB" dirty="0">
              <a:solidFill>
                <a:schemeClr val="bg1"/>
              </a:solidFill>
              <a:latin typeface="Georgia"/>
            </a:endParaRPr>
          </a:p>
          <a:p>
            <a:r>
              <a:rPr lang="en-GB" dirty="0">
                <a:solidFill>
                  <a:schemeClr val="bg1"/>
                </a:solidFill>
                <a:latin typeface="Georgia"/>
              </a:rPr>
              <a:t>This is already having huge impacts across the planet for people and wildlife</a:t>
            </a:r>
            <a:r>
              <a:rPr lang="en-GB" dirty="0" smtClean="0">
                <a:solidFill>
                  <a:schemeClr val="bg1"/>
                </a:solidFill>
                <a:latin typeface="Georgia"/>
              </a:rPr>
              <a:t>.</a:t>
            </a:r>
            <a:endParaRPr lang="en-GB" dirty="0">
              <a:solidFill>
                <a:schemeClr val="bg1"/>
              </a:solidFill>
              <a:latin typeface="Georgia"/>
            </a:endParaRPr>
          </a:p>
        </p:txBody>
      </p:sp>
      <p:sp>
        <p:nvSpPr>
          <p:cNvPr id="9" name="Rectangle 8">
            <a:extLst>
              <a:ext uri="{FF2B5EF4-FFF2-40B4-BE49-F238E27FC236}">
                <a16:creationId xmlns:a16="http://schemas.microsoft.com/office/drawing/2014/main" xmlns="" id="{632A3F9C-8384-684B-BF96-DBF2D831A3EA}"/>
              </a:ext>
            </a:extLst>
          </p:cNvPr>
          <p:cNvSpPr/>
          <p:nvPr/>
        </p:nvSpPr>
        <p:spPr>
          <a:xfrm>
            <a:off x="8784001" y="5355000"/>
            <a:ext cx="3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79EFE2E5-A8CF-C944-B184-1EE832A0AFEF}"/>
              </a:ext>
            </a:extLst>
          </p:cNvPr>
          <p:cNvSpPr txBox="1"/>
          <p:nvPr/>
        </p:nvSpPr>
        <p:spPr>
          <a:xfrm>
            <a:off x="8735255" y="5349465"/>
            <a:ext cx="457491" cy="323165"/>
          </a:xfrm>
          <a:prstGeom prst="rect">
            <a:avLst/>
          </a:prstGeom>
          <a:noFill/>
        </p:spPr>
        <p:txBody>
          <a:bodyPr wrap="square" rtlCol="0">
            <a:spAutoFit/>
          </a:bodyPr>
          <a:lstStyle/>
          <a:p>
            <a:pPr algn="ctr">
              <a:spcAft>
                <a:spcPts val="800"/>
              </a:spcAft>
            </a:pPr>
            <a:r>
              <a:rPr lang="en-GB" sz="1500" b="1" dirty="0">
                <a:solidFill>
                  <a:schemeClr val="bg1"/>
                </a:solidFill>
                <a:latin typeface="Georgia" panose="02040502050405020303" pitchFamily="18" charset="0"/>
              </a:rPr>
              <a:t>3</a:t>
            </a:r>
          </a:p>
        </p:txBody>
      </p:sp>
    </p:spTree>
    <p:extLst>
      <p:ext uri="{BB962C8B-B14F-4D97-AF65-F5344CB8AC3E}">
        <p14:creationId xmlns:p14="http://schemas.microsoft.com/office/powerpoint/2010/main" xmlns="" val="2284855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7000" b="-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BC6107CF-BCEA-9C42-9954-46BA36077460}"/>
              </a:ext>
            </a:extLst>
          </p:cNvPr>
          <p:cNvSpPr/>
          <p:nvPr/>
        </p:nvSpPr>
        <p:spPr>
          <a:xfrm>
            <a:off x="-1" y="437707"/>
            <a:ext cx="3608963"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dirty="0">
                <a:latin typeface="Georgia" panose="02040502050405020303" pitchFamily="18" charset="0"/>
              </a:rPr>
              <a:t>Why is it happening?</a:t>
            </a:r>
          </a:p>
        </p:txBody>
      </p:sp>
      <p:sp>
        <p:nvSpPr>
          <p:cNvPr id="9" name="Rectangle 8">
            <a:extLst>
              <a:ext uri="{FF2B5EF4-FFF2-40B4-BE49-F238E27FC236}">
                <a16:creationId xmlns:a16="http://schemas.microsoft.com/office/drawing/2014/main" xmlns="" id="{632A3F9C-8384-684B-BF96-DBF2D831A3EA}"/>
              </a:ext>
            </a:extLst>
          </p:cNvPr>
          <p:cNvSpPr/>
          <p:nvPr/>
        </p:nvSpPr>
        <p:spPr>
          <a:xfrm>
            <a:off x="8784001" y="5355000"/>
            <a:ext cx="3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79EFE2E5-A8CF-C944-B184-1EE832A0AFEF}"/>
              </a:ext>
            </a:extLst>
          </p:cNvPr>
          <p:cNvSpPr txBox="1"/>
          <p:nvPr/>
        </p:nvSpPr>
        <p:spPr>
          <a:xfrm>
            <a:off x="8735255" y="5349465"/>
            <a:ext cx="457491" cy="323165"/>
          </a:xfrm>
          <a:prstGeom prst="rect">
            <a:avLst/>
          </a:prstGeom>
          <a:noFill/>
        </p:spPr>
        <p:txBody>
          <a:bodyPr wrap="square" rtlCol="0">
            <a:spAutoFit/>
          </a:bodyPr>
          <a:lstStyle/>
          <a:p>
            <a:pPr algn="ctr">
              <a:spcAft>
                <a:spcPts val="800"/>
              </a:spcAft>
            </a:pPr>
            <a:r>
              <a:rPr lang="en-GB" sz="1500" b="1" dirty="0">
                <a:solidFill>
                  <a:schemeClr val="bg1"/>
                </a:solidFill>
                <a:latin typeface="Georgia" panose="02040502050405020303" pitchFamily="18" charset="0"/>
              </a:rPr>
              <a:t>4</a:t>
            </a:r>
          </a:p>
        </p:txBody>
      </p:sp>
      <p:sp>
        <p:nvSpPr>
          <p:cNvPr id="6" name="TextBox 5">
            <a:extLst>
              <a:ext uri="{FF2B5EF4-FFF2-40B4-BE49-F238E27FC236}">
                <a16:creationId xmlns:a16="http://schemas.microsoft.com/office/drawing/2014/main" xmlns="" id="{A07DB476-64BC-1F4E-9B66-228AAE09967F}"/>
              </a:ext>
            </a:extLst>
          </p:cNvPr>
          <p:cNvSpPr txBox="1"/>
          <p:nvPr/>
        </p:nvSpPr>
        <p:spPr>
          <a:xfrm>
            <a:off x="369273" y="1351167"/>
            <a:ext cx="3240000" cy="3970318"/>
          </a:xfrm>
          <a:prstGeom prst="rect">
            <a:avLst/>
          </a:prstGeom>
          <a:noFill/>
          <a:effectLst>
            <a:outerShdw blurRad="50800" dir="5400000" algn="ctr" rotWithShape="0">
              <a:schemeClr val="tx1"/>
            </a:outerShdw>
          </a:effectLst>
        </p:spPr>
        <p:txBody>
          <a:bodyPr wrap="square" lIns="91440" tIns="45720" rIns="91440" bIns="45720" rtlCol="0" anchor="t">
            <a:spAutoFit/>
          </a:bodyPr>
          <a:lstStyle/>
          <a:p>
            <a:r>
              <a:rPr lang="en-GB" dirty="0" smtClean="0">
                <a:solidFill>
                  <a:schemeClr val="bg1"/>
                </a:solidFill>
                <a:latin typeface="Georgia"/>
              </a:rPr>
              <a:t>The Earth’s climate is getting warmer because of human activity. </a:t>
            </a:r>
            <a:endParaRPr lang="en-GB" dirty="0" smtClean="0">
              <a:solidFill>
                <a:schemeClr val="bg1"/>
              </a:solidFill>
              <a:latin typeface="Georgia" pitchFamily="18" charset="0"/>
            </a:endParaRPr>
          </a:p>
          <a:p>
            <a:endParaRPr lang="en-GB" dirty="0" smtClean="0">
              <a:solidFill>
                <a:schemeClr val="bg1"/>
              </a:solidFill>
              <a:latin typeface="Georgia" pitchFamily="18" charset="0"/>
            </a:endParaRPr>
          </a:p>
          <a:p>
            <a:r>
              <a:rPr lang="en-GB" dirty="0" smtClean="0">
                <a:solidFill>
                  <a:schemeClr val="bg1"/>
                </a:solidFill>
                <a:latin typeface="Georgia"/>
                <a:ea typeface="+mn-lt"/>
                <a:cs typeface="+mn-lt"/>
              </a:rPr>
              <a:t>We a burn </a:t>
            </a:r>
            <a:r>
              <a:rPr lang="en-GB" b="1" dirty="0" smtClean="0">
                <a:solidFill>
                  <a:schemeClr val="bg1"/>
                </a:solidFill>
                <a:latin typeface="Georgia"/>
                <a:ea typeface="+mn-lt"/>
                <a:cs typeface="+mn-lt"/>
              </a:rPr>
              <a:t>fossils fuels </a:t>
            </a:r>
            <a:r>
              <a:rPr lang="en-GB" dirty="0" smtClean="0">
                <a:solidFill>
                  <a:schemeClr val="bg1"/>
                </a:solidFill>
                <a:latin typeface="Georgia"/>
                <a:ea typeface="+mn-lt"/>
                <a:cs typeface="+mn-lt"/>
              </a:rPr>
              <a:t>like coal, oil and natural gas for energy, to generate electricity, to power our cars and to use for heating and cooking.</a:t>
            </a:r>
          </a:p>
          <a:p>
            <a:endParaRPr lang="en-GB" dirty="0" smtClean="0">
              <a:solidFill>
                <a:schemeClr val="bg1"/>
              </a:solidFill>
              <a:latin typeface="Georgia"/>
              <a:cs typeface="Calibri"/>
            </a:endParaRPr>
          </a:p>
          <a:p>
            <a:r>
              <a:rPr lang="en-GB" dirty="0" smtClean="0">
                <a:solidFill>
                  <a:schemeClr val="bg1"/>
                </a:solidFill>
                <a:latin typeface="Georgia"/>
                <a:cs typeface="Calibri"/>
              </a:rPr>
              <a:t>We also cut down trees across our planet to make space for things like farming and expanding cities</a:t>
            </a:r>
            <a:r>
              <a:rPr lang="en-GB" dirty="0" smtClean="0">
                <a:solidFill>
                  <a:schemeClr val="bg1"/>
                </a:solidFill>
                <a:latin typeface="Georgia"/>
                <a:cs typeface="Calibri"/>
              </a:rPr>
              <a:t>.</a:t>
            </a:r>
            <a:endParaRPr lang="en-GB" dirty="0">
              <a:solidFill>
                <a:schemeClr val="bg1"/>
              </a:solidFill>
              <a:latin typeface="Georgia"/>
            </a:endParaRPr>
          </a:p>
        </p:txBody>
      </p:sp>
    </p:spTree>
    <p:extLst>
      <p:ext uri="{BB962C8B-B14F-4D97-AF65-F5344CB8AC3E}">
        <p14:creationId xmlns:p14="http://schemas.microsoft.com/office/powerpoint/2010/main" xmlns="" val="2284855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7000" b="-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BC6107CF-BCEA-9C42-9954-46BA36077460}"/>
              </a:ext>
            </a:extLst>
          </p:cNvPr>
          <p:cNvSpPr/>
          <p:nvPr/>
        </p:nvSpPr>
        <p:spPr>
          <a:xfrm>
            <a:off x="-1" y="437707"/>
            <a:ext cx="3608963"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59410"/>
            <a:r>
              <a:rPr lang="en-GB" sz="2400" dirty="0">
                <a:latin typeface="Georgia"/>
              </a:rPr>
              <a:t>Greenhouse gases</a:t>
            </a:r>
            <a:endParaRPr lang="en-US" dirty="0"/>
          </a:p>
        </p:txBody>
      </p:sp>
      <p:sp>
        <p:nvSpPr>
          <p:cNvPr id="15" name="TextBox 14">
            <a:extLst>
              <a:ext uri="{FF2B5EF4-FFF2-40B4-BE49-F238E27FC236}">
                <a16:creationId xmlns:a16="http://schemas.microsoft.com/office/drawing/2014/main" xmlns="" id="{A07DB476-64BC-1F4E-9B66-228AAE09967F}"/>
              </a:ext>
            </a:extLst>
          </p:cNvPr>
          <p:cNvSpPr txBox="1"/>
          <p:nvPr/>
        </p:nvSpPr>
        <p:spPr>
          <a:xfrm>
            <a:off x="369273" y="1351167"/>
            <a:ext cx="3240000" cy="3416320"/>
          </a:xfrm>
          <a:prstGeom prst="rect">
            <a:avLst/>
          </a:prstGeom>
          <a:noFill/>
          <a:effectLst>
            <a:outerShdw blurRad="50800" dir="5400000" algn="ctr" rotWithShape="0">
              <a:schemeClr val="tx1"/>
            </a:outerShdw>
          </a:effectLst>
        </p:spPr>
        <p:txBody>
          <a:bodyPr wrap="square" lIns="91440" tIns="45720" rIns="91440" bIns="45720" rtlCol="0" anchor="t">
            <a:spAutoFit/>
          </a:bodyPr>
          <a:lstStyle/>
          <a:p>
            <a:r>
              <a:rPr lang="en-GB" dirty="0">
                <a:solidFill>
                  <a:schemeClr val="bg1"/>
                </a:solidFill>
                <a:latin typeface="Georgia" pitchFamily="18" charset="0"/>
                <a:ea typeface="+mn-lt"/>
                <a:cs typeface="+mn-lt"/>
              </a:rPr>
              <a:t>When we burn fossil fuels we release greenhouse gases into the atmosphere.</a:t>
            </a:r>
          </a:p>
          <a:p>
            <a:endParaRPr lang="en-GB" dirty="0">
              <a:solidFill>
                <a:schemeClr val="bg1"/>
              </a:solidFill>
              <a:latin typeface="Georgia" pitchFamily="18" charset="0"/>
              <a:ea typeface="+mn-lt"/>
              <a:cs typeface="+mn-lt"/>
            </a:endParaRPr>
          </a:p>
          <a:p>
            <a:r>
              <a:rPr lang="en-GB" dirty="0">
                <a:solidFill>
                  <a:schemeClr val="bg1"/>
                </a:solidFill>
                <a:latin typeface="Georgia" pitchFamily="18" charset="0"/>
                <a:ea typeface="+mn-lt"/>
                <a:cs typeface="+mn-lt"/>
              </a:rPr>
              <a:t>Greenhouse gases  keep our planet warm. </a:t>
            </a:r>
          </a:p>
          <a:p>
            <a:endParaRPr lang="en-GB" dirty="0">
              <a:solidFill>
                <a:schemeClr val="bg1"/>
              </a:solidFill>
              <a:latin typeface="Georgia" pitchFamily="18" charset="0"/>
              <a:ea typeface="+mn-lt"/>
              <a:cs typeface="+mn-lt"/>
            </a:endParaRPr>
          </a:p>
          <a:p>
            <a:r>
              <a:rPr lang="en-GB" dirty="0">
                <a:solidFill>
                  <a:schemeClr val="bg1"/>
                </a:solidFill>
                <a:latin typeface="Georgia" pitchFamily="18" charset="0"/>
                <a:ea typeface="+mn-lt"/>
                <a:cs typeface="+mn-lt"/>
              </a:rPr>
              <a:t>By releasing more and more greenhouse gases into the atmosphere, we are causing our planet to warm up very quickly. </a:t>
            </a:r>
          </a:p>
          <a:p>
            <a:endParaRPr lang="en-GB" b="1" dirty="0">
              <a:solidFill>
                <a:schemeClr val="bg1"/>
              </a:solidFill>
              <a:latin typeface="Georgia" pitchFamily="18" charset="0"/>
              <a:cs typeface="Calibri"/>
            </a:endParaRPr>
          </a:p>
        </p:txBody>
      </p:sp>
      <p:sp>
        <p:nvSpPr>
          <p:cNvPr id="9" name="Rectangle 8">
            <a:extLst>
              <a:ext uri="{FF2B5EF4-FFF2-40B4-BE49-F238E27FC236}">
                <a16:creationId xmlns:a16="http://schemas.microsoft.com/office/drawing/2014/main" xmlns="" id="{632A3F9C-8384-684B-BF96-DBF2D831A3EA}"/>
              </a:ext>
            </a:extLst>
          </p:cNvPr>
          <p:cNvSpPr/>
          <p:nvPr/>
        </p:nvSpPr>
        <p:spPr>
          <a:xfrm>
            <a:off x="8784001" y="5355000"/>
            <a:ext cx="3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79EFE2E5-A8CF-C944-B184-1EE832A0AFEF}"/>
              </a:ext>
            </a:extLst>
          </p:cNvPr>
          <p:cNvSpPr txBox="1"/>
          <p:nvPr/>
        </p:nvSpPr>
        <p:spPr>
          <a:xfrm>
            <a:off x="8735255" y="5349465"/>
            <a:ext cx="457491" cy="323165"/>
          </a:xfrm>
          <a:prstGeom prst="rect">
            <a:avLst/>
          </a:prstGeom>
          <a:noFill/>
        </p:spPr>
        <p:txBody>
          <a:bodyPr wrap="square" lIns="91440" tIns="45720" rIns="91440" bIns="45720" rtlCol="0" anchor="t">
            <a:spAutoFit/>
          </a:bodyPr>
          <a:lstStyle/>
          <a:p>
            <a:pPr algn="ctr">
              <a:spcAft>
                <a:spcPts val="800"/>
              </a:spcAft>
            </a:pPr>
            <a:r>
              <a:rPr lang="en-GB" sz="1500" b="1" dirty="0">
                <a:solidFill>
                  <a:schemeClr val="bg1"/>
                </a:solidFill>
                <a:latin typeface="Georgia" panose="02040502050405020303" pitchFamily="18" charset="0"/>
              </a:rPr>
              <a:t>5</a:t>
            </a:r>
          </a:p>
        </p:txBody>
      </p:sp>
    </p:spTree>
    <p:extLst>
      <p:ext uri="{BB962C8B-B14F-4D97-AF65-F5344CB8AC3E}">
        <p14:creationId xmlns:p14="http://schemas.microsoft.com/office/powerpoint/2010/main" xmlns="" val="1671016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A30C051-75BE-6840-8E07-02189CDE23C6}"/>
              </a:ext>
            </a:extLst>
          </p:cNvPr>
          <p:cNvSpPr/>
          <p:nvPr/>
        </p:nvSpPr>
        <p:spPr>
          <a:xfrm>
            <a:off x="-2" y="0"/>
            <a:ext cx="9144002" cy="5715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80E4188-9F0A-9F40-891F-D66BCBD9297C}"/>
              </a:ext>
            </a:extLst>
          </p:cNvPr>
          <p:cNvSpPr/>
          <p:nvPr/>
        </p:nvSpPr>
        <p:spPr>
          <a:xfrm>
            <a:off x="-1" y="437707"/>
            <a:ext cx="3521414"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dirty="0">
                <a:latin typeface="Georgia" panose="02040502050405020303" pitchFamily="18" charset="0"/>
              </a:rPr>
              <a:t>Why does it matter?</a:t>
            </a:r>
          </a:p>
        </p:txBody>
      </p:sp>
      <p:sp>
        <p:nvSpPr>
          <p:cNvPr id="14" name="TextBox 13">
            <a:extLst>
              <a:ext uri="{FF2B5EF4-FFF2-40B4-BE49-F238E27FC236}">
                <a16:creationId xmlns:a16="http://schemas.microsoft.com/office/drawing/2014/main" xmlns="" id="{F6AAEA04-4CF7-3149-8980-58D4A02D2211}"/>
              </a:ext>
            </a:extLst>
          </p:cNvPr>
          <p:cNvSpPr txBox="1"/>
          <p:nvPr/>
        </p:nvSpPr>
        <p:spPr>
          <a:xfrm>
            <a:off x="369273" y="1351167"/>
            <a:ext cx="2621082" cy="3416320"/>
          </a:xfrm>
          <a:prstGeom prst="rect">
            <a:avLst/>
          </a:prstGeom>
          <a:noFill/>
        </p:spPr>
        <p:txBody>
          <a:bodyPr wrap="square" lIns="91440" tIns="45720" rIns="91440" bIns="45720" rtlCol="0" anchor="t">
            <a:spAutoFit/>
          </a:bodyPr>
          <a:lstStyle/>
          <a:p>
            <a:r>
              <a:rPr lang="en-GB" dirty="0">
                <a:latin typeface="Georgia"/>
              </a:rPr>
              <a:t>Climate change is damaging natural environments across our planet:</a:t>
            </a:r>
          </a:p>
          <a:p>
            <a:endParaRPr lang="en-GB" dirty="0">
              <a:latin typeface="Georgia" pitchFamily="18" charset="0"/>
            </a:endParaRPr>
          </a:p>
          <a:p>
            <a:pPr marL="285750" indent="-285750">
              <a:buFont typeface="Arial"/>
              <a:buChar char="•"/>
            </a:pPr>
            <a:r>
              <a:rPr lang="en-GB" dirty="0">
                <a:latin typeface="Georgia"/>
              </a:rPr>
              <a:t>More extreme weather events </a:t>
            </a:r>
          </a:p>
          <a:p>
            <a:pPr marL="285750" indent="-285750">
              <a:buFont typeface="Arial"/>
              <a:buChar char="•"/>
            </a:pPr>
            <a:r>
              <a:rPr lang="en-GB" dirty="0">
                <a:latin typeface="Georgia"/>
              </a:rPr>
              <a:t>Sea level rise</a:t>
            </a:r>
            <a:endParaRPr lang="en-GB" dirty="0">
              <a:latin typeface="Georgia" pitchFamily="18" charset="0"/>
            </a:endParaRPr>
          </a:p>
          <a:p>
            <a:pPr marL="285750" indent="-285750">
              <a:buFont typeface="Arial"/>
              <a:buChar char="•"/>
            </a:pPr>
            <a:r>
              <a:rPr lang="en-GB" dirty="0">
                <a:latin typeface="Georgia"/>
              </a:rPr>
              <a:t>Melting ice caps and sea ice</a:t>
            </a:r>
            <a:endParaRPr lang="en-GB" dirty="0">
              <a:latin typeface="Georgia" pitchFamily="18" charset="0"/>
            </a:endParaRPr>
          </a:p>
          <a:p>
            <a:pPr marL="285750" indent="-285750">
              <a:buFont typeface="Arial"/>
              <a:buChar char="•"/>
            </a:pPr>
            <a:r>
              <a:rPr lang="en-GB" dirty="0">
                <a:latin typeface="Georgia"/>
              </a:rPr>
              <a:t>Warming ocean </a:t>
            </a:r>
            <a:r>
              <a:rPr lang="en-GB" dirty="0" smtClean="0">
                <a:latin typeface="Georgia"/>
              </a:rPr>
              <a:t>temperatures</a:t>
            </a:r>
            <a:endParaRPr lang="en-GB" dirty="0">
              <a:latin typeface="Georgia" pitchFamily="18" charset="0"/>
            </a:endParaRPr>
          </a:p>
        </p:txBody>
      </p:sp>
      <p:sp>
        <p:nvSpPr>
          <p:cNvPr id="15" name="Rectangle 14">
            <a:extLst>
              <a:ext uri="{FF2B5EF4-FFF2-40B4-BE49-F238E27FC236}">
                <a16:creationId xmlns:a16="http://schemas.microsoft.com/office/drawing/2014/main" xmlns="" id="{F7A032B3-48B9-FD48-A24F-6E67422AA2E2}"/>
              </a:ext>
            </a:extLst>
          </p:cNvPr>
          <p:cNvSpPr/>
          <p:nvPr/>
        </p:nvSpPr>
        <p:spPr>
          <a:xfrm>
            <a:off x="8784001" y="5355000"/>
            <a:ext cx="3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xmlns="" id="{7981E7FE-652F-C046-8391-275EEBB839AA}"/>
              </a:ext>
            </a:extLst>
          </p:cNvPr>
          <p:cNvSpPr txBox="1"/>
          <p:nvPr/>
        </p:nvSpPr>
        <p:spPr>
          <a:xfrm>
            <a:off x="8735255" y="5349465"/>
            <a:ext cx="457491" cy="323165"/>
          </a:xfrm>
          <a:prstGeom prst="rect">
            <a:avLst/>
          </a:prstGeom>
          <a:noFill/>
        </p:spPr>
        <p:txBody>
          <a:bodyPr wrap="square" lIns="91440" tIns="45720" rIns="91440" bIns="45720" rtlCol="0" anchor="t">
            <a:spAutoFit/>
          </a:bodyPr>
          <a:lstStyle/>
          <a:p>
            <a:pPr algn="ctr">
              <a:spcAft>
                <a:spcPts val="800"/>
              </a:spcAft>
            </a:pPr>
            <a:r>
              <a:rPr lang="en-GB" sz="1500" b="1" dirty="0">
                <a:solidFill>
                  <a:schemeClr val="bg1"/>
                </a:solidFill>
                <a:latin typeface="Georgia"/>
              </a:rPr>
              <a:t>6</a:t>
            </a:r>
            <a:endParaRPr lang="en-GB" sz="1500" b="1" dirty="0">
              <a:solidFill>
                <a:schemeClr val="bg1"/>
              </a:solidFill>
              <a:latin typeface="Georgia" panose="02040502050405020303" pitchFamily="18" charset="0"/>
            </a:endParaRPr>
          </a:p>
        </p:txBody>
      </p:sp>
      <p:pic>
        <p:nvPicPr>
          <p:cNvPr id="20" name="Picture 19" descr="Sea_Rise.png"/>
          <p:cNvPicPr>
            <a:picLocks noChangeAspect="1"/>
          </p:cNvPicPr>
          <p:nvPr/>
        </p:nvPicPr>
        <p:blipFill>
          <a:blip r:embed="rId3" cstate="screen"/>
          <a:stretch>
            <a:fillRect/>
          </a:stretch>
        </p:blipFill>
        <p:spPr>
          <a:xfrm>
            <a:off x="3022257" y="1430169"/>
            <a:ext cx="1896585" cy="1728000"/>
          </a:xfrm>
          <a:prstGeom prst="rect">
            <a:avLst/>
          </a:prstGeom>
        </p:spPr>
      </p:pic>
      <p:pic>
        <p:nvPicPr>
          <p:cNvPr id="21" name="Picture 20" descr="Sea_Rise.png"/>
          <p:cNvPicPr>
            <a:picLocks noChangeAspect="1"/>
          </p:cNvPicPr>
          <p:nvPr/>
        </p:nvPicPr>
        <p:blipFill>
          <a:blip r:embed="rId4" cstate="screen"/>
          <a:stretch>
            <a:fillRect/>
          </a:stretch>
        </p:blipFill>
        <p:spPr>
          <a:xfrm>
            <a:off x="5022911" y="1426926"/>
            <a:ext cx="1896585" cy="1728000"/>
          </a:xfrm>
          <a:prstGeom prst="rect">
            <a:avLst/>
          </a:prstGeom>
        </p:spPr>
      </p:pic>
      <p:pic>
        <p:nvPicPr>
          <p:cNvPr id="22" name="Picture 21" descr="Sea_Rise.png"/>
          <p:cNvPicPr>
            <a:picLocks noChangeAspect="1"/>
          </p:cNvPicPr>
          <p:nvPr/>
        </p:nvPicPr>
        <p:blipFill>
          <a:blip r:embed="rId5" cstate="screen"/>
          <a:stretch>
            <a:fillRect/>
          </a:stretch>
        </p:blipFill>
        <p:spPr>
          <a:xfrm>
            <a:off x="7022474" y="1426926"/>
            <a:ext cx="1896585" cy="1727999"/>
          </a:xfrm>
          <a:prstGeom prst="rect">
            <a:avLst/>
          </a:prstGeom>
        </p:spPr>
      </p:pic>
      <p:pic>
        <p:nvPicPr>
          <p:cNvPr id="23" name="Picture 22" descr="Sea_Rise.png"/>
          <p:cNvPicPr>
            <a:picLocks noChangeAspect="1"/>
          </p:cNvPicPr>
          <p:nvPr/>
        </p:nvPicPr>
        <p:blipFill>
          <a:blip r:embed="rId6" cstate="screen"/>
          <a:stretch>
            <a:fillRect/>
          </a:stretch>
        </p:blipFill>
        <p:spPr>
          <a:xfrm>
            <a:off x="3019015" y="3255733"/>
            <a:ext cx="1896585" cy="1727999"/>
          </a:xfrm>
          <a:prstGeom prst="rect">
            <a:avLst/>
          </a:prstGeom>
        </p:spPr>
      </p:pic>
      <p:pic>
        <p:nvPicPr>
          <p:cNvPr id="24" name="Picture 23" descr="Sea_Rise.png"/>
          <p:cNvPicPr>
            <a:picLocks noChangeAspect="1"/>
          </p:cNvPicPr>
          <p:nvPr/>
        </p:nvPicPr>
        <p:blipFill>
          <a:blip r:embed="rId7" cstate="screen"/>
          <a:stretch>
            <a:fillRect/>
          </a:stretch>
        </p:blipFill>
        <p:spPr>
          <a:xfrm>
            <a:off x="5019669" y="3252490"/>
            <a:ext cx="1896585" cy="1727999"/>
          </a:xfrm>
          <a:prstGeom prst="rect">
            <a:avLst/>
          </a:prstGeom>
        </p:spPr>
      </p:pic>
      <p:pic>
        <p:nvPicPr>
          <p:cNvPr id="25" name="Picture 24" descr="Sea_Rise.png"/>
          <p:cNvPicPr>
            <a:picLocks noChangeAspect="1"/>
          </p:cNvPicPr>
          <p:nvPr/>
        </p:nvPicPr>
        <p:blipFill>
          <a:blip r:embed="rId8" cstate="screen"/>
          <a:stretch>
            <a:fillRect/>
          </a:stretch>
        </p:blipFill>
        <p:spPr>
          <a:xfrm>
            <a:off x="7019232" y="3252490"/>
            <a:ext cx="1896585" cy="1728000"/>
          </a:xfrm>
          <a:prstGeom prst="rect">
            <a:avLst/>
          </a:prstGeom>
        </p:spPr>
      </p:pic>
    </p:spTree>
    <p:extLst>
      <p:ext uri="{BB962C8B-B14F-4D97-AF65-F5344CB8AC3E}">
        <p14:creationId xmlns:p14="http://schemas.microsoft.com/office/powerpoint/2010/main" xmlns="" val="1619017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7000" b="-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BC6107CF-BCEA-9C42-9954-46BA36077460}"/>
              </a:ext>
            </a:extLst>
          </p:cNvPr>
          <p:cNvSpPr/>
          <p:nvPr/>
        </p:nvSpPr>
        <p:spPr>
          <a:xfrm>
            <a:off x="0" y="437707"/>
            <a:ext cx="2918298"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dirty="0">
                <a:latin typeface="Georgia" panose="02040502050405020303" pitchFamily="18" charset="0"/>
              </a:rPr>
              <a:t>What can we do?</a:t>
            </a:r>
          </a:p>
        </p:txBody>
      </p:sp>
      <p:sp>
        <p:nvSpPr>
          <p:cNvPr id="15" name="TextBox 14">
            <a:extLst>
              <a:ext uri="{FF2B5EF4-FFF2-40B4-BE49-F238E27FC236}">
                <a16:creationId xmlns:a16="http://schemas.microsoft.com/office/drawing/2014/main" xmlns="" id="{A07DB476-64BC-1F4E-9B66-228AAE09967F}"/>
              </a:ext>
            </a:extLst>
          </p:cNvPr>
          <p:cNvSpPr txBox="1"/>
          <p:nvPr/>
        </p:nvSpPr>
        <p:spPr>
          <a:xfrm>
            <a:off x="369273" y="1351167"/>
            <a:ext cx="2636255" cy="307777"/>
          </a:xfrm>
          <a:prstGeom prst="rect">
            <a:avLst/>
          </a:prstGeom>
          <a:noFill/>
        </p:spPr>
        <p:txBody>
          <a:bodyPr wrap="square" lIns="91440" tIns="45720" rIns="91440" bIns="45720" rtlCol="0" anchor="t">
            <a:spAutoFit/>
          </a:bodyPr>
          <a:lstStyle/>
          <a:p>
            <a:endParaRPr lang="en-GB" sz="1400" dirty="0">
              <a:solidFill>
                <a:schemeClr val="bg1"/>
              </a:solidFill>
              <a:latin typeface="Georgia" pitchFamily="18" charset="0"/>
            </a:endParaRPr>
          </a:p>
        </p:txBody>
      </p:sp>
      <p:sp>
        <p:nvSpPr>
          <p:cNvPr id="9" name="Rectangle 8">
            <a:extLst>
              <a:ext uri="{FF2B5EF4-FFF2-40B4-BE49-F238E27FC236}">
                <a16:creationId xmlns:a16="http://schemas.microsoft.com/office/drawing/2014/main" xmlns="" id="{632A3F9C-8384-684B-BF96-DBF2D831A3EA}"/>
              </a:ext>
            </a:extLst>
          </p:cNvPr>
          <p:cNvSpPr/>
          <p:nvPr/>
        </p:nvSpPr>
        <p:spPr>
          <a:xfrm>
            <a:off x="8784001" y="5355000"/>
            <a:ext cx="3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79EFE2E5-A8CF-C944-B184-1EE832A0AFEF}"/>
              </a:ext>
            </a:extLst>
          </p:cNvPr>
          <p:cNvSpPr txBox="1"/>
          <p:nvPr/>
        </p:nvSpPr>
        <p:spPr>
          <a:xfrm>
            <a:off x="8735255" y="5349465"/>
            <a:ext cx="457491" cy="323165"/>
          </a:xfrm>
          <a:prstGeom prst="rect">
            <a:avLst/>
          </a:prstGeom>
          <a:noFill/>
        </p:spPr>
        <p:txBody>
          <a:bodyPr wrap="square" lIns="91440" tIns="45720" rIns="91440" bIns="45720" rtlCol="0" anchor="t">
            <a:spAutoFit/>
          </a:bodyPr>
          <a:lstStyle/>
          <a:p>
            <a:pPr algn="ctr">
              <a:spcAft>
                <a:spcPts val="800"/>
              </a:spcAft>
            </a:pPr>
            <a:r>
              <a:rPr lang="en-GB" sz="1500" b="1" dirty="0">
                <a:solidFill>
                  <a:schemeClr val="bg1"/>
                </a:solidFill>
                <a:latin typeface="Georgia"/>
              </a:rPr>
              <a:t>7</a:t>
            </a:r>
            <a:endParaRPr lang="en-GB" sz="1500" b="1" dirty="0">
              <a:solidFill>
                <a:schemeClr val="bg1"/>
              </a:solidFill>
              <a:latin typeface="Georgia" panose="02040502050405020303" pitchFamily="18" charset="0"/>
            </a:endParaRPr>
          </a:p>
        </p:txBody>
      </p:sp>
      <p:sp>
        <p:nvSpPr>
          <p:cNvPr id="2" name="TextBox 1">
            <a:extLst>
              <a:ext uri="{FF2B5EF4-FFF2-40B4-BE49-F238E27FC236}">
                <a16:creationId xmlns:a16="http://schemas.microsoft.com/office/drawing/2014/main" xmlns="" id="{4BDB1DC9-6139-4521-B32C-95CA1DFAF818}"/>
              </a:ext>
            </a:extLst>
          </p:cNvPr>
          <p:cNvSpPr txBox="1"/>
          <p:nvPr/>
        </p:nvSpPr>
        <p:spPr>
          <a:xfrm>
            <a:off x="369273" y="1351167"/>
            <a:ext cx="3240000" cy="923330"/>
          </a:xfrm>
          <a:prstGeom prst="rect">
            <a:avLst/>
          </a:prstGeom>
          <a:noFill/>
        </p:spPr>
        <p:txBody>
          <a:bodyPr wrap="square" lIns="91440" tIns="45720" rIns="91440" bIns="45720" rtlCol="0" anchor="t">
            <a:spAutoFit/>
          </a:bodyPr>
          <a:lstStyle/>
          <a:p>
            <a:r>
              <a:rPr lang="en-GB" dirty="0">
                <a:solidFill>
                  <a:schemeClr val="bg1"/>
                </a:solidFill>
                <a:latin typeface="Georgia" pitchFamily="18" charset="0"/>
              </a:rPr>
              <a:t>What can we do at home or at school to try and </a:t>
            </a:r>
            <a:r>
              <a:rPr lang="en-GB" b="1" dirty="0">
                <a:solidFill>
                  <a:schemeClr val="bg1"/>
                </a:solidFill>
                <a:latin typeface="Georgia" pitchFamily="18" charset="0"/>
              </a:rPr>
              <a:t>tackle climate change</a:t>
            </a:r>
            <a:r>
              <a:rPr lang="en-GB" b="1" dirty="0" smtClean="0">
                <a:solidFill>
                  <a:schemeClr val="bg1"/>
                </a:solidFill>
                <a:latin typeface="Georgia" pitchFamily="18" charset="0"/>
              </a:rPr>
              <a:t>?</a:t>
            </a:r>
            <a:endParaRPr lang="en-US" b="1" dirty="0">
              <a:solidFill>
                <a:schemeClr val="bg1"/>
              </a:solidFill>
              <a:latin typeface="Georgia" pitchFamily="18" charset="0"/>
              <a:cs typeface="Calibri"/>
            </a:endParaRPr>
          </a:p>
        </p:txBody>
      </p:sp>
    </p:spTree>
    <p:extLst>
      <p:ext uri="{BB962C8B-B14F-4D97-AF65-F5344CB8AC3E}">
        <p14:creationId xmlns:p14="http://schemas.microsoft.com/office/powerpoint/2010/main" xmlns="" val="2284855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3000" b="-3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555DB544-554E-6F48-9603-3639B86542C4}"/>
              </a:ext>
            </a:extLst>
          </p:cNvPr>
          <p:cNvSpPr/>
          <p:nvPr/>
        </p:nvSpPr>
        <p:spPr>
          <a:xfrm>
            <a:off x="-2" y="992220"/>
            <a:ext cx="3657601" cy="565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dirty="0">
                <a:solidFill>
                  <a:schemeClr val="accent2"/>
                </a:solidFill>
                <a:latin typeface="Georgia" panose="02040502050405020303" pitchFamily="18" charset="0"/>
              </a:rPr>
              <a:t>Thinking about energy</a:t>
            </a:r>
          </a:p>
        </p:txBody>
      </p:sp>
      <p:sp>
        <p:nvSpPr>
          <p:cNvPr id="19" name="Rectangle 18">
            <a:extLst>
              <a:ext uri="{FF2B5EF4-FFF2-40B4-BE49-F238E27FC236}">
                <a16:creationId xmlns:a16="http://schemas.microsoft.com/office/drawing/2014/main" xmlns="" id="{DD610686-4F9C-5542-9B3E-E414109CC304}"/>
              </a:ext>
            </a:extLst>
          </p:cNvPr>
          <p:cNvSpPr/>
          <p:nvPr/>
        </p:nvSpPr>
        <p:spPr>
          <a:xfrm>
            <a:off x="1" y="437707"/>
            <a:ext cx="2928026"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dirty="0">
                <a:latin typeface="Georgia" panose="02040502050405020303" pitchFamily="18" charset="0"/>
              </a:rPr>
              <a:t>What can we do?</a:t>
            </a:r>
          </a:p>
        </p:txBody>
      </p:sp>
      <p:sp>
        <p:nvSpPr>
          <p:cNvPr id="9" name="Rectangle 8">
            <a:extLst>
              <a:ext uri="{FF2B5EF4-FFF2-40B4-BE49-F238E27FC236}">
                <a16:creationId xmlns:a16="http://schemas.microsoft.com/office/drawing/2014/main" xmlns="" id="{6EB33F46-916F-3D42-8A9D-49D8842601EC}"/>
              </a:ext>
            </a:extLst>
          </p:cNvPr>
          <p:cNvSpPr/>
          <p:nvPr/>
        </p:nvSpPr>
        <p:spPr>
          <a:xfrm>
            <a:off x="8784001" y="5355000"/>
            <a:ext cx="3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80069E8B-732B-5740-B92E-006FCC002410}"/>
              </a:ext>
            </a:extLst>
          </p:cNvPr>
          <p:cNvSpPr txBox="1"/>
          <p:nvPr/>
        </p:nvSpPr>
        <p:spPr>
          <a:xfrm>
            <a:off x="8735255" y="5349465"/>
            <a:ext cx="457491" cy="323165"/>
          </a:xfrm>
          <a:prstGeom prst="rect">
            <a:avLst/>
          </a:prstGeom>
          <a:noFill/>
        </p:spPr>
        <p:txBody>
          <a:bodyPr wrap="square" lIns="91440" tIns="45720" rIns="91440" bIns="45720" rtlCol="0" anchor="t">
            <a:spAutoFit/>
          </a:bodyPr>
          <a:lstStyle/>
          <a:p>
            <a:pPr algn="ctr">
              <a:spcAft>
                <a:spcPts val="800"/>
              </a:spcAft>
            </a:pPr>
            <a:r>
              <a:rPr lang="en-GB" sz="1500" b="1" dirty="0">
                <a:solidFill>
                  <a:schemeClr val="bg1"/>
                </a:solidFill>
                <a:latin typeface="Georgia" panose="02040502050405020303" pitchFamily="18" charset="0"/>
              </a:rPr>
              <a:t>8</a:t>
            </a:r>
          </a:p>
        </p:txBody>
      </p:sp>
      <p:sp>
        <p:nvSpPr>
          <p:cNvPr id="2" name="TextBox 1">
            <a:extLst>
              <a:ext uri="{FF2B5EF4-FFF2-40B4-BE49-F238E27FC236}">
                <a16:creationId xmlns:a16="http://schemas.microsoft.com/office/drawing/2014/main" xmlns="" id="{BDA56AFA-FB8F-434D-9B0B-53AA371C7979}"/>
              </a:ext>
            </a:extLst>
          </p:cNvPr>
          <p:cNvSpPr txBox="1"/>
          <p:nvPr/>
        </p:nvSpPr>
        <p:spPr>
          <a:xfrm>
            <a:off x="316823" y="1734563"/>
            <a:ext cx="3240000" cy="2862322"/>
          </a:xfrm>
          <a:prstGeom prst="rect">
            <a:avLst/>
          </a:prstGeom>
          <a:noFill/>
          <a:effectLst>
            <a:outerShdw blurRad="50800" dir="5400000" algn="ctr" rotWithShape="0">
              <a:schemeClr val="tx1"/>
            </a:outerShdw>
          </a:effectLst>
        </p:spPr>
        <p:txBody>
          <a:bodyPr wrap="square" lIns="91440" tIns="45720" rIns="91440" bIns="45720" rtlCol="0" anchor="t">
            <a:spAutoFit/>
          </a:bodyPr>
          <a:lstStyle/>
          <a:p>
            <a:pPr marL="285750" indent="-285750">
              <a:buFont typeface="Arial"/>
              <a:buChar char="•"/>
            </a:pPr>
            <a:r>
              <a:rPr lang="en-GB" dirty="0">
                <a:solidFill>
                  <a:schemeClr val="bg1"/>
                </a:solidFill>
                <a:latin typeface="Georgia" pitchFamily="18" charset="0"/>
                <a:cs typeface="Calibri"/>
              </a:rPr>
              <a:t>Walk to school or on short journeys</a:t>
            </a:r>
            <a:endParaRPr lang="en-US" dirty="0">
              <a:solidFill>
                <a:schemeClr val="bg1"/>
              </a:solidFill>
              <a:latin typeface="Georgia" pitchFamily="18" charset="0"/>
              <a:cs typeface="Calibri"/>
            </a:endParaRPr>
          </a:p>
          <a:p>
            <a:pPr marL="285750" indent="-285750">
              <a:buFont typeface="Arial"/>
              <a:buChar char="•"/>
            </a:pPr>
            <a:r>
              <a:rPr lang="en-GB" dirty="0">
                <a:solidFill>
                  <a:schemeClr val="bg1"/>
                </a:solidFill>
                <a:latin typeface="Georgia" pitchFamily="18" charset="0"/>
                <a:cs typeface="Calibri"/>
              </a:rPr>
              <a:t>Reduce the amount of electricity and heat you use at school</a:t>
            </a:r>
          </a:p>
          <a:p>
            <a:pPr marL="285750" indent="-285750">
              <a:buFont typeface="Arial"/>
              <a:buChar char="•"/>
            </a:pPr>
            <a:r>
              <a:rPr lang="en-GB" dirty="0">
                <a:solidFill>
                  <a:schemeClr val="bg1"/>
                </a:solidFill>
                <a:latin typeface="Georgia" pitchFamily="18" charset="0"/>
                <a:cs typeface="Calibri"/>
              </a:rPr>
              <a:t>Find out what your school's energy supplier </a:t>
            </a:r>
            <a:r>
              <a:rPr lang="en-GB" dirty="0" smtClean="0">
                <a:solidFill>
                  <a:schemeClr val="bg1"/>
                </a:solidFill>
                <a:latin typeface="Georgia" pitchFamily="18" charset="0"/>
                <a:cs typeface="Calibri"/>
              </a:rPr>
              <a:t>is</a:t>
            </a:r>
            <a:endParaRPr lang="en-GB" dirty="0">
              <a:solidFill>
                <a:schemeClr val="bg1"/>
              </a:solidFill>
              <a:latin typeface="Georgia" pitchFamily="18" charset="0"/>
              <a:cs typeface="Calibri"/>
            </a:endParaRPr>
          </a:p>
          <a:p>
            <a:endParaRPr lang="en-GB" b="1" dirty="0">
              <a:solidFill>
                <a:schemeClr val="bg1"/>
              </a:solidFill>
              <a:latin typeface="Georgia" pitchFamily="18" charset="0"/>
              <a:cs typeface="Calibri"/>
            </a:endParaRPr>
          </a:p>
          <a:p>
            <a:r>
              <a:rPr lang="en-GB" b="1" dirty="0">
                <a:solidFill>
                  <a:schemeClr val="bg1"/>
                </a:solidFill>
                <a:latin typeface="Georgia" pitchFamily="18" charset="0"/>
                <a:cs typeface="Calibri"/>
              </a:rPr>
              <a:t>What else might you be able to do</a:t>
            </a:r>
            <a:r>
              <a:rPr lang="en-GB" b="1" dirty="0" smtClean="0">
                <a:solidFill>
                  <a:schemeClr val="bg1"/>
                </a:solidFill>
                <a:latin typeface="Georgia" pitchFamily="18" charset="0"/>
                <a:cs typeface="Calibri"/>
              </a:rPr>
              <a:t>?</a:t>
            </a:r>
            <a:endParaRPr lang="en-GB" dirty="0">
              <a:latin typeface="Georgia" pitchFamily="18" charset="0"/>
            </a:endParaRPr>
          </a:p>
        </p:txBody>
      </p:sp>
    </p:spTree>
    <p:extLst>
      <p:ext uri="{BB962C8B-B14F-4D97-AF65-F5344CB8AC3E}">
        <p14:creationId xmlns:p14="http://schemas.microsoft.com/office/powerpoint/2010/main" xmlns="" val="32227249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WWF Document" ma:contentTypeID="0x010100EF3726457B8C4C4892749E6B4865C3FC00DF02DC1F256AA04E96E9895960AAF10D" ma:contentTypeVersion="28" ma:contentTypeDescription="Create a new document." ma:contentTypeScope="" ma:versionID="a7881ddc8f59f256b8d1e9e4275280e2">
  <xsd:schema xmlns:xsd="http://www.w3.org/2001/XMLSchema" xmlns:xs="http://www.w3.org/2001/XMLSchema" xmlns:p="http://schemas.microsoft.com/office/2006/metadata/properties" xmlns:ns1="http://schemas.microsoft.com/sharepoint/v3" xmlns:ns2="d2702c46-ea31-457a-96fd-e00e235ba8f1" xmlns:ns3="f98906e5-ed58-42b1-96d1-47aa8e093963" xmlns:ns4="02cd3014-460a-4f24-9b0e-44f16717fd38" xmlns:ns5="a8770a3f-094e-4c97-bfac-023a00ce03e6" targetNamespace="http://schemas.microsoft.com/office/2006/metadata/properties" ma:root="true" ma:fieldsID="77a122e822462ca59f946f6398881a22" ns1:_="" ns2:_="" ns3:_="" ns4:_="" ns5:_="">
    <xsd:import namespace="http://schemas.microsoft.com/sharepoint/v3"/>
    <xsd:import namespace="d2702c46-ea31-457a-96fd-e00e235ba8f1"/>
    <xsd:import namespace="f98906e5-ed58-42b1-96d1-47aa8e093963"/>
    <xsd:import namespace="02cd3014-460a-4f24-9b0e-44f16717fd38"/>
    <xsd:import namespace="a8770a3f-094e-4c97-bfac-023a00ce03e6"/>
    <xsd:element name="properties">
      <xsd:complexType>
        <xsd:sequence>
          <xsd:element name="documentManagement">
            <xsd:complexType>
              <xsd:all>
                <xsd:element ref="ns3:WWF_Financial_Year" minOccurs="0"/>
                <xsd:element ref="ns3:ie95326c2bd442c09918ed9a62864bb7" minOccurs="0"/>
                <xsd:element ref="ns3:j03b514f4e4c42e78d96b527934d8f35" minOccurs="0"/>
                <xsd:element ref="ns2:TaxCatchAll" minOccurs="0"/>
                <xsd:element ref="ns3:hacea5fee4bb48c7bfcfacc24260f176" minOccurs="0"/>
                <xsd:element ref="ns3:m6ff7cc720cd47968e1acc6822a04c2a" minOccurs="0"/>
                <xsd:element ref="ns3:ld0f678f5e854356add638e3b1bcb1c9" minOccurs="0"/>
                <xsd:element ref="ns3:h4cb14bdc83846cfb9e5c2af455732f0" minOccurs="0"/>
                <xsd:element ref="ns3:oc6c1a06a62847b6ab91d1d05ce3f6a0" minOccurs="0"/>
                <xsd:element ref="ns2:TaxKeywordTaxHTField" minOccurs="0"/>
                <xsd:element ref="ns2:TaxCatchAllLabel" minOccurs="0"/>
                <xsd:element ref="ns4:MediaServiceMetadata" minOccurs="0"/>
                <xsd:element ref="ns4:MediaServiceFastMetadata" minOccurs="0"/>
                <xsd:element ref="ns4:MediaServiceAutoTags" minOccurs="0"/>
                <xsd:element ref="ns4:MediaServiceDateTaken" minOccurs="0"/>
                <xsd:element ref="ns4:MediaServiceOCR" minOccurs="0"/>
                <xsd:element ref="ns1:_ip_UnifiedCompliancePolicyProperties" minOccurs="0"/>
                <xsd:element ref="ns1:_ip_UnifiedCompliancePolicyUIAction" minOccurs="0"/>
                <xsd:element ref="ns4:MediaServiceLocation" minOccurs="0"/>
                <xsd:element ref="ns5:SharedWithUsers" minOccurs="0"/>
                <xsd:element ref="ns5:SharedWithDetails"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2" nillable="true" ma:displayName="Unified Compliance Policy Properties" ma:hidden="true" ma:internalName="_ip_UnifiedCompliancePolicyProperties">
      <xsd:simpleType>
        <xsd:restriction base="dms:Note"/>
      </xsd:simpleType>
    </xsd:element>
    <xsd:element name="_ip_UnifiedCompliancePolicyUIAction" ma:index="3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702c46-ea31-457a-96fd-e00e235ba8f1"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228d25c-fd26-4c29-853b-2987a115c7ce}" ma:internalName="TaxCatchAll" ma:showField="CatchAllData" ma:web="a8770a3f-094e-4c97-bfac-023a00ce03e6">
      <xsd:complexType>
        <xsd:complexContent>
          <xsd:extension base="dms:MultiChoiceLookup">
            <xsd:sequence>
              <xsd:element name="Value" type="dms:Lookup" maxOccurs="unbounded" minOccurs="0" nillable="true"/>
            </xsd:sequence>
          </xsd:extension>
        </xsd:complexContent>
      </xsd:complexType>
    </xsd:element>
    <xsd:element name="TaxKeywordTaxHTField" ma:index="25"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Label" ma:index="26" nillable="true" ma:displayName="Taxonomy Catch All Column1" ma:hidden="true" ma:list="{c228d25c-fd26-4c29-853b-2987a115c7ce}" ma:internalName="TaxCatchAllLabel" ma:readOnly="true" ma:showField="CatchAllDataLabel" ma:web="a8770a3f-094e-4c97-bfac-023a00ce03e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8906e5-ed58-42b1-96d1-47aa8e093963" elementFormDefault="qualified">
    <xsd:import namespace="http://schemas.microsoft.com/office/2006/documentManagement/types"/>
    <xsd:import namespace="http://schemas.microsoft.com/office/infopath/2007/PartnerControls"/>
    <xsd:element name="WWF_Financial_Year" ma:index="9" nillable="true" ma:displayName="Financial Year" ma:format="Dropdown" ma:internalName="WWF_Financial_Year">
      <xsd:simpleType>
        <xsd:restriction base="dms:Choice">
          <xsd:enumeration value="FY18"/>
          <xsd:enumeration value="FY19"/>
          <xsd:enumeration value="FY20"/>
        </xsd:restriction>
      </xsd:simpleType>
    </xsd:element>
    <xsd:element name="ie95326c2bd442c09918ed9a62864bb7" ma:index="12" nillable="true" ma:taxonomy="true" ma:internalName="ie95326c2bd442c09918ed9a62864bb7" ma:taxonomyFieldName="WWF_Document_Status" ma:displayName="Document Status" ma:default="" ma:fieldId="{2e95326c-2bd4-42c0-9918-ed9a62864bb7}" ma:sspId="c3182ccb-90f3-424d-b980-d7cd99672c54" ma:termSetId="448c91f8-182c-423c-9253-ac72cb910d8c" ma:anchorId="00000000-0000-0000-0000-000000000000" ma:open="false" ma:isKeyword="false">
      <xsd:complexType>
        <xsd:sequence>
          <xsd:element ref="pc:Terms" minOccurs="0" maxOccurs="1"/>
        </xsd:sequence>
      </xsd:complexType>
    </xsd:element>
    <xsd:element name="j03b514f4e4c42e78d96b527934d8f35" ma:index="14" nillable="true" ma:taxonomy="true" ma:internalName="j03b514f4e4c42e78d96b527934d8f35" ma:taxonomyFieldName="WWF_Document_Type" ma:displayName="Document Type" ma:default="" ma:fieldId="{303b514f-4e4c-42e7-8d96-b527934d8f35}" ma:sspId="c3182ccb-90f3-424d-b980-d7cd99672c54" ma:termSetId="15a66b75-a5e8-4ef9-89bd-9bbc9f089c64" ma:anchorId="00000000-0000-0000-0000-000000000000" ma:open="false" ma:isKeyword="false">
      <xsd:complexType>
        <xsd:sequence>
          <xsd:element ref="pc:Terms" minOccurs="0" maxOccurs="1"/>
        </xsd:sequence>
      </xsd:complexType>
    </xsd:element>
    <xsd:element name="hacea5fee4bb48c7bfcfacc24260f176" ma:index="17" nillable="true" ma:taxonomy="true" ma:internalName="hacea5fee4bb48c7bfcfacc24260f176" ma:taxonomyFieldName="WWF_Goal" ma:displayName="Goal" ma:default="" ma:fieldId="{1acea5fe-e4bb-48c7-bfcf-acc24260f176}" ma:taxonomyMulti="true" ma:sspId="c3182ccb-90f3-424d-b980-d7cd99672c54" ma:termSetId="17c14ec2-7462-4877-96f2-93d281e530e1" ma:anchorId="00000000-0000-0000-0000-000000000000" ma:open="false" ma:isKeyword="false">
      <xsd:complexType>
        <xsd:sequence>
          <xsd:element ref="pc:Terms" minOccurs="0" maxOccurs="1"/>
        </xsd:sequence>
      </xsd:complexType>
    </xsd:element>
    <xsd:element name="m6ff7cc720cd47968e1acc6822a04c2a" ma:index="19" nillable="true" ma:taxonomy="true" ma:internalName="m6ff7cc720cd47968e1acc6822a04c2a" ma:taxonomyFieldName="WWF_Office" ma:displayName="Office" ma:default="" ma:fieldId="{66ff7cc7-20cd-4796-8e1a-cc6822a04c2a}" ma:sspId="c3182ccb-90f3-424d-b980-d7cd99672c54" ma:termSetId="f7e8d12e-8f3c-426f-aaa3-89a3365cc593" ma:anchorId="00000000-0000-0000-0000-000000000000" ma:open="false" ma:isKeyword="false">
      <xsd:complexType>
        <xsd:sequence>
          <xsd:element ref="pc:Terms" minOccurs="0" maxOccurs="1"/>
        </xsd:sequence>
      </xsd:complexType>
    </xsd:element>
    <xsd:element name="ld0f678f5e854356add638e3b1bcb1c9" ma:index="21" nillable="true" ma:taxonomy="true" ma:internalName="ld0f678f5e854356add638e3b1bcb1c9" ma:taxonomyFieldName="WWF_Project_Code" ma:displayName="Project Code" ma:default="" ma:fieldId="{5d0f678f-5e85-4356-add6-38e3b1bcb1c9}" ma:sspId="c3182ccb-90f3-424d-b980-d7cd99672c54" ma:termSetId="82563fe2-67ba-4328-b8bd-be3f1996addf" ma:anchorId="00000000-0000-0000-0000-000000000000" ma:open="false" ma:isKeyword="false">
      <xsd:complexType>
        <xsd:sequence>
          <xsd:element ref="pc:Terms" minOccurs="0" maxOccurs="1"/>
        </xsd:sequence>
      </xsd:complexType>
    </xsd:element>
    <xsd:element name="h4cb14bdc83846cfb9e5c2af455732f0" ma:index="22" nillable="true" ma:taxonomy="true" ma:internalName="h4cb14bdc83846cfb9e5c2af455732f0" ma:taxonomyFieldName="WWF_Department" ma:displayName="Department" ma:default="" ma:fieldId="{14cb14bd-c838-46cf-b9e5-c2af455732f0}" ma:sspId="c3182ccb-90f3-424d-b980-d7cd99672c54" ma:termSetId="4fc87ecf-5537-4bfe-8379-0dd2754f6cb7" ma:anchorId="00000000-0000-0000-0000-000000000000" ma:open="false" ma:isKeyword="false">
      <xsd:complexType>
        <xsd:sequence>
          <xsd:element ref="pc:Terms" minOccurs="0" maxOccurs="1"/>
        </xsd:sequence>
      </xsd:complexType>
    </xsd:element>
    <xsd:element name="oc6c1a06a62847b6ab91d1d05ce3f6a0" ma:index="23" nillable="true" ma:taxonomy="true" ma:internalName="oc6c1a06a62847b6ab91d1d05ce3f6a0" ma:taxonomyFieldName="WWF_Sensitivity" ma:displayName="Sensitivity" ma:default="" ma:fieldId="{8c6c1a06-a628-47b6-ab91-d1d05ce3f6a0}" ma:sspId="c3182ccb-90f3-424d-b980-d7cd99672c54" ma:termSetId="5a4201ff-8442-4138-a151-ac3c63cdc60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2cd3014-460a-4f24-9b0e-44f16717fd38" elementFormDefault="qualified">
    <xsd:import namespace="http://schemas.microsoft.com/office/2006/documentManagement/types"/>
    <xsd:import namespace="http://schemas.microsoft.com/office/infopath/2007/PartnerControls"/>
    <xsd:element name="MediaServiceMetadata" ma:index="27" nillable="true" ma:displayName="MediaServiceMetadata" ma:hidden="true" ma:internalName="MediaServiceMetadata" ma:readOnly="true">
      <xsd:simpleType>
        <xsd:restriction base="dms:Note"/>
      </xsd:simpleType>
    </xsd:element>
    <xsd:element name="MediaServiceFastMetadata" ma:index="28" nillable="true" ma:displayName="MediaServiceFastMetadata" ma:hidden="true" ma:internalName="MediaServiceFastMetadata" ma:readOnly="true">
      <xsd:simpleType>
        <xsd:restriction base="dms:Note"/>
      </xsd:simpleType>
    </xsd:element>
    <xsd:element name="MediaServiceAutoTags" ma:index="29" nillable="true" ma:displayName="Tags" ma:internalName="MediaServiceAutoTags" ma:readOnly="true">
      <xsd:simpleType>
        <xsd:restriction base="dms:Text"/>
      </xsd:simpleType>
    </xsd:element>
    <xsd:element name="MediaServiceDateTaken" ma:index="30" nillable="true" ma:displayName="MediaServiceDateTaken" ma:hidden="true" ma:internalName="MediaServiceDateTaken"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Location" ma:index="34" nillable="true" ma:displayName="Location" ma:internalName="MediaServiceLocation" ma:readOnly="true">
      <xsd:simpleType>
        <xsd:restriction base="dms:Text"/>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770a3f-094e-4c97-bfac-023a00ce03e6" elementFormDefault="qualified">
    <xsd:import namespace="http://schemas.microsoft.com/office/2006/documentManagement/types"/>
    <xsd:import namespace="http://schemas.microsoft.com/office/infopath/2007/PartnerControls"/>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c3182ccb-90f3-424d-b980-d7cd99672c54" ContentTypeId="0x010100EF3726457B8C4C4892749E6B4865C3FC" PreviousValue="false"/>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d2702c46-ea31-457a-96fd-e00e235ba8f1">
      <Terms xmlns="http://schemas.microsoft.com/office/infopath/2007/PartnerControls"/>
    </TaxKeywordTaxHTField>
    <m6ff7cc720cd47968e1acc6822a04c2a xmlns="f98906e5-ed58-42b1-96d1-47aa8e093963">
      <Terms xmlns="http://schemas.microsoft.com/office/infopath/2007/PartnerControls"/>
    </m6ff7cc720cd47968e1acc6822a04c2a>
    <TaxCatchAll xmlns="d2702c46-ea31-457a-96fd-e00e235ba8f1"/>
    <ie95326c2bd442c09918ed9a62864bb7 xmlns="f98906e5-ed58-42b1-96d1-47aa8e093963">
      <Terms xmlns="http://schemas.microsoft.com/office/infopath/2007/PartnerControls"/>
    </ie95326c2bd442c09918ed9a62864bb7>
    <j03b514f4e4c42e78d96b527934d8f35 xmlns="f98906e5-ed58-42b1-96d1-47aa8e093963">
      <Terms xmlns="http://schemas.microsoft.com/office/infopath/2007/PartnerControls"/>
    </j03b514f4e4c42e78d96b527934d8f35>
    <_ip_UnifiedCompliancePolicyProperties xmlns="http://schemas.microsoft.com/sharepoint/v3" xsi:nil="true"/>
    <oc6c1a06a62847b6ab91d1d05ce3f6a0 xmlns="f98906e5-ed58-42b1-96d1-47aa8e093963">
      <Terms xmlns="http://schemas.microsoft.com/office/infopath/2007/PartnerControls"/>
    </oc6c1a06a62847b6ab91d1d05ce3f6a0>
    <ld0f678f5e854356add638e3b1bcb1c9 xmlns="f98906e5-ed58-42b1-96d1-47aa8e093963">
      <Terms xmlns="http://schemas.microsoft.com/office/infopath/2007/PartnerControls"/>
    </ld0f678f5e854356add638e3b1bcb1c9>
    <hacea5fee4bb48c7bfcfacc24260f176 xmlns="f98906e5-ed58-42b1-96d1-47aa8e093963">
      <Terms xmlns="http://schemas.microsoft.com/office/infopath/2007/PartnerControls"/>
    </hacea5fee4bb48c7bfcfacc24260f176>
    <WWF_Financial_Year xmlns="f98906e5-ed58-42b1-96d1-47aa8e093963" xsi:nil="true"/>
    <h4cb14bdc83846cfb9e5c2af455732f0 xmlns="f98906e5-ed58-42b1-96d1-47aa8e093963">
      <Terms xmlns="http://schemas.microsoft.com/office/infopath/2007/PartnerControls"/>
    </h4cb14bdc83846cfb9e5c2af455732f0>
  </documentManagement>
</p:properties>
</file>

<file path=customXml/itemProps1.xml><?xml version="1.0" encoding="utf-8"?>
<ds:datastoreItem xmlns:ds="http://schemas.openxmlformats.org/officeDocument/2006/customXml" ds:itemID="{D1164450-D943-489C-9A83-4D13FC0399DB}">
  <ds:schemaRefs>
    <ds:schemaRef ds:uri="http://schemas.microsoft.com/sharepoint/v3/contenttype/forms"/>
  </ds:schemaRefs>
</ds:datastoreItem>
</file>

<file path=customXml/itemProps2.xml><?xml version="1.0" encoding="utf-8"?>
<ds:datastoreItem xmlns:ds="http://schemas.openxmlformats.org/officeDocument/2006/customXml" ds:itemID="{DC460E29-005B-44AE-BF65-BC2FEEBE5E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2702c46-ea31-457a-96fd-e00e235ba8f1"/>
    <ds:schemaRef ds:uri="f98906e5-ed58-42b1-96d1-47aa8e093963"/>
    <ds:schemaRef ds:uri="02cd3014-460a-4f24-9b0e-44f16717fd38"/>
    <ds:schemaRef ds:uri="a8770a3f-094e-4c97-bfac-023a00ce03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ACF691-A91A-4C0D-ABF8-28241F5FE61C}">
  <ds:schemaRefs>
    <ds:schemaRef ds:uri="Microsoft.SharePoint.Taxonomy.ContentTypeSync"/>
  </ds:schemaRefs>
</ds:datastoreItem>
</file>

<file path=customXml/itemProps4.xml><?xml version="1.0" encoding="utf-8"?>
<ds:datastoreItem xmlns:ds="http://schemas.openxmlformats.org/officeDocument/2006/customXml" ds:itemID="{3FFA0907-A267-4EB1-9F2F-720BFD61A61D}">
  <ds:schemaRefs>
    <ds:schemaRef ds:uri="d2702c46-ea31-457a-96fd-e00e235ba8f1"/>
    <ds:schemaRef ds:uri="http://purl.org/dc/terms/"/>
    <ds:schemaRef ds:uri="http://schemas.openxmlformats.org/package/2006/metadata/core-properties"/>
    <ds:schemaRef ds:uri="http://schemas.microsoft.com/office/2006/documentManagement/types"/>
    <ds:schemaRef ds:uri="a8770a3f-094e-4c97-bfac-023a00ce03e6"/>
    <ds:schemaRef ds:uri="f98906e5-ed58-42b1-96d1-47aa8e093963"/>
    <ds:schemaRef ds:uri="http://purl.org/dc/elements/1.1/"/>
    <ds:schemaRef ds:uri="http://schemas.microsoft.com/office/2006/metadata/properties"/>
    <ds:schemaRef ds:uri="02cd3014-460a-4f24-9b0e-44f16717fd38"/>
    <ds:schemaRef ds:uri="http://schemas.microsoft.com/sharepoint/v3"/>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349</TotalTime>
  <Words>699</Words>
  <Application>Microsoft Office PowerPoint</Application>
  <PresentationFormat>On-screen Show (16:10)</PresentationFormat>
  <Paragraphs>185</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Wright</dc:creator>
  <cp:lastModifiedBy>Justin</cp:lastModifiedBy>
  <cp:revision>238</cp:revision>
  <dcterms:created xsi:type="dcterms:W3CDTF">2020-09-01T08:24:39Z</dcterms:created>
  <dcterms:modified xsi:type="dcterms:W3CDTF">2021-11-02T15:49:52Z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0x010100EF3726457B8C4C4892749E6B4865C3FC00DF02DC1F256AA04E96E9895960AAF10D</vt:lpwstr>
  </property>
  <property fmtid="{D5CDD505-2E9C-101B-9397-08002B2CF9AE}" pid="3" name="TaxKeyword">
    <vt:lpwstr/>
  </property>
  <property fmtid="{D5CDD505-2E9C-101B-9397-08002B2CF9AE}" pid="4" name="WWF_Department">
    <vt:lpwstr/>
  </property>
  <property fmtid="{D5CDD505-2E9C-101B-9397-08002B2CF9AE}" pid="5" name="WWF_Document_Type">
    <vt:lpwstr/>
  </property>
  <property fmtid="{D5CDD505-2E9C-101B-9397-08002B2CF9AE}" pid="6" name="WWF_Project_Code">
    <vt:lpwstr/>
  </property>
  <property fmtid="{D5CDD505-2E9C-101B-9397-08002B2CF9AE}" pid="7" name="WWF_Goal">
    <vt:lpwstr/>
  </property>
  <property fmtid="{D5CDD505-2E9C-101B-9397-08002B2CF9AE}" pid="8" name="WWF_Office">
    <vt:lpwstr/>
  </property>
  <property fmtid="{D5CDD505-2E9C-101B-9397-08002B2CF9AE}" pid="9" name="WWF_Sensitivity">
    <vt:lpwstr/>
  </property>
  <property fmtid="{D5CDD505-2E9C-101B-9397-08002B2CF9AE}" pid="10" name="WWF_Document_Status">
    <vt:lpwstr/>
  </property>
</Properties>
</file>