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"/>
  </p:sldMasterIdLst>
  <p:notesMasterIdLst>
    <p:notesMasterId r:id="rId17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6" r:id="rId15"/>
    <p:sldId id="265" r:id="rId16"/>
  </p:sldIdLst>
  <p:sldSz cx="10694988" cy="7564438"/>
  <p:notesSz cx="10694988" cy="7564438"/>
  <p:embeddedFontLst>
    <p:embeddedFont>
      <p:font typeface="Calibri" pitchFamily="34" charset="0"/>
      <p:regular r:id="rId18"/>
      <p:bold r:id="rId19"/>
      <p:italic r:id="rId20"/>
      <p:boldItalic r:id="rId21"/>
    </p:embeddedFont>
  </p:embeddedFontLst>
  <p:defaultTextStyle/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8338E2-C3CB-4AA4-B879-9EB39B45DFB0}" v="1" dt="2022-01-24T09:36:03.054"/>
    <p1510:client id="{BAB877D2-03D6-4884-A4AE-E388B3429751}" v="19" dt="2022-01-24T15:55:20.7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-2586" y="-912"/>
      </p:cViewPr>
      <p:guideLst>
        <p:guide orient="horz" pos="2382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1.fntdata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font" Target="fonts/font2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y Ball" userId="a434ece7-1321-42a4-b2b1-e582058aa8ea" providerId="ADAL" clId="{2B8338E2-C3CB-4AA4-B879-9EB39B45DFB0}"/>
    <pc:docChg chg="addSld modSld">
      <pc:chgData name="Amy Ball" userId="a434ece7-1321-42a4-b2b1-e582058aa8ea" providerId="ADAL" clId="{2B8338E2-C3CB-4AA4-B879-9EB39B45DFB0}" dt="2022-01-24T09:39:18.741" v="7" actId="1076"/>
      <pc:docMkLst>
        <pc:docMk/>
      </pc:docMkLst>
      <pc:sldChg chg="addSp modSp new mod modAnim">
        <pc:chgData name="Amy Ball" userId="a434ece7-1321-42a4-b2b1-e582058aa8ea" providerId="ADAL" clId="{2B8338E2-C3CB-4AA4-B879-9EB39B45DFB0}" dt="2022-01-24T09:39:18.741" v="7" actId="1076"/>
        <pc:sldMkLst>
          <pc:docMk/>
          <pc:sldMk cId="3960676275" sldId="266"/>
        </pc:sldMkLst>
        <pc:picChg chg="add mod">
          <ac:chgData name="Amy Ball" userId="a434ece7-1321-42a4-b2b1-e582058aa8ea" providerId="ADAL" clId="{2B8338E2-C3CB-4AA4-B879-9EB39B45DFB0}" dt="2022-01-24T09:39:18.741" v="7" actId="1076"/>
          <ac:picMkLst>
            <pc:docMk/>
            <pc:sldMk cId="3960676275" sldId="266"/>
            <ac:picMk id="2" creationId="{C4CC5CC8-91C5-4BA3-B260-F20630D2CEA6}"/>
          </ac:picMkLst>
        </pc:picChg>
      </pc:sldChg>
    </pc:docChg>
  </pc:docChgLst>
  <pc:docChgLst>
    <pc:chgData name="Amy Ball" userId="a434ece7-1321-42a4-b2b1-e582058aa8ea" providerId="ADAL" clId="{BAB877D2-03D6-4884-A4AE-E388B3429751}"/>
    <pc:docChg chg="undo custSel modSld sldOrd">
      <pc:chgData name="Amy Ball" userId="a434ece7-1321-42a4-b2b1-e582058aa8ea" providerId="ADAL" clId="{BAB877D2-03D6-4884-A4AE-E388B3429751}" dt="2022-01-24T15:56:30.817" v="167" actId="1035"/>
      <pc:docMkLst>
        <pc:docMk/>
      </pc:docMkLst>
      <pc:sldChg chg="addSp delSp modSp mod">
        <pc:chgData name="Amy Ball" userId="a434ece7-1321-42a4-b2b1-e582058aa8ea" providerId="ADAL" clId="{BAB877D2-03D6-4884-A4AE-E388B3429751}" dt="2022-01-24T15:56:30.817" v="167" actId="1035"/>
        <pc:sldMkLst>
          <pc:docMk/>
          <pc:sldMk cId="0" sldId="256"/>
        </pc:sldMkLst>
        <pc:spChg chg="del">
          <ac:chgData name="Amy Ball" userId="a434ece7-1321-42a4-b2b1-e582058aa8ea" providerId="ADAL" clId="{BAB877D2-03D6-4884-A4AE-E388B3429751}" dt="2022-01-24T15:48:59.841" v="1" actId="21"/>
          <ac:spMkLst>
            <pc:docMk/>
            <pc:sldMk cId="0" sldId="256"/>
            <ac:spMk id="101" creationId="{00000000-0000-0000-0000-000000000000}"/>
          </ac:spMkLst>
        </pc:spChg>
        <pc:spChg chg="del mod">
          <ac:chgData name="Amy Ball" userId="a434ece7-1321-42a4-b2b1-e582058aa8ea" providerId="ADAL" clId="{BAB877D2-03D6-4884-A4AE-E388B3429751}" dt="2022-01-24T15:48:59.841" v="1" actId="21"/>
          <ac:spMkLst>
            <pc:docMk/>
            <pc:sldMk cId="0" sldId="256"/>
            <ac:spMk id="146" creationId="{00000000-0000-0000-0000-000000000000}"/>
          </ac:spMkLst>
        </pc:spChg>
        <pc:spChg chg="mod">
          <ac:chgData name="Amy Ball" userId="a434ece7-1321-42a4-b2b1-e582058aa8ea" providerId="ADAL" clId="{BAB877D2-03D6-4884-A4AE-E388B3429751}" dt="2022-01-24T15:56:30.817" v="167" actId="1035"/>
          <ac:spMkLst>
            <pc:docMk/>
            <pc:sldMk cId="0" sldId="256"/>
            <ac:spMk id="191" creationId="{00000000-0000-0000-0000-000000000000}"/>
          </ac:spMkLst>
        </pc:spChg>
        <pc:spChg chg="mod">
          <ac:chgData name="Amy Ball" userId="a434ece7-1321-42a4-b2b1-e582058aa8ea" providerId="ADAL" clId="{BAB877D2-03D6-4884-A4AE-E388B3429751}" dt="2022-01-24T15:56:30.817" v="167" actId="1035"/>
          <ac:spMkLst>
            <pc:docMk/>
            <pc:sldMk cId="0" sldId="256"/>
            <ac:spMk id="192" creationId="{00000000-0000-0000-0000-000000000000}"/>
          </ac:spMkLst>
        </pc:spChg>
        <pc:spChg chg="mod">
          <ac:chgData name="Amy Ball" userId="a434ece7-1321-42a4-b2b1-e582058aa8ea" providerId="ADAL" clId="{BAB877D2-03D6-4884-A4AE-E388B3429751}" dt="2022-01-24T15:56:30.817" v="167" actId="1035"/>
          <ac:spMkLst>
            <pc:docMk/>
            <pc:sldMk cId="0" sldId="256"/>
            <ac:spMk id="193" creationId="{00000000-0000-0000-0000-000000000000}"/>
          </ac:spMkLst>
        </pc:spChg>
        <pc:spChg chg="mod">
          <ac:chgData name="Amy Ball" userId="a434ece7-1321-42a4-b2b1-e582058aa8ea" providerId="ADAL" clId="{BAB877D2-03D6-4884-A4AE-E388B3429751}" dt="2022-01-24T15:56:30.817" v="167" actId="1035"/>
          <ac:spMkLst>
            <pc:docMk/>
            <pc:sldMk cId="0" sldId="256"/>
            <ac:spMk id="194" creationId="{00000000-0000-0000-0000-000000000000}"/>
          </ac:spMkLst>
        </pc:spChg>
        <pc:spChg chg="mod">
          <ac:chgData name="Amy Ball" userId="a434ece7-1321-42a4-b2b1-e582058aa8ea" providerId="ADAL" clId="{BAB877D2-03D6-4884-A4AE-E388B3429751}" dt="2022-01-24T15:56:30.817" v="167" actId="1035"/>
          <ac:spMkLst>
            <pc:docMk/>
            <pc:sldMk cId="0" sldId="256"/>
            <ac:spMk id="195" creationId="{00000000-0000-0000-0000-000000000000}"/>
          </ac:spMkLst>
        </pc:spChg>
        <pc:spChg chg="mod">
          <ac:chgData name="Amy Ball" userId="a434ece7-1321-42a4-b2b1-e582058aa8ea" providerId="ADAL" clId="{BAB877D2-03D6-4884-A4AE-E388B3429751}" dt="2022-01-24T15:56:30.817" v="167" actId="1035"/>
          <ac:spMkLst>
            <pc:docMk/>
            <pc:sldMk cId="0" sldId="256"/>
            <ac:spMk id="196" creationId="{00000000-0000-0000-0000-000000000000}"/>
          </ac:spMkLst>
        </pc:spChg>
        <pc:spChg chg="mod">
          <ac:chgData name="Amy Ball" userId="a434ece7-1321-42a4-b2b1-e582058aa8ea" providerId="ADAL" clId="{BAB877D2-03D6-4884-A4AE-E388B3429751}" dt="2022-01-24T15:56:30.817" v="167" actId="1035"/>
          <ac:spMkLst>
            <pc:docMk/>
            <pc:sldMk cId="0" sldId="256"/>
            <ac:spMk id="197" creationId="{00000000-0000-0000-0000-000000000000}"/>
          </ac:spMkLst>
        </pc:spChg>
        <pc:spChg chg="mod">
          <ac:chgData name="Amy Ball" userId="a434ece7-1321-42a4-b2b1-e582058aa8ea" providerId="ADAL" clId="{BAB877D2-03D6-4884-A4AE-E388B3429751}" dt="2022-01-24T15:56:30.817" v="167" actId="1035"/>
          <ac:spMkLst>
            <pc:docMk/>
            <pc:sldMk cId="0" sldId="256"/>
            <ac:spMk id="198" creationId="{00000000-0000-0000-0000-000000000000}"/>
          </ac:spMkLst>
        </pc:spChg>
        <pc:spChg chg="mod">
          <ac:chgData name="Amy Ball" userId="a434ece7-1321-42a4-b2b1-e582058aa8ea" providerId="ADAL" clId="{BAB877D2-03D6-4884-A4AE-E388B3429751}" dt="2022-01-24T15:56:30.817" v="167" actId="1035"/>
          <ac:spMkLst>
            <pc:docMk/>
            <pc:sldMk cId="0" sldId="256"/>
            <ac:spMk id="199" creationId="{00000000-0000-0000-0000-000000000000}"/>
          </ac:spMkLst>
        </pc:spChg>
        <pc:spChg chg="mod">
          <ac:chgData name="Amy Ball" userId="a434ece7-1321-42a4-b2b1-e582058aa8ea" providerId="ADAL" clId="{BAB877D2-03D6-4884-A4AE-E388B3429751}" dt="2022-01-24T15:56:30.817" v="167" actId="1035"/>
          <ac:spMkLst>
            <pc:docMk/>
            <pc:sldMk cId="0" sldId="256"/>
            <ac:spMk id="200" creationId="{00000000-0000-0000-0000-000000000000}"/>
          </ac:spMkLst>
        </pc:spChg>
        <pc:spChg chg="mod">
          <ac:chgData name="Amy Ball" userId="a434ece7-1321-42a4-b2b1-e582058aa8ea" providerId="ADAL" clId="{BAB877D2-03D6-4884-A4AE-E388B3429751}" dt="2022-01-24T15:56:30.817" v="167" actId="1035"/>
          <ac:spMkLst>
            <pc:docMk/>
            <pc:sldMk cId="0" sldId="256"/>
            <ac:spMk id="201" creationId="{00000000-0000-0000-0000-000000000000}"/>
          </ac:spMkLst>
        </pc:spChg>
        <pc:spChg chg="mod">
          <ac:chgData name="Amy Ball" userId="a434ece7-1321-42a4-b2b1-e582058aa8ea" providerId="ADAL" clId="{BAB877D2-03D6-4884-A4AE-E388B3429751}" dt="2022-01-24T15:56:30.817" v="167" actId="1035"/>
          <ac:spMkLst>
            <pc:docMk/>
            <pc:sldMk cId="0" sldId="256"/>
            <ac:spMk id="202" creationId="{00000000-0000-0000-0000-000000000000}"/>
          </ac:spMkLst>
        </pc:spChg>
        <pc:spChg chg="mod">
          <ac:chgData name="Amy Ball" userId="a434ece7-1321-42a4-b2b1-e582058aa8ea" providerId="ADAL" clId="{BAB877D2-03D6-4884-A4AE-E388B3429751}" dt="2022-01-24T15:56:30.817" v="167" actId="1035"/>
          <ac:spMkLst>
            <pc:docMk/>
            <pc:sldMk cId="0" sldId="256"/>
            <ac:spMk id="203" creationId="{00000000-0000-0000-0000-000000000000}"/>
          </ac:spMkLst>
        </pc:spChg>
        <pc:spChg chg="mod">
          <ac:chgData name="Amy Ball" userId="a434ece7-1321-42a4-b2b1-e582058aa8ea" providerId="ADAL" clId="{BAB877D2-03D6-4884-A4AE-E388B3429751}" dt="2022-01-24T15:56:30.817" v="167" actId="1035"/>
          <ac:spMkLst>
            <pc:docMk/>
            <pc:sldMk cId="0" sldId="256"/>
            <ac:spMk id="204" creationId="{00000000-0000-0000-0000-000000000000}"/>
          </ac:spMkLst>
        </pc:spChg>
        <pc:spChg chg="mod">
          <ac:chgData name="Amy Ball" userId="a434ece7-1321-42a4-b2b1-e582058aa8ea" providerId="ADAL" clId="{BAB877D2-03D6-4884-A4AE-E388B3429751}" dt="2022-01-24T15:56:30.817" v="167" actId="1035"/>
          <ac:spMkLst>
            <pc:docMk/>
            <pc:sldMk cId="0" sldId="256"/>
            <ac:spMk id="205" creationId="{00000000-0000-0000-0000-000000000000}"/>
          </ac:spMkLst>
        </pc:spChg>
        <pc:spChg chg="mod">
          <ac:chgData name="Amy Ball" userId="a434ece7-1321-42a4-b2b1-e582058aa8ea" providerId="ADAL" clId="{BAB877D2-03D6-4884-A4AE-E388B3429751}" dt="2022-01-24T15:56:30.817" v="167" actId="1035"/>
          <ac:spMkLst>
            <pc:docMk/>
            <pc:sldMk cId="0" sldId="256"/>
            <ac:spMk id="206" creationId="{00000000-0000-0000-0000-000000000000}"/>
          </ac:spMkLst>
        </pc:spChg>
        <pc:spChg chg="mod">
          <ac:chgData name="Amy Ball" userId="a434ece7-1321-42a4-b2b1-e582058aa8ea" providerId="ADAL" clId="{BAB877D2-03D6-4884-A4AE-E388B3429751}" dt="2022-01-24T15:56:30.817" v="167" actId="1035"/>
          <ac:spMkLst>
            <pc:docMk/>
            <pc:sldMk cId="0" sldId="256"/>
            <ac:spMk id="207" creationId="{00000000-0000-0000-0000-000000000000}"/>
          </ac:spMkLst>
        </pc:spChg>
        <pc:spChg chg="mod">
          <ac:chgData name="Amy Ball" userId="a434ece7-1321-42a4-b2b1-e582058aa8ea" providerId="ADAL" clId="{BAB877D2-03D6-4884-A4AE-E388B3429751}" dt="2022-01-24T15:56:30.817" v="167" actId="1035"/>
          <ac:spMkLst>
            <pc:docMk/>
            <pc:sldMk cId="0" sldId="256"/>
            <ac:spMk id="208" creationId="{00000000-0000-0000-0000-000000000000}"/>
          </ac:spMkLst>
        </pc:spChg>
        <pc:picChg chg="add mod">
          <ac:chgData name="Amy Ball" userId="a434ece7-1321-42a4-b2b1-e582058aa8ea" providerId="ADAL" clId="{BAB877D2-03D6-4884-A4AE-E388B3429751}" dt="2022-01-24T15:49:09.112" v="3" actId="1076"/>
          <ac:picMkLst>
            <pc:docMk/>
            <pc:sldMk cId="0" sldId="256"/>
            <ac:picMk id="2" creationId="{9DF182EE-12EC-47D6-87D5-5B45540B015A}"/>
          </ac:picMkLst>
        </pc:picChg>
      </pc:sldChg>
      <pc:sldChg chg="addSp delSp modSp mod">
        <pc:chgData name="Amy Ball" userId="a434ece7-1321-42a4-b2b1-e582058aa8ea" providerId="ADAL" clId="{BAB877D2-03D6-4884-A4AE-E388B3429751}" dt="2022-01-24T15:49:22.844" v="6" actId="1076"/>
        <pc:sldMkLst>
          <pc:docMk/>
          <pc:sldMk cId="0" sldId="257"/>
        </pc:sldMkLst>
        <pc:spChg chg="del">
          <ac:chgData name="Amy Ball" userId="a434ece7-1321-42a4-b2b1-e582058aa8ea" providerId="ADAL" clId="{BAB877D2-03D6-4884-A4AE-E388B3429751}" dt="2022-01-24T15:49:16.192" v="4" actId="21"/>
          <ac:spMkLst>
            <pc:docMk/>
            <pc:sldMk cId="0" sldId="257"/>
            <ac:spMk id="210" creationId="{00000000-0000-0000-0000-000000000000}"/>
          </ac:spMkLst>
        </pc:spChg>
        <pc:spChg chg="del">
          <ac:chgData name="Amy Ball" userId="a434ece7-1321-42a4-b2b1-e582058aa8ea" providerId="ADAL" clId="{BAB877D2-03D6-4884-A4AE-E388B3429751}" dt="2022-01-24T15:49:16.192" v="4" actId="21"/>
          <ac:spMkLst>
            <pc:docMk/>
            <pc:sldMk cId="0" sldId="257"/>
            <ac:spMk id="512" creationId="{00000000-0000-0000-0000-000000000000}"/>
          </ac:spMkLst>
        </pc:spChg>
        <pc:picChg chg="add mod">
          <ac:chgData name="Amy Ball" userId="a434ece7-1321-42a4-b2b1-e582058aa8ea" providerId="ADAL" clId="{BAB877D2-03D6-4884-A4AE-E388B3429751}" dt="2022-01-24T15:49:22.844" v="6" actId="1076"/>
          <ac:picMkLst>
            <pc:docMk/>
            <pc:sldMk cId="0" sldId="257"/>
            <ac:picMk id="2" creationId="{4D180C5C-D08B-4C1E-B493-FB65E7D8E318}"/>
          </ac:picMkLst>
        </pc:picChg>
      </pc:sldChg>
      <pc:sldChg chg="addSp delSp modSp mod">
        <pc:chgData name="Amy Ball" userId="a434ece7-1321-42a4-b2b1-e582058aa8ea" providerId="ADAL" clId="{BAB877D2-03D6-4884-A4AE-E388B3429751}" dt="2022-01-24T15:49:34.045" v="9" actId="1076"/>
        <pc:sldMkLst>
          <pc:docMk/>
          <pc:sldMk cId="0" sldId="258"/>
        </pc:sldMkLst>
        <pc:spChg chg="del">
          <ac:chgData name="Amy Ball" userId="a434ece7-1321-42a4-b2b1-e582058aa8ea" providerId="ADAL" clId="{BAB877D2-03D6-4884-A4AE-E388B3429751}" dt="2022-01-24T15:49:26.885" v="7" actId="21"/>
          <ac:spMkLst>
            <pc:docMk/>
            <pc:sldMk cId="0" sldId="258"/>
            <ac:spMk id="564" creationId="{00000000-0000-0000-0000-000000000000}"/>
          </ac:spMkLst>
        </pc:spChg>
        <pc:spChg chg="del">
          <ac:chgData name="Amy Ball" userId="a434ece7-1321-42a4-b2b1-e582058aa8ea" providerId="ADAL" clId="{BAB877D2-03D6-4884-A4AE-E388B3429751}" dt="2022-01-24T15:49:26.885" v="7" actId="21"/>
          <ac:spMkLst>
            <pc:docMk/>
            <pc:sldMk cId="0" sldId="258"/>
            <ac:spMk id="845" creationId="{00000000-0000-0000-0000-000000000000}"/>
          </ac:spMkLst>
        </pc:spChg>
        <pc:picChg chg="add mod">
          <ac:chgData name="Amy Ball" userId="a434ece7-1321-42a4-b2b1-e582058aa8ea" providerId="ADAL" clId="{BAB877D2-03D6-4884-A4AE-E388B3429751}" dt="2022-01-24T15:49:34.045" v="9" actId="1076"/>
          <ac:picMkLst>
            <pc:docMk/>
            <pc:sldMk cId="0" sldId="258"/>
            <ac:picMk id="2" creationId="{7E77A46B-F5B6-4B0C-B80C-1C9A52D22F35}"/>
          </ac:picMkLst>
        </pc:picChg>
      </pc:sldChg>
      <pc:sldChg chg="addSp delSp modSp mod">
        <pc:chgData name="Amy Ball" userId="a434ece7-1321-42a4-b2b1-e582058aa8ea" providerId="ADAL" clId="{BAB877D2-03D6-4884-A4AE-E388B3429751}" dt="2022-01-24T15:49:52.492" v="13" actId="1076"/>
        <pc:sldMkLst>
          <pc:docMk/>
          <pc:sldMk cId="0" sldId="259"/>
        </pc:sldMkLst>
        <pc:spChg chg="del">
          <ac:chgData name="Amy Ball" userId="a434ece7-1321-42a4-b2b1-e582058aa8ea" providerId="ADAL" clId="{BAB877D2-03D6-4884-A4AE-E388B3429751}" dt="2022-01-24T15:49:45.608" v="11" actId="21"/>
          <ac:spMkLst>
            <pc:docMk/>
            <pc:sldMk cId="0" sldId="259"/>
            <ac:spMk id="847" creationId="{00000000-0000-0000-0000-000000000000}"/>
          </ac:spMkLst>
        </pc:spChg>
        <pc:spChg chg="del mod">
          <ac:chgData name="Amy Ball" userId="a434ece7-1321-42a4-b2b1-e582058aa8ea" providerId="ADAL" clId="{BAB877D2-03D6-4884-A4AE-E388B3429751}" dt="2022-01-24T15:49:45.608" v="11" actId="21"/>
          <ac:spMkLst>
            <pc:docMk/>
            <pc:sldMk cId="0" sldId="259"/>
            <ac:spMk id="848" creationId="{00000000-0000-0000-0000-000000000000}"/>
          </ac:spMkLst>
        </pc:spChg>
        <pc:picChg chg="add mod">
          <ac:chgData name="Amy Ball" userId="a434ece7-1321-42a4-b2b1-e582058aa8ea" providerId="ADAL" clId="{BAB877D2-03D6-4884-A4AE-E388B3429751}" dt="2022-01-24T15:49:52.492" v="13" actId="1076"/>
          <ac:picMkLst>
            <pc:docMk/>
            <pc:sldMk cId="0" sldId="259"/>
            <ac:picMk id="2" creationId="{3A10EBFA-9D21-4DCF-8793-0B236E14DE50}"/>
          </ac:picMkLst>
        </pc:picChg>
      </pc:sldChg>
      <pc:sldChg chg="addSp delSp modSp mod">
        <pc:chgData name="Amy Ball" userId="a434ece7-1321-42a4-b2b1-e582058aa8ea" providerId="ADAL" clId="{BAB877D2-03D6-4884-A4AE-E388B3429751}" dt="2022-01-24T15:50:53.507" v="24"/>
        <pc:sldMkLst>
          <pc:docMk/>
          <pc:sldMk cId="0" sldId="260"/>
        </pc:sldMkLst>
        <pc:spChg chg="del">
          <ac:chgData name="Amy Ball" userId="a434ece7-1321-42a4-b2b1-e582058aa8ea" providerId="ADAL" clId="{BAB877D2-03D6-4884-A4AE-E388B3429751}" dt="2022-01-24T15:50:02.924" v="15" actId="21"/>
          <ac:spMkLst>
            <pc:docMk/>
            <pc:sldMk cId="0" sldId="260"/>
            <ac:spMk id="986" creationId="{00000000-0000-0000-0000-000000000000}"/>
          </ac:spMkLst>
        </pc:spChg>
        <pc:spChg chg="del mod">
          <ac:chgData name="Amy Ball" userId="a434ece7-1321-42a4-b2b1-e582058aa8ea" providerId="ADAL" clId="{BAB877D2-03D6-4884-A4AE-E388B3429751}" dt="2022-01-24T15:50:02.924" v="15" actId="21"/>
          <ac:spMkLst>
            <pc:docMk/>
            <pc:sldMk cId="0" sldId="260"/>
            <ac:spMk id="1297" creationId="{00000000-0000-0000-0000-000000000000}"/>
          </ac:spMkLst>
        </pc:spChg>
        <pc:picChg chg="add del mod">
          <ac:chgData name="Amy Ball" userId="a434ece7-1321-42a4-b2b1-e582058aa8ea" providerId="ADAL" clId="{BAB877D2-03D6-4884-A4AE-E388B3429751}" dt="2022-01-24T15:50:53.046" v="23" actId="478"/>
          <ac:picMkLst>
            <pc:docMk/>
            <pc:sldMk cId="0" sldId="260"/>
            <ac:picMk id="2" creationId="{BA94E42F-123C-4F4D-B0FD-F92B21AE7737}"/>
          </ac:picMkLst>
        </pc:picChg>
        <pc:picChg chg="add mod">
          <ac:chgData name="Amy Ball" userId="a434ece7-1321-42a4-b2b1-e582058aa8ea" providerId="ADAL" clId="{BAB877D2-03D6-4884-A4AE-E388B3429751}" dt="2022-01-24T15:50:53.507" v="24"/>
          <ac:picMkLst>
            <pc:docMk/>
            <pc:sldMk cId="0" sldId="260"/>
            <ac:picMk id="336" creationId="{1E49C2CD-1DBB-46FF-A6BF-DA44C7B54DD7}"/>
          </ac:picMkLst>
        </pc:picChg>
      </pc:sldChg>
      <pc:sldChg chg="addSp delSp modSp mod ord">
        <pc:chgData name="Amy Ball" userId="a434ece7-1321-42a4-b2b1-e582058aa8ea" providerId="ADAL" clId="{BAB877D2-03D6-4884-A4AE-E388B3429751}" dt="2022-01-24T15:51:51.709" v="62" actId="1076"/>
        <pc:sldMkLst>
          <pc:docMk/>
          <pc:sldMk cId="0" sldId="261"/>
        </pc:sldMkLst>
        <pc:spChg chg="add del mod">
          <ac:chgData name="Amy Ball" userId="a434ece7-1321-42a4-b2b1-e582058aa8ea" providerId="ADAL" clId="{BAB877D2-03D6-4884-A4AE-E388B3429751}" dt="2022-01-24T15:51:43.546" v="60" actId="21"/>
          <ac:spMkLst>
            <pc:docMk/>
            <pc:sldMk cId="0" sldId="261"/>
            <ac:spMk id="339" creationId="{6227EBC3-A996-4549-80DF-4F55D232404C}"/>
          </ac:spMkLst>
        </pc:spChg>
        <pc:spChg chg="add del mod">
          <ac:chgData name="Amy Ball" userId="a434ece7-1321-42a4-b2b1-e582058aa8ea" providerId="ADAL" clId="{BAB877D2-03D6-4884-A4AE-E388B3429751}" dt="2022-01-24T15:51:43.546" v="60" actId="21"/>
          <ac:spMkLst>
            <pc:docMk/>
            <pc:sldMk cId="0" sldId="261"/>
            <ac:spMk id="340" creationId="{7A31F805-6E6D-40A9-95BD-CA118F969A54}"/>
          </ac:spMkLst>
        </pc:spChg>
        <pc:spChg chg="del">
          <ac:chgData name="Amy Ball" userId="a434ece7-1321-42a4-b2b1-e582058aa8ea" providerId="ADAL" clId="{BAB877D2-03D6-4884-A4AE-E388B3429751}" dt="2022-01-24T15:50:33.570" v="19" actId="478"/>
          <ac:spMkLst>
            <pc:docMk/>
            <pc:sldMk cId="0" sldId="261"/>
            <ac:spMk id="1319" creationId="{00000000-0000-0000-0000-000000000000}"/>
          </ac:spMkLst>
        </pc:spChg>
        <pc:spChg chg="del mod">
          <ac:chgData name="Amy Ball" userId="a434ece7-1321-42a4-b2b1-e582058aa8ea" providerId="ADAL" clId="{BAB877D2-03D6-4884-A4AE-E388B3429751}" dt="2022-01-24T15:50:33.570" v="19" actId="478"/>
          <ac:spMkLst>
            <pc:docMk/>
            <pc:sldMk cId="0" sldId="261"/>
            <ac:spMk id="1631" creationId="{00000000-0000-0000-0000-000000000000}"/>
          </ac:spMkLst>
        </pc:spChg>
        <pc:graphicFrameChg chg="add del modGraphic">
          <ac:chgData name="Amy Ball" userId="a434ece7-1321-42a4-b2b1-e582058aa8ea" providerId="ADAL" clId="{BAB877D2-03D6-4884-A4AE-E388B3429751}" dt="2022-01-24T15:51:03.713" v="30" actId="478"/>
          <ac:graphicFrameMkLst>
            <pc:docMk/>
            <pc:sldMk cId="0" sldId="261"/>
            <ac:graphicFrameMk id="4" creationId="{272996EB-4CBA-498F-8FF2-84F031690FD8}"/>
          </ac:graphicFrameMkLst>
        </pc:graphicFrameChg>
        <pc:picChg chg="add del mod">
          <ac:chgData name="Amy Ball" userId="a434ece7-1321-42a4-b2b1-e582058aa8ea" providerId="ADAL" clId="{BAB877D2-03D6-4884-A4AE-E388B3429751}" dt="2022-01-24T15:51:21.960" v="31" actId="478"/>
          <ac:picMkLst>
            <pc:docMk/>
            <pc:sldMk cId="0" sldId="261"/>
            <ac:picMk id="2" creationId="{C504EE12-6BE7-4F9B-A4B2-D2289BBE0E6E}"/>
          </ac:picMkLst>
        </pc:picChg>
        <pc:picChg chg="add mod">
          <ac:chgData name="Amy Ball" userId="a434ece7-1321-42a4-b2b1-e582058aa8ea" providerId="ADAL" clId="{BAB877D2-03D6-4884-A4AE-E388B3429751}" dt="2022-01-24T15:51:51.709" v="62" actId="1076"/>
          <ac:picMkLst>
            <pc:docMk/>
            <pc:sldMk cId="0" sldId="261"/>
            <ac:picMk id="5" creationId="{A201A228-3585-4BB2-B4E4-4982F1762D93}"/>
          </ac:picMkLst>
        </pc:picChg>
      </pc:sldChg>
      <pc:sldChg chg="addSp delSp modSp mod">
        <pc:chgData name="Amy Ball" userId="a434ece7-1321-42a4-b2b1-e582058aa8ea" providerId="ADAL" clId="{BAB877D2-03D6-4884-A4AE-E388B3429751}" dt="2022-01-24T15:52:05.702" v="66" actId="1076"/>
        <pc:sldMkLst>
          <pc:docMk/>
          <pc:sldMk cId="0" sldId="262"/>
        </pc:sldMkLst>
        <pc:spChg chg="del">
          <ac:chgData name="Amy Ball" userId="a434ece7-1321-42a4-b2b1-e582058aa8ea" providerId="ADAL" clId="{BAB877D2-03D6-4884-A4AE-E388B3429751}" dt="2022-01-24T15:51:59.798" v="64" actId="21"/>
          <ac:spMkLst>
            <pc:docMk/>
            <pc:sldMk cId="0" sldId="262"/>
            <ac:spMk id="1654" creationId="{00000000-0000-0000-0000-000000000000}"/>
          </ac:spMkLst>
        </pc:spChg>
        <pc:spChg chg="del mod">
          <ac:chgData name="Amy Ball" userId="a434ece7-1321-42a4-b2b1-e582058aa8ea" providerId="ADAL" clId="{BAB877D2-03D6-4884-A4AE-E388B3429751}" dt="2022-01-24T15:51:59.798" v="64" actId="21"/>
          <ac:spMkLst>
            <pc:docMk/>
            <pc:sldMk cId="0" sldId="262"/>
            <ac:spMk id="1905" creationId="{00000000-0000-0000-0000-000000000000}"/>
          </ac:spMkLst>
        </pc:spChg>
        <pc:picChg chg="add mod">
          <ac:chgData name="Amy Ball" userId="a434ece7-1321-42a4-b2b1-e582058aa8ea" providerId="ADAL" clId="{BAB877D2-03D6-4884-A4AE-E388B3429751}" dt="2022-01-24T15:52:05.702" v="66" actId="1076"/>
          <ac:picMkLst>
            <pc:docMk/>
            <pc:sldMk cId="0" sldId="262"/>
            <ac:picMk id="2" creationId="{00011B90-A70A-435C-BD8E-A9F085876B47}"/>
          </ac:picMkLst>
        </pc:picChg>
      </pc:sldChg>
      <pc:sldChg chg="addSp delSp modSp mod">
        <pc:chgData name="Amy Ball" userId="a434ece7-1321-42a4-b2b1-e582058aa8ea" providerId="ADAL" clId="{BAB877D2-03D6-4884-A4AE-E388B3429751}" dt="2022-01-24T15:52:21.107" v="70" actId="1076"/>
        <pc:sldMkLst>
          <pc:docMk/>
          <pc:sldMk cId="0" sldId="263"/>
        </pc:sldMkLst>
        <pc:spChg chg="del">
          <ac:chgData name="Amy Ball" userId="a434ece7-1321-42a4-b2b1-e582058aa8ea" providerId="ADAL" clId="{BAB877D2-03D6-4884-A4AE-E388B3429751}" dt="2022-01-24T15:52:13.257" v="68" actId="21"/>
          <ac:spMkLst>
            <pc:docMk/>
            <pc:sldMk cId="0" sldId="263"/>
            <ac:spMk id="1922" creationId="{00000000-0000-0000-0000-000000000000}"/>
          </ac:spMkLst>
        </pc:spChg>
        <pc:spChg chg="del mod">
          <ac:chgData name="Amy Ball" userId="a434ece7-1321-42a4-b2b1-e582058aa8ea" providerId="ADAL" clId="{BAB877D2-03D6-4884-A4AE-E388B3429751}" dt="2022-01-24T15:52:13.257" v="68" actId="21"/>
          <ac:spMkLst>
            <pc:docMk/>
            <pc:sldMk cId="0" sldId="263"/>
            <ac:spMk id="2227" creationId="{00000000-0000-0000-0000-000000000000}"/>
          </ac:spMkLst>
        </pc:spChg>
        <pc:picChg chg="add mod">
          <ac:chgData name="Amy Ball" userId="a434ece7-1321-42a4-b2b1-e582058aa8ea" providerId="ADAL" clId="{BAB877D2-03D6-4884-A4AE-E388B3429751}" dt="2022-01-24T15:52:21.107" v="70" actId="1076"/>
          <ac:picMkLst>
            <pc:docMk/>
            <pc:sldMk cId="0" sldId="263"/>
            <ac:picMk id="2" creationId="{DC8F30BB-F9C7-45C8-936A-9B24AF2072CC}"/>
          </ac:picMkLst>
        </pc:picChg>
      </pc:sldChg>
      <pc:sldChg chg="addSp delSp modSp mod">
        <pc:chgData name="Amy Ball" userId="a434ece7-1321-42a4-b2b1-e582058aa8ea" providerId="ADAL" clId="{BAB877D2-03D6-4884-A4AE-E388B3429751}" dt="2022-01-24T15:52:30.184" v="73" actId="1076"/>
        <pc:sldMkLst>
          <pc:docMk/>
          <pc:sldMk cId="0" sldId="264"/>
        </pc:sldMkLst>
        <pc:spChg chg="del">
          <ac:chgData name="Amy Ball" userId="a434ece7-1321-42a4-b2b1-e582058aa8ea" providerId="ADAL" clId="{BAB877D2-03D6-4884-A4AE-E388B3429751}" dt="2022-01-24T15:52:24.851" v="71" actId="21"/>
          <ac:spMkLst>
            <pc:docMk/>
            <pc:sldMk cId="0" sldId="264"/>
            <ac:spMk id="2267" creationId="{00000000-0000-0000-0000-000000000000}"/>
          </ac:spMkLst>
        </pc:spChg>
        <pc:spChg chg="del">
          <ac:chgData name="Amy Ball" userId="a434ece7-1321-42a4-b2b1-e582058aa8ea" providerId="ADAL" clId="{BAB877D2-03D6-4884-A4AE-E388B3429751}" dt="2022-01-24T15:52:24.851" v="71" actId="21"/>
          <ac:spMkLst>
            <pc:docMk/>
            <pc:sldMk cId="0" sldId="264"/>
            <ac:spMk id="2268" creationId="{00000000-0000-0000-0000-000000000000}"/>
          </ac:spMkLst>
        </pc:spChg>
        <pc:spChg chg="del">
          <ac:chgData name="Amy Ball" userId="a434ece7-1321-42a4-b2b1-e582058aa8ea" providerId="ADAL" clId="{BAB877D2-03D6-4884-A4AE-E388B3429751}" dt="2022-01-24T15:52:24.851" v="71" actId="21"/>
          <ac:spMkLst>
            <pc:docMk/>
            <pc:sldMk cId="0" sldId="264"/>
            <ac:spMk id="2269" creationId="{00000000-0000-0000-0000-000000000000}"/>
          </ac:spMkLst>
        </pc:spChg>
        <pc:spChg chg="del">
          <ac:chgData name="Amy Ball" userId="a434ece7-1321-42a4-b2b1-e582058aa8ea" providerId="ADAL" clId="{BAB877D2-03D6-4884-A4AE-E388B3429751}" dt="2022-01-24T15:52:24.851" v="71" actId="21"/>
          <ac:spMkLst>
            <pc:docMk/>
            <pc:sldMk cId="0" sldId="264"/>
            <ac:spMk id="2271" creationId="{00000000-0000-0000-0000-000000000000}"/>
          </ac:spMkLst>
        </pc:spChg>
        <pc:picChg chg="add mod">
          <ac:chgData name="Amy Ball" userId="a434ece7-1321-42a4-b2b1-e582058aa8ea" providerId="ADAL" clId="{BAB877D2-03D6-4884-A4AE-E388B3429751}" dt="2022-01-24T15:52:30.184" v="73" actId="1076"/>
          <ac:picMkLst>
            <pc:docMk/>
            <pc:sldMk cId="0" sldId="264"/>
            <ac:picMk id="2" creationId="{9AD4124A-9946-44AA-A409-14641310A826}"/>
          </ac:picMkLst>
        </pc:picChg>
      </pc:sldChg>
      <pc:sldChg chg="addSp delSp modSp mod modNotesTx">
        <pc:chgData name="Amy Ball" userId="a434ece7-1321-42a4-b2b1-e582058aa8ea" providerId="ADAL" clId="{BAB877D2-03D6-4884-A4AE-E388B3429751}" dt="2022-01-24T15:56:14.465" v="125" actId="1035"/>
        <pc:sldMkLst>
          <pc:docMk/>
          <pc:sldMk cId="3960676275" sldId="266"/>
        </pc:sldMkLst>
        <pc:spChg chg="add mod ord">
          <ac:chgData name="Amy Ball" userId="a434ece7-1321-42a4-b2b1-e582058aa8ea" providerId="ADAL" clId="{BAB877D2-03D6-4884-A4AE-E388B3429751}" dt="2022-01-24T15:55:20.779" v="118" actId="164"/>
          <ac:spMkLst>
            <pc:docMk/>
            <pc:sldMk cId="3960676275" sldId="266"/>
            <ac:spMk id="4" creationId="{73CADF34-D17C-4C54-BA11-9B4DF7D63EB6}"/>
          </ac:spMkLst>
        </pc:spChg>
        <pc:spChg chg="add mod ord">
          <ac:chgData name="Amy Ball" userId="a434ece7-1321-42a4-b2b1-e582058aa8ea" providerId="ADAL" clId="{BAB877D2-03D6-4884-A4AE-E388B3429751}" dt="2022-01-24T15:55:20.779" v="118" actId="164"/>
          <ac:spMkLst>
            <pc:docMk/>
            <pc:sldMk cId="3960676275" sldId="266"/>
            <ac:spMk id="6" creationId="{643F425E-6DCE-41DB-BF1A-0DD5D4FBF48B}"/>
          </ac:spMkLst>
        </pc:spChg>
        <pc:spChg chg="add mod ord">
          <ac:chgData name="Amy Ball" userId="a434ece7-1321-42a4-b2b1-e582058aa8ea" providerId="ADAL" clId="{BAB877D2-03D6-4884-A4AE-E388B3429751}" dt="2022-01-24T15:55:20.779" v="118" actId="164"/>
          <ac:spMkLst>
            <pc:docMk/>
            <pc:sldMk cId="3960676275" sldId="266"/>
            <ac:spMk id="8" creationId="{B9FAB8AF-1453-435F-9E6B-C807FC4EA3B7}"/>
          </ac:spMkLst>
        </pc:spChg>
        <pc:spChg chg="add mod ord">
          <ac:chgData name="Amy Ball" userId="a434ece7-1321-42a4-b2b1-e582058aa8ea" providerId="ADAL" clId="{BAB877D2-03D6-4884-A4AE-E388B3429751}" dt="2022-01-24T15:55:20.779" v="118" actId="164"/>
          <ac:spMkLst>
            <pc:docMk/>
            <pc:sldMk cId="3960676275" sldId="266"/>
            <ac:spMk id="10" creationId="{F2621C3D-C3BE-45BD-BBB1-A8EA86DE90A4}"/>
          </ac:spMkLst>
        </pc:spChg>
        <pc:spChg chg="add mod ord">
          <ac:chgData name="Amy Ball" userId="a434ece7-1321-42a4-b2b1-e582058aa8ea" providerId="ADAL" clId="{BAB877D2-03D6-4884-A4AE-E388B3429751}" dt="2022-01-24T15:55:20.779" v="118" actId="164"/>
          <ac:spMkLst>
            <pc:docMk/>
            <pc:sldMk cId="3960676275" sldId="266"/>
            <ac:spMk id="12" creationId="{F75431AA-A3EE-4076-8711-C4B7E05065B5}"/>
          </ac:spMkLst>
        </pc:spChg>
        <pc:spChg chg="add mod ord">
          <ac:chgData name="Amy Ball" userId="a434ece7-1321-42a4-b2b1-e582058aa8ea" providerId="ADAL" clId="{BAB877D2-03D6-4884-A4AE-E388B3429751}" dt="2022-01-24T15:55:20.779" v="118" actId="164"/>
          <ac:spMkLst>
            <pc:docMk/>
            <pc:sldMk cId="3960676275" sldId="266"/>
            <ac:spMk id="15" creationId="{2F1DD6F1-E6FF-450C-9E6B-B28289FC0C52}"/>
          </ac:spMkLst>
        </pc:spChg>
        <pc:spChg chg="add mod ord">
          <ac:chgData name="Amy Ball" userId="a434ece7-1321-42a4-b2b1-e582058aa8ea" providerId="ADAL" clId="{BAB877D2-03D6-4884-A4AE-E388B3429751}" dt="2022-01-24T15:55:20.779" v="118" actId="164"/>
          <ac:spMkLst>
            <pc:docMk/>
            <pc:sldMk cId="3960676275" sldId="266"/>
            <ac:spMk id="17" creationId="{9794DFD0-A2A4-4D30-84DE-071B0104F876}"/>
          </ac:spMkLst>
        </pc:spChg>
        <pc:spChg chg="add mod ord">
          <ac:chgData name="Amy Ball" userId="a434ece7-1321-42a4-b2b1-e582058aa8ea" providerId="ADAL" clId="{BAB877D2-03D6-4884-A4AE-E388B3429751}" dt="2022-01-24T15:55:20.779" v="118" actId="164"/>
          <ac:spMkLst>
            <pc:docMk/>
            <pc:sldMk cId="3960676275" sldId="266"/>
            <ac:spMk id="18" creationId="{19957B58-4D8F-4F07-A96C-F9FC55C36F1D}"/>
          </ac:spMkLst>
        </pc:spChg>
        <pc:spChg chg="add mod ord">
          <ac:chgData name="Amy Ball" userId="a434ece7-1321-42a4-b2b1-e582058aa8ea" providerId="ADAL" clId="{BAB877D2-03D6-4884-A4AE-E388B3429751}" dt="2022-01-24T15:55:20.779" v="118" actId="164"/>
          <ac:spMkLst>
            <pc:docMk/>
            <pc:sldMk cId="3960676275" sldId="266"/>
            <ac:spMk id="20" creationId="{33E962FF-47FB-4C2C-863C-8FB5A8C3B0CB}"/>
          </ac:spMkLst>
        </pc:spChg>
        <pc:spChg chg="add mod ord">
          <ac:chgData name="Amy Ball" userId="a434ece7-1321-42a4-b2b1-e582058aa8ea" providerId="ADAL" clId="{BAB877D2-03D6-4884-A4AE-E388B3429751}" dt="2022-01-24T15:55:20.779" v="118" actId="164"/>
          <ac:spMkLst>
            <pc:docMk/>
            <pc:sldMk cId="3960676275" sldId="266"/>
            <ac:spMk id="21" creationId="{9DA23955-0D8D-479B-8FB6-09EA42574A4C}"/>
          </ac:spMkLst>
        </pc:spChg>
        <pc:spChg chg="add mod ord">
          <ac:chgData name="Amy Ball" userId="a434ece7-1321-42a4-b2b1-e582058aa8ea" providerId="ADAL" clId="{BAB877D2-03D6-4884-A4AE-E388B3429751}" dt="2022-01-24T15:55:20.779" v="118" actId="164"/>
          <ac:spMkLst>
            <pc:docMk/>
            <pc:sldMk cId="3960676275" sldId="266"/>
            <ac:spMk id="22" creationId="{02DFF243-3C8C-4748-8484-83B744A371B0}"/>
          </ac:spMkLst>
        </pc:spChg>
        <pc:spChg chg="add mod ord">
          <ac:chgData name="Amy Ball" userId="a434ece7-1321-42a4-b2b1-e582058aa8ea" providerId="ADAL" clId="{BAB877D2-03D6-4884-A4AE-E388B3429751}" dt="2022-01-24T15:55:20.779" v="118" actId="164"/>
          <ac:spMkLst>
            <pc:docMk/>
            <pc:sldMk cId="3960676275" sldId="266"/>
            <ac:spMk id="23" creationId="{2BCC116A-AC1E-408B-ADCC-3CAD4CB5ECCF}"/>
          </ac:spMkLst>
        </pc:spChg>
        <pc:spChg chg="add mod ord">
          <ac:chgData name="Amy Ball" userId="a434ece7-1321-42a4-b2b1-e582058aa8ea" providerId="ADAL" clId="{BAB877D2-03D6-4884-A4AE-E388B3429751}" dt="2022-01-24T15:55:20.779" v="118" actId="164"/>
          <ac:spMkLst>
            <pc:docMk/>
            <pc:sldMk cId="3960676275" sldId="266"/>
            <ac:spMk id="24" creationId="{5D1240AE-A659-437A-93FD-2CD03D00E1A6}"/>
          </ac:spMkLst>
        </pc:spChg>
        <pc:spChg chg="add mod ord">
          <ac:chgData name="Amy Ball" userId="a434ece7-1321-42a4-b2b1-e582058aa8ea" providerId="ADAL" clId="{BAB877D2-03D6-4884-A4AE-E388B3429751}" dt="2022-01-24T15:55:20.779" v="118" actId="164"/>
          <ac:spMkLst>
            <pc:docMk/>
            <pc:sldMk cId="3960676275" sldId="266"/>
            <ac:spMk id="25" creationId="{E920CD50-56D6-4866-9D95-5B32FC641BD2}"/>
          </ac:spMkLst>
        </pc:spChg>
        <pc:spChg chg="add del mod">
          <ac:chgData name="Amy Ball" userId="a434ece7-1321-42a4-b2b1-e582058aa8ea" providerId="ADAL" clId="{BAB877D2-03D6-4884-A4AE-E388B3429751}" dt="2022-01-24T15:53:50.739" v="105" actId="21"/>
          <ac:spMkLst>
            <pc:docMk/>
            <pc:sldMk cId="3960676275" sldId="266"/>
            <ac:spMk id="27" creationId="{BF77C4C8-8289-40EC-B355-02DB0456947D}"/>
          </ac:spMkLst>
        </pc:spChg>
        <pc:grpChg chg="add mod">
          <ac:chgData name="Amy Ball" userId="a434ece7-1321-42a4-b2b1-e582058aa8ea" providerId="ADAL" clId="{BAB877D2-03D6-4884-A4AE-E388B3429751}" dt="2022-01-24T15:55:20.779" v="118" actId="164"/>
          <ac:grpSpMkLst>
            <pc:docMk/>
            <pc:sldMk cId="3960676275" sldId="266"/>
            <ac:grpSpMk id="29" creationId="{F347A20B-D502-4776-B9A5-D58AEB7847C8}"/>
          </ac:grpSpMkLst>
        </pc:grpChg>
        <pc:grpChg chg="add mod">
          <ac:chgData name="Amy Ball" userId="a434ece7-1321-42a4-b2b1-e582058aa8ea" providerId="ADAL" clId="{BAB877D2-03D6-4884-A4AE-E388B3429751}" dt="2022-01-24T15:56:14.465" v="125" actId="1035"/>
          <ac:grpSpMkLst>
            <pc:docMk/>
            <pc:sldMk cId="3960676275" sldId="266"/>
            <ac:grpSpMk id="30" creationId="{2A4E597F-5FF5-4687-A9A0-216892C87BAB}"/>
          </ac:grpSpMkLst>
        </pc:grpChg>
        <pc:picChg chg="mod">
          <ac:chgData name="Amy Ball" userId="a434ece7-1321-42a4-b2b1-e582058aa8ea" providerId="ADAL" clId="{BAB877D2-03D6-4884-A4AE-E388B3429751}" dt="2022-01-24T15:54:55.411" v="113" actId="1076"/>
          <ac:picMkLst>
            <pc:docMk/>
            <pc:sldMk cId="3960676275" sldId="266"/>
            <ac:picMk id="2" creationId="{C4CC5CC8-91C5-4BA3-B260-F20630D2CEA6}"/>
          </ac:picMkLst>
        </pc:picChg>
        <pc:picChg chg="add mod ord">
          <ac:chgData name="Amy Ball" userId="a434ece7-1321-42a4-b2b1-e582058aa8ea" providerId="ADAL" clId="{BAB877D2-03D6-4884-A4AE-E388B3429751}" dt="2022-01-24T15:55:06.197" v="116" actId="167"/>
          <ac:picMkLst>
            <pc:docMk/>
            <pc:sldMk cId="3960676275" sldId="266"/>
            <ac:picMk id="3" creationId="{316A69A9-5F66-47BA-8E70-5D5BD66E4104}"/>
          </ac:picMkLst>
        </pc:picChg>
        <pc:picChg chg="add mod ord">
          <ac:chgData name="Amy Ball" userId="a434ece7-1321-42a4-b2b1-e582058aa8ea" providerId="ADAL" clId="{BAB877D2-03D6-4884-A4AE-E388B3429751}" dt="2022-01-24T15:55:20.779" v="118" actId="164"/>
          <ac:picMkLst>
            <pc:docMk/>
            <pc:sldMk cId="3960676275" sldId="266"/>
            <ac:picMk id="5" creationId="{BBD83E18-5D73-4026-B044-DDE66C48B270}"/>
          </ac:picMkLst>
        </pc:picChg>
        <pc:picChg chg="add mod ord">
          <ac:chgData name="Amy Ball" userId="a434ece7-1321-42a4-b2b1-e582058aa8ea" providerId="ADAL" clId="{BAB877D2-03D6-4884-A4AE-E388B3429751}" dt="2022-01-24T15:55:20.779" v="118" actId="164"/>
          <ac:picMkLst>
            <pc:docMk/>
            <pc:sldMk cId="3960676275" sldId="266"/>
            <ac:picMk id="7" creationId="{46A7CC4A-3095-4D87-A89D-88EAC375C253}"/>
          </ac:picMkLst>
        </pc:picChg>
        <pc:picChg chg="add mod ord">
          <ac:chgData name="Amy Ball" userId="a434ece7-1321-42a4-b2b1-e582058aa8ea" providerId="ADAL" clId="{BAB877D2-03D6-4884-A4AE-E388B3429751}" dt="2022-01-24T15:55:20.779" v="118" actId="164"/>
          <ac:picMkLst>
            <pc:docMk/>
            <pc:sldMk cId="3960676275" sldId="266"/>
            <ac:picMk id="9" creationId="{F097C717-18BB-4F48-8CDD-B9D3CAA06855}"/>
          </ac:picMkLst>
        </pc:picChg>
        <pc:picChg chg="add mod ord">
          <ac:chgData name="Amy Ball" userId="a434ece7-1321-42a4-b2b1-e582058aa8ea" providerId="ADAL" clId="{BAB877D2-03D6-4884-A4AE-E388B3429751}" dt="2022-01-24T15:55:20.779" v="118" actId="164"/>
          <ac:picMkLst>
            <pc:docMk/>
            <pc:sldMk cId="3960676275" sldId="266"/>
            <ac:picMk id="11" creationId="{D7DFAC08-DDEB-4263-A840-84B629D9E5B9}"/>
          </ac:picMkLst>
        </pc:picChg>
        <pc:picChg chg="add mod ord">
          <ac:chgData name="Amy Ball" userId="a434ece7-1321-42a4-b2b1-e582058aa8ea" providerId="ADAL" clId="{BAB877D2-03D6-4884-A4AE-E388B3429751}" dt="2022-01-24T15:55:20.779" v="118" actId="164"/>
          <ac:picMkLst>
            <pc:docMk/>
            <pc:sldMk cId="3960676275" sldId="266"/>
            <ac:picMk id="13" creationId="{E68ED552-262D-4A27-9DA8-0EA938BBD932}"/>
          </ac:picMkLst>
        </pc:picChg>
        <pc:picChg chg="add mod ord">
          <ac:chgData name="Amy Ball" userId="a434ece7-1321-42a4-b2b1-e582058aa8ea" providerId="ADAL" clId="{BAB877D2-03D6-4884-A4AE-E388B3429751}" dt="2022-01-24T15:55:20.779" v="118" actId="164"/>
          <ac:picMkLst>
            <pc:docMk/>
            <pc:sldMk cId="3960676275" sldId="266"/>
            <ac:picMk id="14" creationId="{4DFCDCA1-6BF3-4C05-AF6C-D5714060069A}"/>
          </ac:picMkLst>
        </pc:picChg>
        <pc:picChg chg="add mod ord">
          <ac:chgData name="Amy Ball" userId="a434ece7-1321-42a4-b2b1-e582058aa8ea" providerId="ADAL" clId="{BAB877D2-03D6-4884-A4AE-E388B3429751}" dt="2022-01-24T15:55:20.779" v="118" actId="164"/>
          <ac:picMkLst>
            <pc:docMk/>
            <pc:sldMk cId="3960676275" sldId="266"/>
            <ac:picMk id="16" creationId="{5BAC9265-C3A1-4832-B708-7B99A54152B7}"/>
          </ac:picMkLst>
        </pc:picChg>
        <pc:picChg chg="add mod ord">
          <ac:chgData name="Amy Ball" userId="a434ece7-1321-42a4-b2b1-e582058aa8ea" providerId="ADAL" clId="{BAB877D2-03D6-4884-A4AE-E388B3429751}" dt="2022-01-24T15:55:20.779" v="118" actId="164"/>
          <ac:picMkLst>
            <pc:docMk/>
            <pc:sldMk cId="3960676275" sldId="266"/>
            <ac:picMk id="19" creationId="{177A9360-8DF3-4D1F-AAAF-20CCBBFCA04F}"/>
          </ac:picMkLst>
        </pc:picChg>
        <pc:picChg chg="add mod">
          <ac:chgData name="Amy Ball" userId="a434ece7-1321-42a4-b2b1-e582058aa8ea" providerId="ADAL" clId="{BAB877D2-03D6-4884-A4AE-E388B3429751}" dt="2022-01-24T15:54:51.198" v="111" actId="164"/>
          <ac:picMkLst>
            <pc:docMk/>
            <pc:sldMk cId="3960676275" sldId="266"/>
            <ac:picMk id="26" creationId="{2E3C9BC5-D7C7-489B-94EF-74DAE81C7399}"/>
          </ac:picMkLst>
        </pc:picChg>
        <pc:picChg chg="add mod">
          <ac:chgData name="Amy Ball" userId="a434ece7-1321-42a4-b2b1-e582058aa8ea" providerId="ADAL" clId="{BAB877D2-03D6-4884-A4AE-E388B3429751}" dt="2022-01-24T15:54:51.198" v="111" actId="164"/>
          <ac:picMkLst>
            <pc:docMk/>
            <pc:sldMk cId="3960676275" sldId="266"/>
            <ac:picMk id="28" creationId="{D92F89BD-DDC4-48D5-B6E2-A8C81F89A2B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2C5C41-E631-48A0-94CD-F19ED4AA0E31}" type="datetimeFigureOut">
              <a:rPr lang="en-GB" smtClean="0"/>
              <a:pPr/>
              <a:t>24/01/2022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8388" cy="255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5038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185025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57900" y="7185025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36280D-4FBB-40F1-B673-EAB93427A70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69498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https://www.youtube.com/watch?v=y0xKohBk_90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6280D-4FBB-40F1-B673-EAB93427A700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78227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hyperlink" Target="https://www.youtube.com/watch?v=y0xKohBk_90" TargetMode="Externa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9.png"/><Relationship Id="rId1" Type="http://schemas.openxmlformats.org/officeDocument/2006/relationships/video" Target="https://www.youtube.com/embed/y0xKohBk_90?feature=oembed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image" Target="../media/image38.jpeg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100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0692017" cy="7560015"/>
          </a:xfrm>
          <a:prstGeom prst="rect">
            <a:avLst/>
          </a:prstGeom>
          <a:noFill/>
        </p:spPr>
      </p:pic>
      <p:sp>
        <p:nvSpPr>
          <p:cNvPr id="102" name="Freeform 102"/>
          <p:cNvSpPr/>
          <p:nvPr/>
        </p:nvSpPr>
        <p:spPr>
          <a:xfrm>
            <a:off x="5621997" y="4119855"/>
            <a:ext cx="155499" cy="399834"/>
          </a:xfrm>
          <a:custGeom>
            <a:avLst/>
            <a:gdLst/>
            <a:ahLst/>
            <a:cxnLst/>
            <a:rect l="0" t="0" r="0" b="0"/>
            <a:pathLst>
              <a:path w="155499" h="399834">
                <a:moveTo>
                  <a:pt x="54979" y="56642"/>
                </a:moveTo>
                <a:lnTo>
                  <a:pt x="54979" y="165481"/>
                </a:lnTo>
                <a:lnTo>
                  <a:pt x="147714" y="165481"/>
                </a:lnTo>
                <a:lnTo>
                  <a:pt x="147714" y="221577"/>
                </a:lnTo>
                <a:lnTo>
                  <a:pt x="54979" y="221577"/>
                </a:lnTo>
                <a:lnTo>
                  <a:pt x="54979" y="399834"/>
                </a:lnTo>
                <a:lnTo>
                  <a:pt x="0" y="399834"/>
                </a:lnTo>
                <a:lnTo>
                  <a:pt x="0" y="0"/>
                </a:lnTo>
                <a:lnTo>
                  <a:pt x="155499" y="0"/>
                </a:lnTo>
                <a:lnTo>
                  <a:pt x="155499" y="56642"/>
                </a:lnTo>
                <a:close/>
                <a:moveTo>
                  <a:pt x="-2236406" y="3442233"/>
                </a:move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3" name="Picture 10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796965" y="4099370"/>
            <a:ext cx="426034" cy="440232"/>
          </a:xfrm>
          <a:prstGeom prst="rect">
            <a:avLst/>
          </a:prstGeom>
          <a:noFill/>
        </p:spPr>
      </p:pic>
      <p:sp>
        <p:nvSpPr>
          <p:cNvPr id="104" name="Freeform 104"/>
          <p:cNvSpPr/>
          <p:nvPr/>
        </p:nvSpPr>
        <p:spPr>
          <a:xfrm>
            <a:off x="6311087" y="4119842"/>
            <a:ext cx="213792" cy="399847"/>
          </a:xfrm>
          <a:custGeom>
            <a:avLst/>
            <a:gdLst/>
            <a:ahLst/>
            <a:cxnLst/>
            <a:rect l="0" t="0" r="0" b="0"/>
            <a:pathLst>
              <a:path w="213792" h="399847">
                <a:moveTo>
                  <a:pt x="134391" y="232690"/>
                </a:moveTo>
                <a:lnTo>
                  <a:pt x="134391" y="399847"/>
                </a:lnTo>
                <a:lnTo>
                  <a:pt x="79413" y="399847"/>
                </a:lnTo>
                <a:lnTo>
                  <a:pt x="79413" y="232690"/>
                </a:lnTo>
                <a:lnTo>
                  <a:pt x="0" y="0"/>
                </a:lnTo>
                <a:lnTo>
                  <a:pt x="60528" y="0"/>
                </a:lnTo>
                <a:lnTo>
                  <a:pt x="108839" y="159944"/>
                </a:lnTo>
                <a:lnTo>
                  <a:pt x="157162" y="0"/>
                </a:lnTo>
                <a:lnTo>
                  <a:pt x="213792" y="0"/>
                </a:lnTo>
                <a:close/>
                <a:moveTo>
                  <a:pt x="-3101531" y="3442246"/>
                </a:move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5" name="Picture 105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522148" y="4099370"/>
            <a:ext cx="212001" cy="440232"/>
          </a:xfrm>
          <a:prstGeom prst="rect">
            <a:avLst/>
          </a:prstGeom>
          <a:noFill/>
        </p:spPr>
      </p:pic>
      <p:sp>
        <p:nvSpPr>
          <p:cNvPr id="106" name="Freeform 106"/>
          <p:cNvSpPr/>
          <p:nvPr/>
        </p:nvSpPr>
        <p:spPr>
          <a:xfrm>
            <a:off x="6759193" y="4119842"/>
            <a:ext cx="186589" cy="405943"/>
          </a:xfrm>
          <a:custGeom>
            <a:avLst/>
            <a:gdLst/>
            <a:ahLst/>
            <a:cxnLst/>
            <a:rect l="0" t="0" r="0" b="0"/>
            <a:pathLst>
              <a:path w="186589" h="405943">
                <a:moveTo>
                  <a:pt x="186589" y="272669"/>
                </a:moveTo>
                <a:cubicBezTo>
                  <a:pt x="186589" y="330416"/>
                  <a:pt x="186589" y="405943"/>
                  <a:pt x="92736" y="405943"/>
                </a:cubicBezTo>
                <a:cubicBezTo>
                  <a:pt x="0" y="405943"/>
                  <a:pt x="0" y="332651"/>
                  <a:pt x="0" y="273774"/>
                </a:cubicBezTo>
                <a:lnTo>
                  <a:pt x="0" y="0"/>
                </a:lnTo>
                <a:lnTo>
                  <a:pt x="58306" y="0"/>
                </a:lnTo>
                <a:lnTo>
                  <a:pt x="58306" y="278219"/>
                </a:lnTo>
                <a:cubicBezTo>
                  <a:pt x="58306" y="319875"/>
                  <a:pt x="58306" y="352629"/>
                  <a:pt x="93853" y="352629"/>
                </a:cubicBezTo>
                <a:cubicBezTo>
                  <a:pt x="128271" y="352629"/>
                  <a:pt x="128271" y="320421"/>
                  <a:pt x="128271" y="278219"/>
                </a:cubicBezTo>
                <a:lnTo>
                  <a:pt x="128271" y="0"/>
                </a:lnTo>
                <a:lnTo>
                  <a:pt x="186589" y="0"/>
                </a:lnTo>
                <a:close/>
                <a:moveTo>
                  <a:pt x="-3589616" y="3442246"/>
                </a:move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7" name="Picture 107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972465" y="4107142"/>
            <a:ext cx="207556" cy="425246"/>
          </a:xfrm>
          <a:prstGeom prst="rect">
            <a:avLst/>
          </a:prstGeom>
          <a:noFill/>
        </p:spPr>
      </p:pic>
      <p:sp>
        <p:nvSpPr>
          <p:cNvPr id="108" name="Freeform 108"/>
          <p:cNvSpPr/>
          <p:nvPr/>
        </p:nvSpPr>
        <p:spPr>
          <a:xfrm>
            <a:off x="7253287" y="4114889"/>
            <a:ext cx="333756" cy="399847"/>
          </a:xfrm>
          <a:custGeom>
            <a:avLst/>
            <a:gdLst/>
            <a:ahLst/>
            <a:cxnLst/>
            <a:rect l="0" t="0" r="0" b="0"/>
            <a:pathLst>
              <a:path w="333756" h="399847">
                <a:moveTo>
                  <a:pt x="269887" y="399847"/>
                </a:moveTo>
                <a:lnTo>
                  <a:pt x="213792" y="399847"/>
                </a:lnTo>
                <a:lnTo>
                  <a:pt x="167157" y="128296"/>
                </a:lnTo>
                <a:lnTo>
                  <a:pt x="120510" y="399847"/>
                </a:lnTo>
                <a:lnTo>
                  <a:pt x="64974" y="399847"/>
                </a:lnTo>
                <a:lnTo>
                  <a:pt x="0" y="0"/>
                </a:lnTo>
                <a:lnTo>
                  <a:pt x="58865" y="0"/>
                </a:lnTo>
                <a:lnTo>
                  <a:pt x="95517" y="269901"/>
                </a:lnTo>
                <a:lnTo>
                  <a:pt x="142163" y="0"/>
                </a:lnTo>
                <a:lnTo>
                  <a:pt x="193815" y="0"/>
                </a:lnTo>
                <a:lnTo>
                  <a:pt x="240449" y="269901"/>
                </a:lnTo>
                <a:lnTo>
                  <a:pt x="277101" y="0"/>
                </a:lnTo>
                <a:lnTo>
                  <a:pt x="333756" y="0"/>
                </a:lnTo>
                <a:close/>
                <a:moveTo>
                  <a:pt x="-4205935" y="3447199"/>
                </a:move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9" name="Picture 109"/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600391" y="4094417"/>
            <a:ext cx="426008" cy="445071"/>
          </a:xfrm>
          <a:prstGeom prst="rect">
            <a:avLst/>
          </a:prstGeom>
          <a:noFill/>
        </p:spPr>
      </p:pic>
      <p:sp>
        <p:nvSpPr>
          <p:cNvPr id="110" name="Freeform 110"/>
          <p:cNvSpPr/>
          <p:nvPr/>
        </p:nvSpPr>
        <p:spPr>
          <a:xfrm>
            <a:off x="8047316" y="4114889"/>
            <a:ext cx="149937" cy="399847"/>
          </a:xfrm>
          <a:custGeom>
            <a:avLst/>
            <a:gdLst/>
            <a:ahLst/>
            <a:cxnLst/>
            <a:rect l="0" t="0" r="0" b="0"/>
            <a:pathLst>
              <a:path w="149937" h="399847">
                <a:moveTo>
                  <a:pt x="0" y="399847"/>
                </a:moveTo>
                <a:lnTo>
                  <a:pt x="0" y="0"/>
                </a:lnTo>
                <a:lnTo>
                  <a:pt x="54979" y="0"/>
                </a:lnTo>
                <a:lnTo>
                  <a:pt x="54979" y="342646"/>
                </a:lnTo>
                <a:lnTo>
                  <a:pt x="149937" y="342646"/>
                </a:lnTo>
                <a:lnTo>
                  <a:pt x="149937" y="399847"/>
                </a:lnTo>
                <a:close/>
                <a:moveTo>
                  <a:pt x="-4999964" y="3447199"/>
                </a:move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1" name="Picture 111"/>
          <p:cNvPicPr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208403" y="4102189"/>
            <a:ext cx="208674" cy="425246"/>
          </a:xfrm>
          <a:prstGeom prst="rect">
            <a:avLst/>
          </a:prstGeom>
          <a:noFill/>
        </p:spPr>
      </p:pic>
      <p:pic>
        <p:nvPicPr>
          <p:cNvPr id="112" name="Picture 112"/>
          <p:cNvPicPr>
            <a:picLocks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673640" y="3970732"/>
            <a:ext cx="1845335" cy="693204"/>
          </a:xfrm>
          <a:prstGeom prst="rect">
            <a:avLst/>
          </a:prstGeom>
          <a:noFill/>
        </p:spPr>
      </p:pic>
      <p:sp>
        <p:nvSpPr>
          <p:cNvPr id="113" name="Freeform 113"/>
          <p:cNvSpPr/>
          <p:nvPr/>
        </p:nvSpPr>
        <p:spPr>
          <a:xfrm>
            <a:off x="3600653" y="3929127"/>
            <a:ext cx="1001852" cy="776427"/>
          </a:xfrm>
          <a:custGeom>
            <a:avLst/>
            <a:gdLst/>
            <a:ahLst/>
            <a:cxnLst/>
            <a:rect l="0" t="0" r="0" b="0"/>
            <a:pathLst>
              <a:path w="1001852" h="776427">
                <a:moveTo>
                  <a:pt x="0" y="776427"/>
                </a:moveTo>
                <a:lnTo>
                  <a:pt x="1001852" y="776427"/>
                </a:lnTo>
                <a:lnTo>
                  <a:pt x="1001852" y="0"/>
                </a:lnTo>
                <a:lnTo>
                  <a:pt x="0" y="0"/>
                </a:lnTo>
                <a:lnTo>
                  <a:pt x="0" y="776427"/>
                </a:lnTo>
                <a:close/>
              </a:path>
            </a:pathLst>
          </a:custGeom>
          <a:solidFill>
            <a:srgbClr val="FDC2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4" name="Picture 114"/>
          <p:cNvPicPr>
            <a:picLocks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806367" y="4106203"/>
            <a:ext cx="209461" cy="434606"/>
          </a:xfrm>
          <a:prstGeom prst="rect">
            <a:avLst/>
          </a:prstGeom>
          <a:noFill/>
        </p:spPr>
      </p:pic>
      <p:sp>
        <p:nvSpPr>
          <p:cNvPr id="115" name="Freeform 115"/>
          <p:cNvSpPr/>
          <p:nvPr/>
        </p:nvSpPr>
        <p:spPr>
          <a:xfrm>
            <a:off x="4052976" y="4126573"/>
            <a:ext cx="153390" cy="394399"/>
          </a:xfrm>
          <a:custGeom>
            <a:avLst/>
            <a:gdLst/>
            <a:ahLst/>
            <a:cxnLst/>
            <a:rect l="0" t="0" r="0" b="0"/>
            <a:pathLst>
              <a:path w="153390" h="394399">
                <a:moveTo>
                  <a:pt x="54229" y="55880"/>
                </a:moveTo>
                <a:lnTo>
                  <a:pt x="54229" y="163246"/>
                </a:lnTo>
                <a:lnTo>
                  <a:pt x="145720" y="163246"/>
                </a:lnTo>
                <a:lnTo>
                  <a:pt x="145720" y="218567"/>
                </a:lnTo>
                <a:lnTo>
                  <a:pt x="54229" y="218567"/>
                </a:lnTo>
                <a:lnTo>
                  <a:pt x="54229" y="394399"/>
                </a:lnTo>
                <a:lnTo>
                  <a:pt x="0" y="394399"/>
                </a:lnTo>
                <a:lnTo>
                  <a:pt x="0" y="0"/>
                </a:lnTo>
                <a:lnTo>
                  <a:pt x="153390" y="0"/>
                </a:lnTo>
                <a:lnTo>
                  <a:pt x="153390" y="55880"/>
                </a:lnTo>
                <a:close/>
                <a:moveTo>
                  <a:pt x="-673341" y="3435515"/>
                </a:moveTo>
              </a:path>
            </a:pathLst>
          </a:custGeom>
          <a:solidFill>
            <a:srgbClr val="0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6" name="Freeform 116"/>
          <p:cNvSpPr/>
          <p:nvPr/>
        </p:nvSpPr>
        <p:spPr>
          <a:xfrm>
            <a:off x="4250740" y="4126573"/>
            <a:ext cx="153391" cy="394399"/>
          </a:xfrm>
          <a:custGeom>
            <a:avLst/>
            <a:gdLst/>
            <a:ahLst/>
            <a:cxnLst/>
            <a:rect l="0" t="0" r="0" b="0"/>
            <a:pathLst>
              <a:path w="153391" h="394399">
                <a:moveTo>
                  <a:pt x="54242" y="55880"/>
                </a:moveTo>
                <a:lnTo>
                  <a:pt x="54242" y="163246"/>
                </a:lnTo>
                <a:lnTo>
                  <a:pt x="145733" y="163246"/>
                </a:lnTo>
                <a:lnTo>
                  <a:pt x="145733" y="218567"/>
                </a:lnTo>
                <a:lnTo>
                  <a:pt x="54242" y="218567"/>
                </a:lnTo>
                <a:lnTo>
                  <a:pt x="54242" y="394399"/>
                </a:lnTo>
                <a:lnTo>
                  <a:pt x="0" y="394399"/>
                </a:lnTo>
                <a:lnTo>
                  <a:pt x="0" y="0"/>
                </a:lnTo>
                <a:lnTo>
                  <a:pt x="153391" y="0"/>
                </a:lnTo>
                <a:lnTo>
                  <a:pt x="153391" y="55880"/>
                </a:lnTo>
                <a:close/>
                <a:moveTo>
                  <a:pt x="-871105" y="3435515"/>
                </a:moveTo>
              </a:path>
            </a:pathLst>
          </a:custGeom>
          <a:solidFill>
            <a:srgbClr val="0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7" name="Picture 117"/>
          <p:cNvPicPr>
            <a:picLocks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821669" y="4097795"/>
            <a:ext cx="448830" cy="454393"/>
          </a:xfrm>
          <a:prstGeom prst="rect">
            <a:avLst/>
          </a:prstGeom>
          <a:noFill/>
        </p:spPr>
      </p:pic>
      <p:sp>
        <p:nvSpPr>
          <p:cNvPr id="118" name="Freeform 118"/>
          <p:cNvSpPr/>
          <p:nvPr/>
        </p:nvSpPr>
        <p:spPr>
          <a:xfrm>
            <a:off x="2267496" y="4119855"/>
            <a:ext cx="176390" cy="406451"/>
          </a:xfrm>
          <a:custGeom>
            <a:avLst/>
            <a:gdLst/>
            <a:ahLst/>
            <a:cxnLst/>
            <a:rect l="0" t="0" r="0" b="0"/>
            <a:pathLst>
              <a:path w="176390" h="406451">
                <a:moveTo>
                  <a:pt x="78333" y="406451"/>
                </a:moveTo>
                <a:cubicBezTo>
                  <a:pt x="31775" y="406451"/>
                  <a:pt x="8763" y="383438"/>
                  <a:pt x="0" y="370294"/>
                </a:cubicBezTo>
                <a:lnTo>
                  <a:pt x="35598" y="331407"/>
                </a:lnTo>
                <a:cubicBezTo>
                  <a:pt x="43827" y="340170"/>
                  <a:pt x="58623" y="352222"/>
                  <a:pt x="76695" y="352222"/>
                </a:cubicBezTo>
                <a:cubicBezTo>
                  <a:pt x="99136" y="352222"/>
                  <a:pt x="116674" y="339623"/>
                  <a:pt x="116674" y="308953"/>
                </a:cubicBezTo>
                <a:cubicBezTo>
                  <a:pt x="116674" y="243218"/>
                  <a:pt x="10947" y="207607"/>
                  <a:pt x="10947" y="102438"/>
                </a:cubicBezTo>
                <a:cubicBezTo>
                  <a:pt x="10947" y="18618"/>
                  <a:pt x="63538" y="0"/>
                  <a:pt x="101892" y="0"/>
                </a:cubicBezTo>
                <a:cubicBezTo>
                  <a:pt x="135852" y="0"/>
                  <a:pt x="160502" y="13145"/>
                  <a:pt x="176390" y="35065"/>
                </a:cubicBezTo>
                <a:lnTo>
                  <a:pt x="142430" y="72314"/>
                </a:lnTo>
                <a:cubicBezTo>
                  <a:pt x="132562" y="60249"/>
                  <a:pt x="121602" y="52045"/>
                  <a:pt x="105727" y="52045"/>
                </a:cubicBezTo>
                <a:cubicBezTo>
                  <a:pt x="79971" y="52045"/>
                  <a:pt x="67373" y="67932"/>
                  <a:pt x="67373" y="100254"/>
                </a:cubicBezTo>
                <a:cubicBezTo>
                  <a:pt x="67373" y="163233"/>
                  <a:pt x="175298" y="213081"/>
                  <a:pt x="175298" y="298539"/>
                </a:cubicBezTo>
                <a:cubicBezTo>
                  <a:pt x="175298" y="365913"/>
                  <a:pt x="139141" y="406451"/>
                  <a:pt x="78333" y="406451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9" name="Freeform 119"/>
          <p:cNvSpPr/>
          <p:nvPr/>
        </p:nvSpPr>
        <p:spPr>
          <a:xfrm>
            <a:off x="2457576" y="4125875"/>
            <a:ext cx="329223" cy="394411"/>
          </a:xfrm>
          <a:custGeom>
            <a:avLst/>
            <a:gdLst/>
            <a:ahLst/>
            <a:cxnLst/>
            <a:rect l="0" t="0" r="0" b="0"/>
            <a:pathLst>
              <a:path w="329223" h="394411">
                <a:moveTo>
                  <a:pt x="266231" y="394411"/>
                </a:moveTo>
                <a:lnTo>
                  <a:pt x="210897" y="394411"/>
                </a:lnTo>
                <a:lnTo>
                  <a:pt x="164885" y="126543"/>
                </a:lnTo>
                <a:lnTo>
                  <a:pt x="118872" y="394411"/>
                </a:lnTo>
                <a:lnTo>
                  <a:pt x="64097" y="394411"/>
                </a:lnTo>
                <a:lnTo>
                  <a:pt x="0" y="0"/>
                </a:lnTo>
                <a:lnTo>
                  <a:pt x="58065" y="0"/>
                </a:lnTo>
                <a:lnTo>
                  <a:pt x="94222" y="266230"/>
                </a:lnTo>
                <a:lnTo>
                  <a:pt x="140234" y="0"/>
                </a:lnTo>
                <a:lnTo>
                  <a:pt x="191186" y="0"/>
                </a:lnTo>
                <a:lnTo>
                  <a:pt x="237198" y="266230"/>
                </a:lnTo>
                <a:lnTo>
                  <a:pt x="273355" y="0"/>
                </a:lnTo>
                <a:lnTo>
                  <a:pt x="329223" y="0"/>
                </a:lnTo>
                <a:close/>
                <a:moveTo>
                  <a:pt x="584226" y="3436213"/>
                </a:move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0" name="Freeform 120"/>
          <p:cNvSpPr/>
          <p:nvPr/>
        </p:nvSpPr>
        <p:spPr>
          <a:xfrm>
            <a:off x="2814205" y="4125888"/>
            <a:ext cx="54229" cy="394411"/>
          </a:xfrm>
          <a:custGeom>
            <a:avLst/>
            <a:gdLst/>
            <a:ahLst/>
            <a:cxnLst/>
            <a:rect l="0" t="0" r="0" b="0"/>
            <a:pathLst>
              <a:path w="54229" h="394411">
                <a:moveTo>
                  <a:pt x="0" y="394411"/>
                </a:moveTo>
                <a:lnTo>
                  <a:pt x="54229" y="394411"/>
                </a:lnTo>
                <a:lnTo>
                  <a:pt x="54229" y="0"/>
                </a:lnTo>
                <a:lnTo>
                  <a:pt x="0" y="0"/>
                </a:lnTo>
                <a:lnTo>
                  <a:pt x="0" y="394411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1" name="Freeform 121"/>
          <p:cNvSpPr/>
          <p:nvPr/>
        </p:nvSpPr>
        <p:spPr>
          <a:xfrm>
            <a:off x="2891993" y="4125875"/>
            <a:ext cx="203225" cy="394398"/>
          </a:xfrm>
          <a:custGeom>
            <a:avLst/>
            <a:gdLst/>
            <a:ahLst/>
            <a:cxnLst/>
            <a:rect l="0" t="0" r="0" b="0"/>
            <a:pathLst>
              <a:path w="203225" h="394398">
                <a:moveTo>
                  <a:pt x="128727" y="54229"/>
                </a:moveTo>
                <a:lnTo>
                  <a:pt x="128727" y="394398"/>
                </a:lnTo>
                <a:lnTo>
                  <a:pt x="74498" y="394398"/>
                </a:lnTo>
                <a:lnTo>
                  <a:pt x="74498" y="54229"/>
                </a:lnTo>
                <a:lnTo>
                  <a:pt x="0" y="54229"/>
                </a:lnTo>
                <a:lnTo>
                  <a:pt x="0" y="0"/>
                </a:lnTo>
                <a:lnTo>
                  <a:pt x="203225" y="0"/>
                </a:lnTo>
                <a:lnTo>
                  <a:pt x="203225" y="54229"/>
                </a:lnTo>
                <a:close/>
                <a:moveTo>
                  <a:pt x="489991" y="3436213"/>
                </a:move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2" name="Freeform 122"/>
          <p:cNvSpPr/>
          <p:nvPr/>
        </p:nvSpPr>
        <p:spPr>
          <a:xfrm>
            <a:off x="3117138" y="4118217"/>
            <a:ext cx="169266" cy="409194"/>
          </a:xfrm>
          <a:custGeom>
            <a:avLst/>
            <a:gdLst/>
            <a:ahLst/>
            <a:cxnLst/>
            <a:rect l="0" t="0" r="0" b="0"/>
            <a:pathLst>
              <a:path w="169266" h="409194">
                <a:moveTo>
                  <a:pt x="57519" y="298539"/>
                </a:moveTo>
                <a:cubicBezTo>
                  <a:pt x="57519" y="336880"/>
                  <a:pt x="65189" y="356057"/>
                  <a:pt x="93129" y="356057"/>
                </a:cubicBezTo>
                <a:cubicBezTo>
                  <a:pt x="116688" y="356057"/>
                  <a:pt x="128740" y="344005"/>
                  <a:pt x="136957" y="336334"/>
                </a:cubicBezTo>
                <a:lnTo>
                  <a:pt x="169266" y="376872"/>
                </a:lnTo>
                <a:cubicBezTo>
                  <a:pt x="158306" y="390576"/>
                  <a:pt x="132563" y="409194"/>
                  <a:pt x="92025" y="409194"/>
                </a:cubicBezTo>
                <a:cubicBezTo>
                  <a:pt x="13704" y="409194"/>
                  <a:pt x="0" y="359346"/>
                  <a:pt x="0" y="288683"/>
                </a:cubicBezTo>
                <a:lnTo>
                  <a:pt x="0" y="120523"/>
                </a:lnTo>
                <a:cubicBezTo>
                  <a:pt x="0" y="54229"/>
                  <a:pt x="12053" y="0"/>
                  <a:pt x="90386" y="0"/>
                </a:cubicBezTo>
                <a:cubicBezTo>
                  <a:pt x="132563" y="0"/>
                  <a:pt x="152286" y="14795"/>
                  <a:pt x="167628" y="35611"/>
                </a:cubicBezTo>
                <a:lnTo>
                  <a:pt x="132017" y="70663"/>
                </a:lnTo>
                <a:cubicBezTo>
                  <a:pt x="125438" y="62446"/>
                  <a:pt x="113399" y="51498"/>
                  <a:pt x="94222" y="51498"/>
                </a:cubicBezTo>
                <a:cubicBezTo>
                  <a:pt x="67374" y="51498"/>
                  <a:pt x="57519" y="67373"/>
                  <a:pt x="57519" y="109017"/>
                </a:cubicBezTo>
                <a:close/>
                <a:moveTo>
                  <a:pt x="28194" y="3443871"/>
                </a:move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3" name="Freeform 123"/>
          <p:cNvSpPr/>
          <p:nvPr/>
        </p:nvSpPr>
        <p:spPr>
          <a:xfrm>
            <a:off x="3309975" y="4125875"/>
            <a:ext cx="177483" cy="394411"/>
          </a:xfrm>
          <a:custGeom>
            <a:avLst/>
            <a:gdLst/>
            <a:ahLst/>
            <a:cxnLst/>
            <a:rect l="0" t="0" r="0" b="0"/>
            <a:pathLst>
              <a:path w="177483" h="394411">
                <a:moveTo>
                  <a:pt x="123254" y="394411"/>
                </a:moveTo>
                <a:lnTo>
                  <a:pt x="123254" y="218580"/>
                </a:lnTo>
                <a:lnTo>
                  <a:pt x="54229" y="218580"/>
                </a:lnTo>
                <a:lnTo>
                  <a:pt x="54229" y="394411"/>
                </a:lnTo>
                <a:lnTo>
                  <a:pt x="0" y="394411"/>
                </a:lnTo>
                <a:lnTo>
                  <a:pt x="0" y="0"/>
                </a:lnTo>
                <a:lnTo>
                  <a:pt x="54229" y="0"/>
                </a:lnTo>
                <a:lnTo>
                  <a:pt x="54229" y="163246"/>
                </a:lnTo>
                <a:lnTo>
                  <a:pt x="123254" y="163246"/>
                </a:lnTo>
                <a:lnTo>
                  <a:pt x="123254" y="0"/>
                </a:lnTo>
                <a:lnTo>
                  <a:pt x="177483" y="0"/>
                </a:lnTo>
                <a:lnTo>
                  <a:pt x="177483" y="394411"/>
                </a:lnTo>
                <a:close/>
                <a:moveTo>
                  <a:pt x="-268173" y="3436213"/>
                </a:move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4" name="Freeform 124"/>
          <p:cNvSpPr/>
          <p:nvPr/>
        </p:nvSpPr>
        <p:spPr>
          <a:xfrm>
            <a:off x="8502598" y="300203"/>
            <a:ext cx="1864513" cy="1169822"/>
          </a:xfrm>
          <a:custGeom>
            <a:avLst/>
            <a:gdLst/>
            <a:ahLst/>
            <a:cxnLst/>
            <a:rect l="0" t="0" r="0" b="0"/>
            <a:pathLst>
              <a:path w="1864513" h="1169822">
                <a:moveTo>
                  <a:pt x="0" y="1169822"/>
                </a:moveTo>
                <a:lnTo>
                  <a:pt x="1864513" y="1169822"/>
                </a:lnTo>
                <a:lnTo>
                  <a:pt x="1864513" y="0"/>
                </a:lnTo>
                <a:lnTo>
                  <a:pt x="0" y="0"/>
                </a:lnTo>
                <a:lnTo>
                  <a:pt x="0" y="1169822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5" name="Freeform 125"/>
          <p:cNvSpPr/>
          <p:nvPr/>
        </p:nvSpPr>
        <p:spPr>
          <a:xfrm>
            <a:off x="9504057" y="487477"/>
            <a:ext cx="91199" cy="234518"/>
          </a:xfrm>
          <a:custGeom>
            <a:avLst/>
            <a:gdLst/>
            <a:ahLst/>
            <a:cxnLst/>
            <a:rect l="0" t="0" r="0" b="0"/>
            <a:pathLst>
              <a:path w="91199" h="234518">
                <a:moveTo>
                  <a:pt x="32246" y="33223"/>
                </a:moveTo>
                <a:lnTo>
                  <a:pt x="32246" y="97066"/>
                </a:lnTo>
                <a:lnTo>
                  <a:pt x="86639" y="97066"/>
                </a:lnTo>
                <a:lnTo>
                  <a:pt x="86639" y="129959"/>
                </a:lnTo>
                <a:lnTo>
                  <a:pt x="32246" y="129959"/>
                </a:lnTo>
                <a:lnTo>
                  <a:pt x="32246" y="234518"/>
                </a:lnTo>
                <a:lnTo>
                  <a:pt x="0" y="234518"/>
                </a:lnTo>
                <a:lnTo>
                  <a:pt x="0" y="0"/>
                </a:lnTo>
                <a:lnTo>
                  <a:pt x="91199" y="0"/>
                </a:lnTo>
                <a:lnTo>
                  <a:pt x="91199" y="33223"/>
                </a:lnTo>
                <a:close/>
                <a:moveTo>
                  <a:pt x="-2462669" y="7074611"/>
                </a:moveTo>
              </a:path>
            </a:pathLst>
          </a:custGeom>
          <a:solidFill>
            <a:srgbClr val="0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6" name="Picture 126"/>
          <p:cNvPicPr>
            <a:picLocks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601923" y="470218"/>
            <a:ext cx="253276" cy="271970"/>
          </a:xfrm>
          <a:prstGeom prst="rect">
            <a:avLst/>
          </a:prstGeom>
          <a:noFill/>
        </p:spPr>
      </p:pic>
      <p:sp>
        <p:nvSpPr>
          <p:cNvPr id="127" name="Freeform 127"/>
          <p:cNvSpPr/>
          <p:nvPr/>
        </p:nvSpPr>
        <p:spPr>
          <a:xfrm>
            <a:off x="9494621" y="766865"/>
            <a:ext cx="125400" cy="234518"/>
          </a:xfrm>
          <a:custGeom>
            <a:avLst/>
            <a:gdLst/>
            <a:ahLst/>
            <a:cxnLst/>
            <a:rect l="0" t="0" r="0" b="0"/>
            <a:pathLst>
              <a:path w="125400" h="234518">
                <a:moveTo>
                  <a:pt x="78817" y="136474"/>
                </a:moveTo>
                <a:lnTo>
                  <a:pt x="78817" y="234518"/>
                </a:lnTo>
                <a:lnTo>
                  <a:pt x="46571" y="234518"/>
                </a:lnTo>
                <a:lnTo>
                  <a:pt x="46571" y="136474"/>
                </a:lnTo>
                <a:lnTo>
                  <a:pt x="0" y="0"/>
                </a:lnTo>
                <a:lnTo>
                  <a:pt x="35497" y="0"/>
                </a:lnTo>
                <a:lnTo>
                  <a:pt x="63830" y="93802"/>
                </a:lnTo>
                <a:lnTo>
                  <a:pt x="92177" y="0"/>
                </a:lnTo>
                <a:lnTo>
                  <a:pt x="125400" y="0"/>
                </a:lnTo>
                <a:close/>
                <a:moveTo>
                  <a:pt x="-2835872" y="6795223"/>
                </a:moveTo>
              </a:path>
            </a:pathLst>
          </a:custGeom>
          <a:solidFill>
            <a:srgbClr val="0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8" name="Picture 128"/>
          <p:cNvPicPr>
            <a:picLocks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613836" y="749593"/>
            <a:ext cx="134835" cy="268706"/>
          </a:xfrm>
          <a:prstGeom prst="rect">
            <a:avLst/>
          </a:prstGeom>
          <a:noFill/>
        </p:spPr>
      </p:pic>
      <p:sp>
        <p:nvSpPr>
          <p:cNvPr id="129" name="Freeform 129"/>
          <p:cNvSpPr/>
          <p:nvPr/>
        </p:nvSpPr>
        <p:spPr>
          <a:xfrm>
            <a:off x="9758171" y="766852"/>
            <a:ext cx="109436" cy="238100"/>
          </a:xfrm>
          <a:custGeom>
            <a:avLst/>
            <a:gdLst/>
            <a:ahLst/>
            <a:cxnLst/>
            <a:rect l="0" t="0" r="0" b="0"/>
            <a:pathLst>
              <a:path w="109436" h="238100">
                <a:moveTo>
                  <a:pt x="109436" y="159931"/>
                </a:moveTo>
                <a:cubicBezTo>
                  <a:pt x="109436" y="193802"/>
                  <a:pt x="109436" y="238100"/>
                  <a:pt x="54395" y="238100"/>
                </a:cubicBezTo>
                <a:cubicBezTo>
                  <a:pt x="0" y="238100"/>
                  <a:pt x="0" y="195110"/>
                  <a:pt x="0" y="160579"/>
                </a:cubicBezTo>
                <a:lnTo>
                  <a:pt x="0" y="0"/>
                </a:lnTo>
                <a:lnTo>
                  <a:pt x="34201" y="0"/>
                </a:lnTo>
                <a:lnTo>
                  <a:pt x="34201" y="163182"/>
                </a:lnTo>
                <a:cubicBezTo>
                  <a:pt x="34201" y="187617"/>
                  <a:pt x="34201" y="206832"/>
                  <a:pt x="55042" y="206832"/>
                </a:cubicBezTo>
                <a:cubicBezTo>
                  <a:pt x="75235" y="206832"/>
                  <a:pt x="75235" y="187948"/>
                  <a:pt x="75235" y="163182"/>
                </a:cubicBezTo>
                <a:lnTo>
                  <a:pt x="75235" y="0"/>
                </a:lnTo>
                <a:lnTo>
                  <a:pt x="109436" y="0"/>
                </a:lnTo>
                <a:close/>
                <a:moveTo>
                  <a:pt x="-3122866" y="6795236"/>
                </a:moveTo>
              </a:path>
            </a:pathLst>
          </a:custGeom>
          <a:solidFill>
            <a:srgbClr val="0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0" name="Picture 130"/>
          <p:cNvPicPr>
            <a:picLocks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878238" y="754152"/>
            <a:ext cx="132232" cy="259918"/>
          </a:xfrm>
          <a:prstGeom prst="rect">
            <a:avLst/>
          </a:prstGeom>
          <a:noFill/>
        </p:spPr>
      </p:pic>
      <p:sp>
        <p:nvSpPr>
          <p:cNvPr id="131" name="Freeform 131"/>
          <p:cNvSpPr/>
          <p:nvPr/>
        </p:nvSpPr>
        <p:spPr>
          <a:xfrm>
            <a:off x="9496247" y="1046252"/>
            <a:ext cx="195745" cy="234506"/>
          </a:xfrm>
          <a:custGeom>
            <a:avLst/>
            <a:gdLst/>
            <a:ahLst/>
            <a:cxnLst/>
            <a:rect l="0" t="0" r="0" b="0"/>
            <a:pathLst>
              <a:path w="195745" h="234506">
                <a:moveTo>
                  <a:pt x="158293" y="234506"/>
                </a:moveTo>
                <a:lnTo>
                  <a:pt x="125399" y="234506"/>
                </a:lnTo>
                <a:lnTo>
                  <a:pt x="98031" y="75235"/>
                </a:lnTo>
                <a:lnTo>
                  <a:pt x="70676" y="234506"/>
                </a:lnTo>
                <a:lnTo>
                  <a:pt x="38100" y="234506"/>
                </a:lnTo>
                <a:lnTo>
                  <a:pt x="0" y="0"/>
                </a:lnTo>
                <a:lnTo>
                  <a:pt x="34518" y="0"/>
                </a:lnTo>
                <a:lnTo>
                  <a:pt x="56019" y="158293"/>
                </a:lnTo>
                <a:lnTo>
                  <a:pt x="83376" y="0"/>
                </a:lnTo>
                <a:lnTo>
                  <a:pt x="113664" y="0"/>
                </a:lnTo>
                <a:lnTo>
                  <a:pt x="141033" y="158293"/>
                </a:lnTo>
                <a:lnTo>
                  <a:pt x="162522" y="0"/>
                </a:lnTo>
                <a:lnTo>
                  <a:pt x="195745" y="0"/>
                </a:lnTo>
                <a:close/>
                <a:moveTo>
                  <a:pt x="-3214917" y="6515836"/>
                </a:moveTo>
              </a:path>
            </a:pathLst>
          </a:custGeom>
          <a:solidFill>
            <a:srgbClr val="0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2" name="Picture 132"/>
          <p:cNvPicPr>
            <a:picLocks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694722" y="1028980"/>
            <a:ext cx="262077" cy="272008"/>
          </a:xfrm>
          <a:prstGeom prst="rect">
            <a:avLst/>
          </a:prstGeom>
          <a:noFill/>
        </p:spPr>
      </p:pic>
      <p:sp>
        <p:nvSpPr>
          <p:cNvPr id="133" name="Freeform 133"/>
          <p:cNvSpPr/>
          <p:nvPr/>
        </p:nvSpPr>
        <p:spPr>
          <a:xfrm>
            <a:off x="9965487" y="1046252"/>
            <a:ext cx="87947" cy="234506"/>
          </a:xfrm>
          <a:custGeom>
            <a:avLst/>
            <a:gdLst/>
            <a:ahLst/>
            <a:cxnLst/>
            <a:rect l="0" t="0" r="0" b="0"/>
            <a:pathLst>
              <a:path w="87947" h="234506">
                <a:moveTo>
                  <a:pt x="0" y="234506"/>
                </a:moveTo>
                <a:lnTo>
                  <a:pt x="0" y="0"/>
                </a:lnTo>
                <a:lnTo>
                  <a:pt x="32245" y="0"/>
                </a:lnTo>
                <a:lnTo>
                  <a:pt x="32245" y="200952"/>
                </a:lnTo>
                <a:lnTo>
                  <a:pt x="87947" y="200952"/>
                </a:lnTo>
                <a:lnTo>
                  <a:pt x="87947" y="234506"/>
                </a:lnTo>
                <a:close/>
                <a:moveTo>
                  <a:pt x="-3684157" y="6515836"/>
                </a:moveTo>
              </a:path>
            </a:pathLst>
          </a:custGeom>
          <a:solidFill>
            <a:srgbClr val="0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4" name="Picture 134"/>
          <p:cNvPicPr>
            <a:picLocks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0058819" y="1033539"/>
            <a:ext cx="132879" cy="259905"/>
          </a:xfrm>
          <a:prstGeom prst="rect">
            <a:avLst/>
          </a:prstGeom>
          <a:noFill/>
        </p:spPr>
      </p:pic>
      <p:sp>
        <p:nvSpPr>
          <p:cNvPr id="135" name="Freeform 135"/>
          <p:cNvSpPr/>
          <p:nvPr/>
        </p:nvSpPr>
        <p:spPr>
          <a:xfrm>
            <a:off x="8690864" y="1136663"/>
            <a:ext cx="188201" cy="144983"/>
          </a:xfrm>
          <a:custGeom>
            <a:avLst/>
            <a:gdLst/>
            <a:ahLst/>
            <a:cxnLst/>
            <a:rect l="0" t="0" r="0" b="0"/>
            <a:pathLst>
              <a:path w="188201" h="144983">
                <a:moveTo>
                  <a:pt x="176885" y="0"/>
                </a:moveTo>
                <a:cubicBezTo>
                  <a:pt x="172046" y="0"/>
                  <a:pt x="167944" y="3074"/>
                  <a:pt x="166395" y="7265"/>
                </a:cubicBezTo>
                <a:lnTo>
                  <a:pt x="145033" y="61341"/>
                </a:lnTo>
                <a:lnTo>
                  <a:pt x="143141" y="67488"/>
                </a:lnTo>
                <a:lnTo>
                  <a:pt x="141452" y="61214"/>
                </a:lnTo>
                <a:lnTo>
                  <a:pt x="124929" y="8649"/>
                </a:lnTo>
                <a:cubicBezTo>
                  <a:pt x="124929" y="8433"/>
                  <a:pt x="124777" y="8255"/>
                  <a:pt x="124726" y="8166"/>
                </a:cubicBezTo>
                <a:lnTo>
                  <a:pt x="124726" y="8014"/>
                </a:lnTo>
                <a:cubicBezTo>
                  <a:pt x="123152" y="3607"/>
                  <a:pt x="118986" y="483"/>
                  <a:pt x="114172" y="483"/>
                </a:cubicBezTo>
                <a:lnTo>
                  <a:pt x="87503" y="483"/>
                </a:lnTo>
                <a:cubicBezTo>
                  <a:pt x="81495" y="826"/>
                  <a:pt x="76720" y="5690"/>
                  <a:pt x="76720" y="11748"/>
                </a:cubicBezTo>
                <a:cubicBezTo>
                  <a:pt x="76720" y="13373"/>
                  <a:pt x="77495" y="15507"/>
                  <a:pt x="78003" y="17514"/>
                </a:cubicBezTo>
                <a:lnTo>
                  <a:pt x="81495" y="28512"/>
                </a:lnTo>
                <a:lnTo>
                  <a:pt x="68414" y="61405"/>
                </a:lnTo>
                <a:lnTo>
                  <a:pt x="66357" y="67488"/>
                </a:lnTo>
                <a:lnTo>
                  <a:pt x="64655" y="61341"/>
                </a:lnTo>
                <a:lnTo>
                  <a:pt x="48234" y="8649"/>
                </a:lnTo>
                <a:cubicBezTo>
                  <a:pt x="48044" y="8433"/>
                  <a:pt x="48044" y="8255"/>
                  <a:pt x="47993" y="8166"/>
                </a:cubicBezTo>
                <a:lnTo>
                  <a:pt x="47993" y="8014"/>
                </a:lnTo>
                <a:cubicBezTo>
                  <a:pt x="46469" y="3607"/>
                  <a:pt x="42202" y="483"/>
                  <a:pt x="37427" y="483"/>
                </a:cubicBezTo>
                <a:lnTo>
                  <a:pt x="10756" y="483"/>
                </a:lnTo>
                <a:cubicBezTo>
                  <a:pt x="4851" y="826"/>
                  <a:pt x="0" y="5690"/>
                  <a:pt x="0" y="11748"/>
                </a:cubicBezTo>
                <a:cubicBezTo>
                  <a:pt x="0" y="13373"/>
                  <a:pt x="660" y="15507"/>
                  <a:pt x="1333" y="17514"/>
                </a:cubicBezTo>
                <a:lnTo>
                  <a:pt x="41261" y="136525"/>
                </a:lnTo>
                <a:cubicBezTo>
                  <a:pt x="42443" y="141389"/>
                  <a:pt x="46952" y="144983"/>
                  <a:pt x="52082" y="144983"/>
                </a:cubicBezTo>
                <a:cubicBezTo>
                  <a:pt x="57175" y="144983"/>
                  <a:pt x="61417" y="141707"/>
                  <a:pt x="62788" y="137109"/>
                </a:cubicBezTo>
                <a:lnTo>
                  <a:pt x="90766" y="66548"/>
                </a:lnTo>
                <a:lnTo>
                  <a:pt x="92824" y="60249"/>
                </a:lnTo>
                <a:lnTo>
                  <a:pt x="94500" y="66472"/>
                </a:lnTo>
                <a:lnTo>
                  <a:pt x="118046" y="136525"/>
                </a:lnTo>
                <a:cubicBezTo>
                  <a:pt x="119253" y="141389"/>
                  <a:pt x="123622" y="144983"/>
                  <a:pt x="128917" y="144983"/>
                </a:cubicBezTo>
                <a:cubicBezTo>
                  <a:pt x="134060" y="144983"/>
                  <a:pt x="138303" y="141567"/>
                  <a:pt x="139750" y="136792"/>
                </a:cubicBezTo>
                <a:lnTo>
                  <a:pt x="187058" y="16205"/>
                </a:lnTo>
                <a:cubicBezTo>
                  <a:pt x="187744" y="14707"/>
                  <a:pt x="188201" y="13056"/>
                  <a:pt x="188201" y="11354"/>
                </a:cubicBezTo>
                <a:cubicBezTo>
                  <a:pt x="188201" y="5093"/>
                  <a:pt x="183108" y="0"/>
                  <a:pt x="176885" y="0"/>
                </a:cubicBezTo>
              </a:path>
            </a:pathLst>
          </a:custGeom>
          <a:solidFill>
            <a:srgbClr val="0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6" name="Freeform 136"/>
          <p:cNvSpPr/>
          <p:nvPr/>
        </p:nvSpPr>
        <p:spPr>
          <a:xfrm>
            <a:off x="8889796" y="1136663"/>
            <a:ext cx="188227" cy="144983"/>
          </a:xfrm>
          <a:custGeom>
            <a:avLst/>
            <a:gdLst/>
            <a:ahLst/>
            <a:cxnLst/>
            <a:rect l="0" t="0" r="0" b="0"/>
            <a:pathLst>
              <a:path w="188227" h="144983">
                <a:moveTo>
                  <a:pt x="176937" y="0"/>
                </a:moveTo>
                <a:cubicBezTo>
                  <a:pt x="172098" y="0"/>
                  <a:pt x="167945" y="3074"/>
                  <a:pt x="166358" y="7265"/>
                </a:cubicBezTo>
                <a:lnTo>
                  <a:pt x="145110" y="61341"/>
                </a:lnTo>
                <a:lnTo>
                  <a:pt x="143066" y="67488"/>
                </a:lnTo>
                <a:lnTo>
                  <a:pt x="141517" y="61214"/>
                </a:lnTo>
                <a:lnTo>
                  <a:pt x="124880" y="8649"/>
                </a:lnTo>
                <a:cubicBezTo>
                  <a:pt x="124880" y="8433"/>
                  <a:pt x="124880" y="8255"/>
                  <a:pt x="124803" y="8166"/>
                </a:cubicBezTo>
                <a:lnTo>
                  <a:pt x="124803" y="8014"/>
                </a:lnTo>
                <a:cubicBezTo>
                  <a:pt x="123203" y="3607"/>
                  <a:pt x="119012" y="483"/>
                  <a:pt x="114148" y="483"/>
                </a:cubicBezTo>
                <a:lnTo>
                  <a:pt x="87478" y="483"/>
                </a:lnTo>
                <a:cubicBezTo>
                  <a:pt x="81496" y="826"/>
                  <a:pt x="76797" y="5690"/>
                  <a:pt x="76797" y="11748"/>
                </a:cubicBezTo>
                <a:cubicBezTo>
                  <a:pt x="76797" y="13373"/>
                  <a:pt x="77407" y="15507"/>
                  <a:pt x="78080" y="17514"/>
                </a:cubicBezTo>
                <a:lnTo>
                  <a:pt x="81572" y="28512"/>
                </a:lnTo>
                <a:lnTo>
                  <a:pt x="68440" y="61405"/>
                </a:lnTo>
                <a:lnTo>
                  <a:pt x="66307" y="67488"/>
                </a:lnTo>
                <a:lnTo>
                  <a:pt x="64707" y="61341"/>
                </a:lnTo>
                <a:lnTo>
                  <a:pt x="48260" y="8649"/>
                </a:lnTo>
                <a:cubicBezTo>
                  <a:pt x="48095" y="8433"/>
                  <a:pt x="48095" y="8255"/>
                  <a:pt x="47994" y="8166"/>
                </a:cubicBezTo>
                <a:lnTo>
                  <a:pt x="47994" y="8014"/>
                </a:lnTo>
                <a:cubicBezTo>
                  <a:pt x="46520" y="3607"/>
                  <a:pt x="42330" y="483"/>
                  <a:pt x="37504" y="483"/>
                </a:cubicBezTo>
                <a:lnTo>
                  <a:pt x="10783" y="483"/>
                </a:lnTo>
                <a:cubicBezTo>
                  <a:pt x="4725" y="826"/>
                  <a:pt x="0" y="5690"/>
                  <a:pt x="0" y="11748"/>
                </a:cubicBezTo>
                <a:cubicBezTo>
                  <a:pt x="0" y="13373"/>
                  <a:pt x="762" y="15507"/>
                  <a:pt x="1296" y="17514"/>
                </a:cubicBezTo>
                <a:lnTo>
                  <a:pt x="41351" y="136525"/>
                </a:lnTo>
                <a:cubicBezTo>
                  <a:pt x="42545" y="141389"/>
                  <a:pt x="46927" y="144983"/>
                  <a:pt x="52185" y="144983"/>
                </a:cubicBezTo>
                <a:cubicBezTo>
                  <a:pt x="57150" y="144983"/>
                  <a:pt x="61392" y="141707"/>
                  <a:pt x="62890" y="137109"/>
                </a:cubicBezTo>
                <a:lnTo>
                  <a:pt x="90818" y="66548"/>
                </a:lnTo>
                <a:lnTo>
                  <a:pt x="92786" y="60249"/>
                </a:lnTo>
                <a:lnTo>
                  <a:pt x="94552" y="66472"/>
                </a:lnTo>
                <a:lnTo>
                  <a:pt x="117996" y="136525"/>
                </a:lnTo>
                <a:cubicBezTo>
                  <a:pt x="119278" y="141389"/>
                  <a:pt x="123673" y="144983"/>
                  <a:pt x="128931" y="144983"/>
                </a:cubicBezTo>
                <a:cubicBezTo>
                  <a:pt x="134036" y="144983"/>
                  <a:pt x="138392" y="141567"/>
                  <a:pt x="139776" y="136792"/>
                </a:cubicBezTo>
                <a:lnTo>
                  <a:pt x="187109" y="16205"/>
                </a:lnTo>
                <a:cubicBezTo>
                  <a:pt x="187808" y="14707"/>
                  <a:pt x="188227" y="13056"/>
                  <a:pt x="188227" y="11354"/>
                </a:cubicBezTo>
                <a:cubicBezTo>
                  <a:pt x="188227" y="5093"/>
                  <a:pt x="183134" y="0"/>
                  <a:pt x="176937" y="0"/>
                </a:cubicBezTo>
              </a:path>
            </a:pathLst>
          </a:custGeom>
          <a:solidFill>
            <a:srgbClr val="0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7" name="Picture 137"/>
          <p:cNvPicPr>
            <a:picLocks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080271" y="1124204"/>
            <a:ext cx="139369" cy="169240"/>
          </a:xfrm>
          <a:prstGeom prst="rect">
            <a:avLst/>
          </a:prstGeom>
          <a:noFill/>
        </p:spPr>
      </p:pic>
      <p:sp>
        <p:nvSpPr>
          <p:cNvPr id="138" name="Freeform 138"/>
          <p:cNvSpPr/>
          <p:nvPr/>
        </p:nvSpPr>
        <p:spPr>
          <a:xfrm>
            <a:off x="9050134" y="687541"/>
            <a:ext cx="88252" cy="130060"/>
          </a:xfrm>
          <a:custGeom>
            <a:avLst/>
            <a:gdLst/>
            <a:ahLst/>
            <a:cxnLst/>
            <a:rect l="0" t="0" r="0" b="0"/>
            <a:pathLst>
              <a:path w="88252" h="130060">
                <a:moveTo>
                  <a:pt x="1142" y="54482"/>
                </a:moveTo>
                <a:cubicBezTo>
                  <a:pt x="18123" y="73494"/>
                  <a:pt x="19939" y="130060"/>
                  <a:pt x="62598" y="107556"/>
                </a:cubicBezTo>
                <a:cubicBezTo>
                  <a:pt x="88252" y="94043"/>
                  <a:pt x="87884" y="36956"/>
                  <a:pt x="53683" y="16370"/>
                </a:cubicBezTo>
                <a:cubicBezTo>
                  <a:pt x="25997" y="0"/>
                  <a:pt x="10858" y="22072"/>
                  <a:pt x="825" y="49135"/>
                </a:cubicBezTo>
                <a:cubicBezTo>
                  <a:pt x="50" y="51256"/>
                  <a:pt x="0" y="53390"/>
                  <a:pt x="1142" y="54482"/>
                </a:cubicBezTo>
              </a:path>
            </a:pathLst>
          </a:custGeom>
          <a:solidFill>
            <a:srgbClr val="0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" name="Freeform 139"/>
          <p:cNvSpPr/>
          <p:nvPr/>
        </p:nvSpPr>
        <p:spPr>
          <a:xfrm>
            <a:off x="8893085" y="669621"/>
            <a:ext cx="93905" cy="118681"/>
          </a:xfrm>
          <a:custGeom>
            <a:avLst/>
            <a:gdLst/>
            <a:ahLst/>
            <a:cxnLst/>
            <a:rect l="0" t="0" r="0" b="0"/>
            <a:pathLst>
              <a:path w="93905" h="118681">
                <a:moveTo>
                  <a:pt x="91936" y="63360"/>
                </a:moveTo>
                <a:cubicBezTo>
                  <a:pt x="74105" y="78143"/>
                  <a:pt x="61849" y="118681"/>
                  <a:pt x="29046" y="104914"/>
                </a:cubicBezTo>
                <a:cubicBezTo>
                  <a:pt x="2553" y="91427"/>
                  <a:pt x="0" y="38900"/>
                  <a:pt x="45695" y="14643"/>
                </a:cubicBezTo>
                <a:cubicBezTo>
                  <a:pt x="77521" y="0"/>
                  <a:pt x="93676" y="28993"/>
                  <a:pt x="93905" y="59778"/>
                </a:cubicBezTo>
                <a:cubicBezTo>
                  <a:pt x="93905" y="60846"/>
                  <a:pt x="92851" y="62458"/>
                  <a:pt x="91936" y="63360"/>
                </a:cubicBezTo>
              </a:path>
            </a:pathLst>
          </a:custGeom>
          <a:solidFill>
            <a:srgbClr val="0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0" name="Freeform 140"/>
          <p:cNvSpPr/>
          <p:nvPr/>
        </p:nvSpPr>
        <p:spPr>
          <a:xfrm>
            <a:off x="8963876" y="808241"/>
            <a:ext cx="82778" cy="48692"/>
          </a:xfrm>
          <a:custGeom>
            <a:avLst/>
            <a:gdLst/>
            <a:ahLst/>
            <a:cxnLst/>
            <a:rect l="0" t="0" r="0" b="0"/>
            <a:pathLst>
              <a:path w="82778" h="48692">
                <a:moveTo>
                  <a:pt x="65163" y="28131"/>
                </a:moveTo>
                <a:cubicBezTo>
                  <a:pt x="82778" y="26315"/>
                  <a:pt x="78803" y="9982"/>
                  <a:pt x="65455" y="5880"/>
                </a:cubicBezTo>
                <a:cubicBezTo>
                  <a:pt x="53530" y="2337"/>
                  <a:pt x="35445" y="0"/>
                  <a:pt x="22656" y="254"/>
                </a:cubicBezTo>
                <a:cubicBezTo>
                  <a:pt x="0" y="775"/>
                  <a:pt x="558" y="18059"/>
                  <a:pt x="12356" y="20993"/>
                </a:cubicBezTo>
                <a:cubicBezTo>
                  <a:pt x="21272" y="23978"/>
                  <a:pt x="27012" y="25147"/>
                  <a:pt x="34708" y="35065"/>
                </a:cubicBezTo>
                <a:cubicBezTo>
                  <a:pt x="41732" y="48692"/>
                  <a:pt x="38607" y="30976"/>
                  <a:pt x="65163" y="28131"/>
                </a:cubicBezTo>
              </a:path>
            </a:pathLst>
          </a:custGeom>
          <a:solidFill>
            <a:srgbClr val="0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" name="Freeform 141"/>
          <p:cNvSpPr/>
          <p:nvPr/>
        </p:nvSpPr>
        <p:spPr>
          <a:xfrm>
            <a:off x="9098610" y="507201"/>
            <a:ext cx="118059" cy="132841"/>
          </a:xfrm>
          <a:custGeom>
            <a:avLst/>
            <a:gdLst/>
            <a:ahLst/>
            <a:cxnLst/>
            <a:rect l="0" t="0" r="0" b="0"/>
            <a:pathLst>
              <a:path w="118059" h="132841">
                <a:moveTo>
                  <a:pt x="13538" y="36829"/>
                </a:moveTo>
                <a:cubicBezTo>
                  <a:pt x="35648" y="0"/>
                  <a:pt x="74142" y="7137"/>
                  <a:pt x="93434" y="25489"/>
                </a:cubicBezTo>
                <a:cubicBezTo>
                  <a:pt x="114643" y="45440"/>
                  <a:pt x="118059" y="68478"/>
                  <a:pt x="109931" y="84683"/>
                </a:cubicBezTo>
                <a:cubicBezTo>
                  <a:pt x="98857" y="106426"/>
                  <a:pt x="70535" y="132841"/>
                  <a:pt x="52108" y="107276"/>
                </a:cubicBezTo>
                <a:cubicBezTo>
                  <a:pt x="43967" y="96011"/>
                  <a:pt x="26670" y="82498"/>
                  <a:pt x="17246" y="78613"/>
                </a:cubicBezTo>
                <a:cubicBezTo>
                  <a:pt x="2756" y="72516"/>
                  <a:pt x="0" y="59435"/>
                  <a:pt x="13538" y="36829"/>
                </a:cubicBezTo>
              </a:path>
            </a:pathLst>
          </a:custGeom>
          <a:solidFill>
            <a:srgbClr val="0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2" name="Picture 142"/>
          <p:cNvPicPr>
            <a:picLocks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670073" y="474627"/>
            <a:ext cx="552454" cy="621300"/>
          </a:xfrm>
          <a:prstGeom prst="rect">
            <a:avLst/>
          </a:prstGeom>
          <a:noFill/>
        </p:spPr>
      </p:pic>
      <p:sp>
        <p:nvSpPr>
          <p:cNvPr id="143" name="Freeform 143"/>
          <p:cNvSpPr/>
          <p:nvPr/>
        </p:nvSpPr>
        <p:spPr>
          <a:xfrm>
            <a:off x="8778367" y="1035927"/>
            <a:ext cx="19697" cy="22479"/>
          </a:xfrm>
          <a:custGeom>
            <a:avLst/>
            <a:gdLst/>
            <a:ahLst/>
            <a:cxnLst/>
            <a:rect l="0" t="0" r="0" b="0"/>
            <a:pathLst>
              <a:path w="19697" h="22479">
                <a:moveTo>
                  <a:pt x="16420" y="14757"/>
                </a:moveTo>
                <a:cubicBezTo>
                  <a:pt x="15989" y="17475"/>
                  <a:pt x="13703" y="19355"/>
                  <a:pt x="10604" y="19355"/>
                </a:cubicBezTo>
                <a:cubicBezTo>
                  <a:pt x="6324" y="19355"/>
                  <a:pt x="3581" y="15557"/>
                  <a:pt x="3581" y="11214"/>
                </a:cubicBezTo>
                <a:cubicBezTo>
                  <a:pt x="3581" y="6693"/>
                  <a:pt x="6058" y="3302"/>
                  <a:pt x="10579" y="3302"/>
                </a:cubicBezTo>
                <a:cubicBezTo>
                  <a:pt x="13589" y="3302"/>
                  <a:pt x="15811" y="5042"/>
                  <a:pt x="16420" y="7709"/>
                </a:cubicBezTo>
                <a:lnTo>
                  <a:pt x="19545" y="7709"/>
                </a:lnTo>
                <a:cubicBezTo>
                  <a:pt x="18986" y="2768"/>
                  <a:pt x="15138" y="0"/>
                  <a:pt x="10490" y="0"/>
                </a:cubicBezTo>
                <a:cubicBezTo>
                  <a:pt x="3822" y="0"/>
                  <a:pt x="0" y="4851"/>
                  <a:pt x="0" y="11214"/>
                </a:cubicBezTo>
                <a:cubicBezTo>
                  <a:pt x="0" y="17615"/>
                  <a:pt x="4140" y="22479"/>
                  <a:pt x="10604" y="22479"/>
                </a:cubicBezTo>
                <a:cubicBezTo>
                  <a:pt x="15138" y="22479"/>
                  <a:pt x="18770" y="19558"/>
                  <a:pt x="19697" y="14757"/>
                </a:cubicBezTo>
                <a:close/>
                <a:moveTo>
                  <a:pt x="-2266963" y="6526161"/>
                </a:moveTo>
              </a:path>
            </a:pathLst>
          </a:custGeom>
          <a:solidFill>
            <a:srgbClr val="0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4" name="Picture 144"/>
          <p:cNvPicPr>
            <a:picLocks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146006" y="1065480"/>
            <a:ext cx="70039" cy="70408"/>
          </a:xfrm>
          <a:prstGeom prst="rect">
            <a:avLst/>
          </a:prstGeom>
          <a:noFill/>
        </p:spPr>
      </p:pic>
      <p:sp>
        <p:nvSpPr>
          <p:cNvPr id="145" name="Freeform 145"/>
          <p:cNvSpPr/>
          <p:nvPr/>
        </p:nvSpPr>
        <p:spPr>
          <a:xfrm>
            <a:off x="9342310" y="487325"/>
            <a:ext cx="11227" cy="794309"/>
          </a:xfrm>
          <a:custGeom>
            <a:avLst/>
            <a:gdLst/>
            <a:ahLst/>
            <a:cxnLst/>
            <a:rect l="0" t="0" r="0" b="0"/>
            <a:pathLst>
              <a:path w="11227" h="794309">
                <a:moveTo>
                  <a:pt x="0" y="794309"/>
                </a:moveTo>
                <a:lnTo>
                  <a:pt x="11227" y="794309"/>
                </a:lnTo>
                <a:lnTo>
                  <a:pt x="11227" y="0"/>
                </a:lnTo>
                <a:lnTo>
                  <a:pt x="0" y="0"/>
                </a:lnTo>
                <a:lnTo>
                  <a:pt x="0" y="794309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" name="Rectangle 147"/>
          <p:cNvSpPr/>
          <p:nvPr/>
        </p:nvSpPr>
        <p:spPr>
          <a:xfrm>
            <a:off x="650985" y="376923"/>
            <a:ext cx="4107302" cy="1140561"/>
          </a:xfrm>
          <a:prstGeom prst="rect">
            <a:avLst/>
          </a:prstGeom>
        </p:spPr>
      </p:sp>
      <p:sp>
        <p:nvSpPr>
          <p:cNvPr id="148" name="Freeform 148"/>
          <p:cNvSpPr/>
          <p:nvPr/>
        </p:nvSpPr>
        <p:spPr>
          <a:xfrm>
            <a:off x="666763" y="450685"/>
            <a:ext cx="136921" cy="223723"/>
          </a:xfrm>
          <a:custGeom>
            <a:avLst/>
            <a:gdLst/>
            <a:ahLst/>
            <a:cxnLst/>
            <a:rect l="0" t="0" r="0" b="0"/>
            <a:pathLst>
              <a:path w="5705078" h="9321800">
                <a:moveTo>
                  <a:pt x="5705078" y="6785174"/>
                </a:moveTo>
                <a:cubicBezTo>
                  <a:pt x="5705078" y="7583157"/>
                  <a:pt x="5415690" y="8205457"/>
                  <a:pt x="4836914" y="8652074"/>
                </a:cubicBezTo>
                <a:cubicBezTo>
                  <a:pt x="4258138" y="9098558"/>
                  <a:pt x="3472656" y="9321800"/>
                  <a:pt x="2480469" y="9321800"/>
                </a:cubicBezTo>
                <a:cubicBezTo>
                  <a:pt x="1405599" y="9321800"/>
                  <a:pt x="578776" y="9183291"/>
                  <a:pt x="0" y="8906272"/>
                </a:cubicBezTo>
                <a:lnTo>
                  <a:pt x="0" y="7889280"/>
                </a:lnTo>
                <a:cubicBezTo>
                  <a:pt x="372136" y="8046443"/>
                  <a:pt x="777280" y="8170532"/>
                  <a:pt x="1215430" y="8261549"/>
                </a:cubicBezTo>
                <a:cubicBezTo>
                  <a:pt x="1653712" y="8352433"/>
                  <a:pt x="2087827" y="8397875"/>
                  <a:pt x="2517775" y="8397875"/>
                </a:cubicBezTo>
                <a:cubicBezTo>
                  <a:pt x="3220508" y="8397875"/>
                  <a:pt x="3749609" y="8264525"/>
                  <a:pt x="4105077" y="7997825"/>
                </a:cubicBezTo>
                <a:cubicBezTo>
                  <a:pt x="4460677" y="7731125"/>
                  <a:pt x="4638477" y="7359981"/>
                  <a:pt x="4638477" y="6884393"/>
                </a:cubicBezTo>
                <a:cubicBezTo>
                  <a:pt x="4638477" y="6570200"/>
                  <a:pt x="4575440" y="6312827"/>
                  <a:pt x="4449366" y="6112272"/>
                </a:cubicBezTo>
                <a:cubicBezTo>
                  <a:pt x="4323291" y="5911718"/>
                  <a:pt x="4112419" y="5726708"/>
                  <a:pt x="3816747" y="5557243"/>
                </a:cubicBezTo>
                <a:cubicBezTo>
                  <a:pt x="3521207" y="5387645"/>
                  <a:pt x="3071614" y="5195359"/>
                  <a:pt x="2467967" y="4980385"/>
                </a:cubicBezTo>
                <a:cubicBezTo>
                  <a:pt x="1624608" y="4678495"/>
                  <a:pt x="1022019" y="4320845"/>
                  <a:pt x="660202" y="3907433"/>
                </a:cubicBezTo>
                <a:cubicBezTo>
                  <a:pt x="298516" y="3493890"/>
                  <a:pt x="117673" y="2954272"/>
                  <a:pt x="117673" y="2288580"/>
                </a:cubicBezTo>
                <a:cubicBezTo>
                  <a:pt x="117673" y="1589816"/>
                  <a:pt x="380206" y="1033727"/>
                  <a:pt x="905272" y="620316"/>
                </a:cubicBezTo>
                <a:cubicBezTo>
                  <a:pt x="1430337" y="206772"/>
                  <a:pt x="2124869" y="0"/>
                  <a:pt x="2988866" y="0"/>
                </a:cubicBezTo>
                <a:cubicBezTo>
                  <a:pt x="3890037" y="0"/>
                  <a:pt x="4718910" y="165365"/>
                  <a:pt x="5475486" y="496094"/>
                </a:cubicBezTo>
                <a:lnTo>
                  <a:pt x="5146873" y="1413868"/>
                </a:lnTo>
                <a:cubicBezTo>
                  <a:pt x="4398632" y="1099675"/>
                  <a:pt x="3671027" y="942579"/>
                  <a:pt x="2964061" y="942579"/>
                </a:cubicBezTo>
                <a:cubicBezTo>
                  <a:pt x="2405922" y="942579"/>
                  <a:pt x="1969757" y="1062501"/>
                  <a:pt x="1655564" y="1302346"/>
                </a:cubicBezTo>
                <a:cubicBezTo>
                  <a:pt x="1341371" y="1542191"/>
                  <a:pt x="1184275" y="1875102"/>
                  <a:pt x="1184275" y="2301082"/>
                </a:cubicBezTo>
                <a:cubicBezTo>
                  <a:pt x="1184275" y="2615274"/>
                  <a:pt x="1242153" y="2872648"/>
                  <a:pt x="1357908" y="3073202"/>
                </a:cubicBezTo>
                <a:cubicBezTo>
                  <a:pt x="1473663" y="3273756"/>
                  <a:pt x="1668992" y="3457774"/>
                  <a:pt x="1943894" y="3625255"/>
                </a:cubicBezTo>
                <a:cubicBezTo>
                  <a:pt x="2218796" y="3792736"/>
                  <a:pt x="2639483" y="3977746"/>
                  <a:pt x="3205956" y="4180285"/>
                </a:cubicBezTo>
                <a:cubicBezTo>
                  <a:pt x="4156869" y="4519348"/>
                  <a:pt x="4811117" y="4883217"/>
                  <a:pt x="5168702" y="5271890"/>
                </a:cubicBezTo>
                <a:cubicBezTo>
                  <a:pt x="5526286" y="5660562"/>
                  <a:pt x="5705078" y="6164991"/>
                  <a:pt x="5705078" y="6785174"/>
                </a:cubicBezTo>
                <a:close/>
                <a:moveTo>
                  <a:pt x="1752203" y="91948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9" name="Freeform 149"/>
          <p:cNvSpPr/>
          <p:nvPr/>
        </p:nvSpPr>
        <p:spPr>
          <a:xfrm>
            <a:off x="828210" y="505549"/>
            <a:ext cx="130816" cy="168859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0" name="Freeform 150"/>
          <p:cNvSpPr/>
          <p:nvPr/>
        </p:nvSpPr>
        <p:spPr>
          <a:xfrm>
            <a:off x="984809" y="470497"/>
            <a:ext cx="96588" cy="203911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1" name="Freeform 151"/>
          <p:cNvSpPr/>
          <p:nvPr/>
        </p:nvSpPr>
        <p:spPr>
          <a:xfrm>
            <a:off x="1108399" y="508292"/>
            <a:ext cx="136474" cy="166116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" name="Freeform 152"/>
          <p:cNvSpPr/>
          <p:nvPr/>
        </p:nvSpPr>
        <p:spPr>
          <a:xfrm>
            <a:off x="1293230" y="505244"/>
            <a:ext cx="93911" cy="166116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" name="Freeform 153"/>
          <p:cNvSpPr/>
          <p:nvPr/>
        </p:nvSpPr>
        <p:spPr>
          <a:xfrm>
            <a:off x="1405019" y="439712"/>
            <a:ext cx="143470" cy="234696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4" name="Freeform 154"/>
          <p:cNvSpPr/>
          <p:nvPr/>
        </p:nvSpPr>
        <p:spPr>
          <a:xfrm>
            <a:off x="1584635" y="505549"/>
            <a:ext cx="130816" cy="168859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5" name="Freeform 155"/>
          <p:cNvSpPr/>
          <p:nvPr/>
        </p:nvSpPr>
        <p:spPr>
          <a:xfrm>
            <a:off x="1736919" y="508292"/>
            <a:ext cx="152995" cy="236220"/>
          </a:xfrm>
          <a:custGeom>
            <a:avLst/>
            <a:gdLst/>
            <a:ahLst/>
            <a:cxnLst/>
            <a:rect l="0" t="0" r="0" b="0"/>
            <a:pathLst>
              <a:path w="6374805" h="9842500">
                <a:moveTo>
                  <a:pt x="0" y="0"/>
                </a:moveTo>
                <a:lnTo>
                  <a:pt x="1103908" y="0"/>
                </a:lnTo>
                <a:lnTo>
                  <a:pt x="2592189" y="3873897"/>
                </a:lnTo>
                <a:cubicBezTo>
                  <a:pt x="2918685" y="4758135"/>
                  <a:pt x="3121224" y="5396508"/>
                  <a:pt x="3199805" y="5789018"/>
                </a:cubicBezTo>
                <a:lnTo>
                  <a:pt x="3249414" y="5789018"/>
                </a:lnTo>
                <a:cubicBezTo>
                  <a:pt x="3303124" y="5578277"/>
                  <a:pt x="3415771" y="5217782"/>
                  <a:pt x="3587353" y="4707533"/>
                </a:cubicBezTo>
                <a:cubicBezTo>
                  <a:pt x="3758935" y="4197152"/>
                  <a:pt x="4320183" y="2627975"/>
                  <a:pt x="5271095" y="0"/>
                </a:cubicBezTo>
                <a:lnTo>
                  <a:pt x="6374805" y="0"/>
                </a:lnTo>
                <a:lnTo>
                  <a:pt x="3454003" y="7735093"/>
                </a:lnTo>
                <a:cubicBezTo>
                  <a:pt x="3164549" y="8499607"/>
                  <a:pt x="2826544" y="9041937"/>
                  <a:pt x="2439988" y="9362082"/>
                </a:cubicBezTo>
                <a:cubicBezTo>
                  <a:pt x="2053564" y="9682360"/>
                  <a:pt x="1579232" y="9842500"/>
                  <a:pt x="1016992" y="9842500"/>
                </a:cubicBezTo>
                <a:cubicBezTo>
                  <a:pt x="702800" y="9842500"/>
                  <a:pt x="392708" y="9807376"/>
                  <a:pt x="86717" y="9737129"/>
                </a:cubicBezTo>
                <a:lnTo>
                  <a:pt x="86717" y="8912225"/>
                </a:lnTo>
                <a:cubicBezTo>
                  <a:pt x="314127" y="8961834"/>
                  <a:pt x="568391" y="8986639"/>
                  <a:pt x="849511" y="8986639"/>
                </a:cubicBezTo>
                <a:cubicBezTo>
                  <a:pt x="1556478" y="8986639"/>
                  <a:pt x="2060840" y="8589962"/>
                  <a:pt x="2362597" y="7796609"/>
                </a:cubicBezTo>
                <a:lnTo>
                  <a:pt x="2740819" y="6829821"/>
                </a:lnTo>
                <a:close/>
                <a:moveTo>
                  <a:pt x="6781999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" name="Freeform 156"/>
          <p:cNvSpPr/>
          <p:nvPr/>
        </p:nvSpPr>
        <p:spPr>
          <a:xfrm>
            <a:off x="1982267" y="450685"/>
            <a:ext cx="143022" cy="220675"/>
          </a:xfrm>
          <a:custGeom>
            <a:avLst/>
            <a:gdLst/>
            <a:ahLst/>
            <a:cxnLst/>
            <a:rect l="0" t="0" r="0" b="0"/>
            <a:pathLst>
              <a:path w="5959276" h="9194800">
                <a:moveTo>
                  <a:pt x="5959276" y="9194800"/>
                </a:moveTo>
                <a:lnTo>
                  <a:pt x="0" y="9194800"/>
                </a:lnTo>
                <a:lnTo>
                  <a:pt x="0" y="8308182"/>
                </a:lnTo>
                <a:lnTo>
                  <a:pt x="2387401" y="5908874"/>
                </a:lnTo>
                <a:cubicBezTo>
                  <a:pt x="3115005" y="5173068"/>
                  <a:pt x="3594563" y="4648134"/>
                  <a:pt x="3826073" y="4334074"/>
                </a:cubicBezTo>
                <a:cubicBezTo>
                  <a:pt x="4057583" y="4019881"/>
                  <a:pt x="4231216" y="3714023"/>
                  <a:pt x="4346972" y="3416499"/>
                </a:cubicBezTo>
                <a:cubicBezTo>
                  <a:pt x="4462727" y="3118843"/>
                  <a:pt x="4520604" y="2798498"/>
                  <a:pt x="4520604" y="2455466"/>
                </a:cubicBezTo>
                <a:cubicBezTo>
                  <a:pt x="4520604" y="1971808"/>
                  <a:pt x="4373827" y="1588427"/>
                  <a:pt x="4080272" y="1305322"/>
                </a:cubicBezTo>
                <a:cubicBezTo>
                  <a:pt x="3786849" y="1022218"/>
                  <a:pt x="3379655" y="880666"/>
                  <a:pt x="2858690" y="880666"/>
                </a:cubicBezTo>
                <a:cubicBezTo>
                  <a:pt x="2482585" y="880666"/>
                  <a:pt x="2126059" y="942711"/>
                  <a:pt x="1789112" y="1066800"/>
                </a:cubicBezTo>
                <a:cubicBezTo>
                  <a:pt x="1452165" y="1190758"/>
                  <a:pt x="1076986" y="1415985"/>
                  <a:pt x="663575" y="1742480"/>
                </a:cubicBezTo>
                <a:lnTo>
                  <a:pt x="117872" y="1041797"/>
                </a:lnTo>
                <a:cubicBezTo>
                  <a:pt x="953029" y="347266"/>
                  <a:pt x="1862534" y="0"/>
                  <a:pt x="2846387" y="0"/>
                </a:cubicBezTo>
                <a:cubicBezTo>
                  <a:pt x="3698081" y="0"/>
                  <a:pt x="4365757" y="218017"/>
                  <a:pt x="4849415" y="654050"/>
                </a:cubicBezTo>
                <a:cubicBezTo>
                  <a:pt x="5333074" y="1090084"/>
                  <a:pt x="5574903" y="1676004"/>
                  <a:pt x="5574903" y="2411810"/>
                </a:cubicBezTo>
                <a:cubicBezTo>
                  <a:pt x="5574903" y="2986353"/>
                  <a:pt x="5413639" y="3554678"/>
                  <a:pt x="5091112" y="4116785"/>
                </a:cubicBezTo>
                <a:cubicBezTo>
                  <a:pt x="4768718" y="4678892"/>
                  <a:pt x="4165137" y="5389828"/>
                  <a:pt x="3280370" y="6249591"/>
                </a:cubicBezTo>
                <a:lnTo>
                  <a:pt x="1295995" y="8190111"/>
                </a:lnTo>
                <a:lnTo>
                  <a:pt x="1295995" y="8239721"/>
                </a:lnTo>
                <a:lnTo>
                  <a:pt x="5959276" y="8239721"/>
                </a:lnTo>
                <a:close/>
                <a:moveTo>
                  <a:pt x="-620117" y="91948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" name="Freeform 157"/>
          <p:cNvSpPr/>
          <p:nvPr/>
        </p:nvSpPr>
        <p:spPr>
          <a:xfrm>
            <a:off x="2155268" y="450685"/>
            <a:ext cx="141984" cy="223723"/>
          </a:xfrm>
          <a:custGeom>
            <a:avLst/>
            <a:gdLst/>
            <a:ahLst/>
            <a:cxnLst/>
            <a:rect l="0" t="0" r="0" b="0"/>
            <a:pathLst>
              <a:path w="5916017" h="9321800">
                <a:moveTo>
                  <a:pt x="0" y="5321499"/>
                </a:moveTo>
                <a:cubicBezTo>
                  <a:pt x="0" y="3539398"/>
                  <a:pt x="346207" y="2206956"/>
                  <a:pt x="1038622" y="1324174"/>
                </a:cubicBezTo>
                <a:cubicBezTo>
                  <a:pt x="1731169" y="441391"/>
                  <a:pt x="2755437" y="0"/>
                  <a:pt x="4111427" y="0"/>
                </a:cubicBezTo>
                <a:cubicBezTo>
                  <a:pt x="4578681" y="0"/>
                  <a:pt x="4946650" y="39291"/>
                  <a:pt x="5215334" y="117872"/>
                </a:cubicBezTo>
                <a:lnTo>
                  <a:pt x="5215334" y="1004690"/>
                </a:lnTo>
                <a:cubicBezTo>
                  <a:pt x="4897041" y="901238"/>
                  <a:pt x="4533238" y="849511"/>
                  <a:pt x="4123928" y="849511"/>
                </a:cubicBezTo>
                <a:cubicBezTo>
                  <a:pt x="3152378" y="849511"/>
                  <a:pt x="2410288" y="1152129"/>
                  <a:pt x="1897658" y="1757363"/>
                </a:cubicBezTo>
                <a:cubicBezTo>
                  <a:pt x="1385028" y="2362597"/>
                  <a:pt x="1103908" y="3313775"/>
                  <a:pt x="1054298" y="4610894"/>
                </a:cubicBezTo>
                <a:lnTo>
                  <a:pt x="1128713" y="4610894"/>
                </a:lnTo>
                <a:cubicBezTo>
                  <a:pt x="1583531" y="3899165"/>
                  <a:pt x="2302867" y="3543300"/>
                  <a:pt x="3286720" y="3543300"/>
                </a:cubicBezTo>
                <a:cubicBezTo>
                  <a:pt x="4101108" y="3543300"/>
                  <a:pt x="4742921" y="3789495"/>
                  <a:pt x="5212159" y="4281885"/>
                </a:cubicBezTo>
                <a:cubicBezTo>
                  <a:pt x="5681398" y="4774275"/>
                  <a:pt x="5916017" y="5442546"/>
                  <a:pt x="5916017" y="6286699"/>
                </a:cubicBezTo>
                <a:cubicBezTo>
                  <a:pt x="5916017" y="7230071"/>
                  <a:pt x="5658644" y="7971764"/>
                  <a:pt x="5143897" y="8511779"/>
                </a:cubicBezTo>
                <a:cubicBezTo>
                  <a:pt x="4629282" y="9051793"/>
                  <a:pt x="3933759" y="9321800"/>
                  <a:pt x="3057327" y="9321800"/>
                </a:cubicBezTo>
                <a:cubicBezTo>
                  <a:pt x="2118849" y="9321800"/>
                  <a:pt x="1374643" y="8969309"/>
                  <a:pt x="824706" y="8264327"/>
                </a:cubicBezTo>
                <a:cubicBezTo>
                  <a:pt x="274902" y="7559345"/>
                  <a:pt x="0" y="6578402"/>
                  <a:pt x="0" y="5321499"/>
                </a:cubicBezTo>
                <a:close/>
                <a:moveTo>
                  <a:pt x="3147814" y="9194800"/>
                </a:moveTo>
                <a:moveTo>
                  <a:pt x="3044825" y="8447485"/>
                </a:moveTo>
                <a:cubicBezTo>
                  <a:pt x="3631935" y="8447485"/>
                  <a:pt x="4087746" y="8262277"/>
                  <a:pt x="4412258" y="7891860"/>
                </a:cubicBezTo>
                <a:cubicBezTo>
                  <a:pt x="4736769" y="7521311"/>
                  <a:pt x="4899025" y="6986257"/>
                  <a:pt x="4899025" y="6286699"/>
                </a:cubicBezTo>
                <a:cubicBezTo>
                  <a:pt x="4899025" y="5686492"/>
                  <a:pt x="4748146" y="5214607"/>
                  <a:pt x="4446389" y="4871046"/>
                </a:cubicBezTo>
                <a:cubicBezTo>
                  <a:pt x="4144632" y="4527484"/>
                  <a:pt x="3693980" y="4355704"/>
                  <a:pt x="3094434" y="4355704"/>
                </a:cubicBezTo>
                <a:cubicBezTo>
                  <a:pt x="2722430" y="4355704"/>
                  <a:pt x="2381382" y="4432300"/>
                  <a:pt x="2071291" y="4585494"/>
                </a:cubicBezTo>
                <a:cubicBezTo>
                  <a:pt x="1761199" y="4738556"/>
                  <a:pt x="1514144" y="4949627"/>
                  <a:pt x="1330127" y="5218708"/>
                </a:cubicBezTo>
                <a:cubicBezTo>
                  <a:pt x="1146241" y="5487790"/>
                  <a:pt x="1054298" y="5767190"/>
                  <a:pt x="1054298" y="6056908"/>
                </a:cubicBezTo>
                <a:cubicBezTo>
                  <a:pt x="1054298" y="6483284"/>
                  <a:pt x="1136981" y="6880688"/>
                  <a:pt x="1302345" y="7249121"/>
                </a:cubicBezTo>
                <a:cubicBezTo>
                  <a:pt x="1467710" y="7617553"/>
                  <a:pt x="1702329" y="7909389"/>
                  <a:pt x="2006203" y="8124627"/>
                </a:cubicBezTo>
                <a:cubicBezTo>
                  <a:pt x="2310077" y="8339866"/>
                  <a:pt x="2656284" y="8447485"/>
                  <a:pt x="3044825" y="8447485"/>
                </a:cubicBezTo>
                <a:close/>
                <a:moveTo>
                  <a:pt x="21828" y="91948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" name="Freeform 158"/>
          <p:cNvSpPr/>
          <p:nvPr/>
        </p:nvSpPr>
        <p:spPr>
          <a:xfrm>
            <a:off x="2419242" y="453733"/>
            <a:ext cx="215503" cy="217627"/>
          </a:xfrm>
          <a:custGeom>
            <a:avLst/>
            <a:gdLst/>
            <a:ahLst/>
            <a:cxnLst/>
            <a:rect l="0" t="0" r="0" b="0"/>
            <a:pathLst>
              <a:path w="8979297" h="9067800">
                <a:moveTo>
                  <a:pt x="4012208" y="9067800"/>
                </a:moveTo>
                <a:lnTo>
                  <a:pt x="936427" y="1029494"/>
                </a:lnTo>
                <a:lnTo>
                  <a:pt x="886818" y="1029494"/>
                </a:lnTo>
                <a:cubicBezTo>
                  <a:pt x="944761" y="1666214"/>
                  <a:pt x="973733" y="2422922"/>
                  <a:pt x="973733" y="3299619"/>
                </a:cubicBezTo>
                <a:lnTo>
                  <a:pt x="973733" y="9067800"/>
                </a:lnTo>
                <a:lnTo>
                  <a:pt x="0" y="9067800"/>
                </a:lnTo>
                <a:lnTo>
                  <a:pt x="0" y="0"/>
                </a:lnTo>
                <a:lnTo>
                  <a:pt x="1587500" y="0"/>
                </a:lnTo>
                <a:lnTo>
                  <a:pt x="4458693" y="7480102"/>
                </a:lnTo>
                <a:lnTo>
                  <a:pt x="4508302" y="7480102"/>
                </a:lnTo>
                <a:lnTo>
                  <a:pt x="7404299" y="0"/>
                </a:lnTo>
                <a:lnTo>
                  <a:pt x="8979297" y="0"/>
                </a:lnTo>
                <a:lnTo>
                  <a:pt x="8979297" y="9067800"/>
                </a:lnTo>
                <a:lnTo>
                  <a:pt x="7925197" y="9067800"/>
                </a:lnTo>
                <a:lnTo>
                  <a:pt x="7925197" y="3225205"/>
                </a:lnTo>
                <a:cubicBezTo>
                  <a:pt x="7925197" y="2555413"/>
                  <a:pt x="7954103" y="1827676"/>
                  <a:pt x="8011915" y="1041996"/>
                </a:cubicBezTo>
                <a:lnTo>
                  <a:pt x="7962305" y="1041996"/>
                </a:lnTo>
                <a:lnTo>
                  <a:pt x="4861918" y="9067800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" name="Freeform 159"/>
          <p:cNvSpPr/>
          <p:nvPr/>
        </p:nvSpPr>
        <p:spPr>
          <a:xfrm>
            <a:off x="2674479" y="505549"/>
            <a:ext cx="130816" cy="168859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" name="Freeform 160"/>
          <p:cNvSpPr/>
          <p:nvPr/>
        </p:nvSpPr>
        <p:spPr>
          <a:xfrm>
            <a:off x="2852377" y="505244"/>
            <a:ext cx="93911" cy="166116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" name="Freeform 161"/>
          <p:cNvSpPr/>
          <p:nvPr/>
        </p:nvSpPr>
        <p:spPr>
          <a:xfrm>
            <a:off x="2964191" y="505244"/>
            <a:ext cx="117871" cy="169164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" name="Freeform 162"/>
          <p:cNvSpPr/>
          <p:nvPr/>
        </p:nvSpPr>
        <p:spPr>
          <a:xfrm>
            <a:off x="3114581" y="439712"/>
            <a:ext cx="136326" cy="231648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" name="Freeform 163"/>
          <p:cNvSpPr/>
          <p:nvPr/>
        </p:nvSpPr>
        <p:spPr>
          <a:xfrm>
            <a:off x="3366662" y="505549"/>
            <a:ext cx="130816" cy="168859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" name="Freeform 164"/>
          <p:cNvSpPr/>
          <p:nvPr/>
        </p:nvSpPr>
        <p:spPr>
          <a:xfrm>
            <a:off x="3523007" y="470497"/>
            <a:ext cx="96588" cy="203911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" name="Freeform 165"/>
          <p:cNvSpPr/>
          <p:nvPr/>
        </p:nvSpPr>
        <p:spPr>
          <a:xfrm>
            <a:off x="3718586" y="450685"/>
            <a:ext cx="143022" cy="223723"/>
          </a:xfrm>
          <a:custGeom>
            <a:avLst/>
            <a:gdLst/>
            <a:ahLst/>
            <a:cxnLst/>
            <a:rect l="0" t="0" r="0" b="0"/>
            <a:pathLst>
              <a:path w="5959277" h="9321800">
                <a:moveTo>
                  <a:pt x="2976563" y="0"/>
                </a:moveTo>
                <a:cubicBezTo>
                  <a:pt x="3803386" y="0"/>
                  <a:pt x="4458626" y="192286"/>
                  <a:pt x="4942285" y="576858"/>
                </a:cubicBezTo>
                <a:cubicBezTo>
                  <a:pt x="5426075" y="961298"/>
                  <a:pt x="5667971" y="1492581"/>
                  <a:pt x="5667971" y="2170708"/>
                </a:cubicBezTo>
                <a:cubicBezTo>
                  <a:pt x="5667971" y="2617325"/>
                  <a:pt x="5529461" y="3024651"/>
                  <a:pt x="5252443" y="3392686"/>
                </a:cubicBezTo>
                <a:cubicBezTo>
                  <a:pt x="4975424" y="3760590"/>
                  <a:pt x="4533040" y="4095486"/>
                  <a:pt x="3925293" y="4397375"/>
                </a:cubicBezTo>
                <a:cubicBezTo>
                  <a:pt x="4661231" y="4748875"/>
                  <a:pt x="5184180" y="5117902"/>
                  <a:pt x="5494139" y="5504458"/>
                </a:cubicBezTo>
                <a:cubicBezTo>
                  <a:pt x="5804231" y="5891015"/>
                  <a:pt x="5959277" y="6338557"/>
                  <a:pt x="5959277" y="6847086"/>
                </a:cubicBezTo>
                <a:cubicBezTo>
                  <a:pt x="5959277" y="7599694"/>
                  <a:pt x="5696744" y="8200298"/>
                  <a:pt x="5171679" y="8648899"/>
                </a:cubicBezTo>
                <a:cubicBezTo>
                  <a:pt x="4646745" y="9097500"/>
                  <a:pt x="3927409" y="9321800"/>
                  <a:pt x="3013671" y="9321800"/>
                </a:cubicBezTo>
                <a:cubicBezTo>
                  <a:pt x="2046354" y="9321800"/>
                  <a:pt x="1302213" y="9109935"/>
                  <a:pt x="781249" y="8686205"/>
                </a:cubicBezTo>
                <a:cubicBezTo>
                  <a:pt x="260416" y="8262343"/>
                  <a:pt x="0" y="7661739"/>
                  <a:pt x="0" y="6884393"/>
                </a:cubicBezTo>
                <a:cubicBezTo>
                  <a:pt x="0" y="5846697"/>
                  <a:pt x="632553" y="5038395"/>
                  <a:pt x="1897658" y="4459486"/>
                </a:cubicBezTo>
                <a:cubicBezTo>
                  <a:pt x="1327084" y="4136959"/>
                  <a:pt x="917774" y="3788636"/>
                  <a:pt x="669727" y="3414515"/>
                </a:cubicBezTo>
                <a:cubicBezTo>
                  <a:pt x="421680" y="3040261"/>
                  <a:pt x="297657" y="2621558"/>
                  <a:pt x="297657" y="2158405"/>
                </a:cubicBezTo>
                <a:cubicBezTo>
                  <a:pt x="297657" y="1500916"/>
                  <a:pt x="540544" y="976842"/>
                  <a:pt x="1026319" y="586185"/>
                </a:cubicBezTo>
                <a:cubicBezTo>
                  <a:pt x="1512094" y="195396"/>
                  <a:pt x="2162175" y="0"/>
                  <a:pt x="2976563" y="0"/>
                </a:cubicBezTo>
                <a:close/>
                <a:moveTo>
                  <a:pt x="8549879" y="9194800"/>
                </a:moveTo>
                <a:moveTo>
                  <a:pt x="1016993" y="6909197"/>
                </a:moveTo>
                <a:cubicBezTo>
                  <a:pt x="1016993" y="7405423"/>
                  <a:pt x="1189567" y="7792046"/>
                  <a:pt x="1534716" y="8069065"/>
                </a:cubicBezTo>
                <a:cubicBezTo>
                  <a:pt x="1879997" y="8346083"/>
                  <a:pt x="2364714" y="8484593"/>
                  <a:pt x="2988866" y="8484593"/>
                </a:cubicBezTo>
                <a:cubicBezTo>
                  <a:pt x="3604948" y="8484593"/>
                  <a:pt x="4084506" y="8339866"/>
                  <a:pt x="4427538" y="8050411"/>
                </a:cubicBezTo>
                <a:cubicBezTo>
                  <a:pt x="4770703" y="7760957"/>
                  <a:pt x="4942285" y="7364016"/>
                  <a:pt x="4942285" y="6859588"/>
                </a:cubicBezTo>
                <a:cubicBezTo>
                  <a:pt x="4942285" y="6458612"/>
                  <a:pt x="4781021" y="6102020"/>
                  <a:pt x="4458494" y="5789811"/>
                </a:cubicBezTo>
                <a:cubicBezTo>
                  <a:pt x="4136099" y="5477603"/>
                  <a:pt x="3573926" y="5174721"/>
                  <a:pt x="2771974" y="4881166"/>
                </a:cubicBezTo>
                <a:cubicBezTo>
                  <a:pt x="2155891" y="5145750"/>
                  <a:pt x="1709341" y="5438312"/>
                  <a:pt x="1432322" y="5758855"/>
                </a:cubicBezTo>
                <a:cubicBezTo>
                  <a:pt x="1155436" y="6079266"/>
                  <a:pt x="1016993" y="6462713"/>
                  <a:pt x="1016993" y="6909197"/>
                </a:cubicBezTo>
                <a:close/>
                <a:moveTo>
                  <a:pt x="1640682" y="9194800"/>
                </a:moveTo>
                <a:moveTo>
                  <a:pt x="2964260" y="837208"/>
                </a:moveTo>
                <a:cubicBezTo>
                  <a:pt x="2447529" y="837208"/>
                  <a:pt x="2042385" y="961298"/>
                  <a:pt x="1748830" y="1209477"/>
                </a:cubicBezTo>
                <a:cubicBezTo>
                  <a:pt x="1455275" y="1457524"/>
                  <a:pt x="1308497" y="1788319"/>
                  <a:pt x="1308497" y="2201863"/>
                </a:cubicBezTo>
                <a:cubicBezTo>
                  <a:pt x="1308497" y="2582202"/>
                  <a:pt x="1430470" y="2908830"/>
                  <a:pt x="1674416" y="3181747"/>
                </a:cubicBezTo>
                <a:cubicBezTo>
                  <a:pt x="1918362" y="3454665"/>
                  <a:pt x="2368947" y="3727583"/>
                  <a:pt x="3026172" y="4000500"/>
                </a:cubicBezTo>
                <a:cubicBezTo>
                  <a:pt x="3617384" y="3752454"/>
                  <a:pt x="4035954" y="3485754"/>
                  <a:pt x="4281885" y="3200400"/>
                </a:cubicBezTo>
                <a:cubicBezTo>
                  <a:pt x="4527947" y="2915047"/>
                  <a:pt x="4650979" y="2582202"/>
                  <a:pt x="4650979" y="2201863"/>
                </a:cubicBezTo>
                <a:cubicBezTo>
                  <a:pt x="4650979" y="1784218"/>
                  <a:pt x="4501092" y="1452365"/>
                  <a:pt x="4201319" y="1206302"/>
                </a:cubicBezTo>
                <a:cubicBezTo>
                  <a:pt x="3901679" y="960240"/>
                  <a:pt x="3489325" y="837208"/>
                  <a:pt x="2964260" y="837208"/>
                </a:cubicBezTo>
                <a:close/>
                <a:moveTo>
                  <a:pt x="7712671" y="91948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" name="Freeform 166"/>
          <p:cNvSpPr/>
          <p:nvPr/>
        </p:nvSpPr>
        <p:spPr>
          <a:xfrm>
            <a:off x="3895922" y="635294"/>
            <a:ext cx="35866" cy="40333"/>
          </a:xfrm>
          <a:custGeom>
            <a:avLst/>
            <a:gdLst/>
            <a:ahLst/>
            <a:cxnLst/>
            <a:rect l="0" t="0" r="0" b="0"/>
            <a:pathLst>
              <a:path w="1494432" h="1680567">
                <a:moveTo>
                  <a:pt x="0" y="843360"/>
                </a:moveTo>
                <a:cubicBezTo>
                  <a:pt x="0" y="566341"/>
                  <a:pt x="63037" y="356526"/>
                  <a:pt x="189111" y="213916"/>
                </a:cubicBezTo>
                <a:cubicBezTo>
                  <a:pt x="315185" y="71306"/>
                  <a:pt x="496027" y="0"/>
                  <a:pt x="731639" y="0"/>
                </a:cubicBezTo>
                <a:cubicBezTo>
                  <a:pt x="971484" y="0"/>
                  <a:pt x="1158544" y="71306"/>
                  <a:pt x="1292820" y="213916"/>
                </a:cubicBezTo>
                <a:cubicBezTo>
                  <a:pt x="1427228" y="356526"/>
                  <a:pt x="1494432" y="566341"/>
                  <a:pt x="1494432" y="843360"/>
                </a:cubicBezTo>
                <a:cubicBezTo>
                  <a:pt x="1494432" y="1112044"/>
                  <a:pt x="1426236" y="1318750"/>
                  <a:pt x="1289843" y="1463477"/>
                </a:cubicBezTo>
                <a:cubicBezTo>
                  <a:pt x="1153451" y="1608203"/>
                  <a:pt x="967382" y="1680567"/>
                  <a:pt x="731639" y="1680567"/>
                </a:cubicBezTo>
                <a:cubicBezTo>
                  <a:pt x="520898" y="1680567"/>
                  <a:pt x="346273" y="1615479"/>
                  <a:pt x="207764" y="1485305"/>
                </a:cubicBezTo>
                <a:cubicBezTo>
                  <a:pt x="69254" y="1354998"/>
                  <a:pt x="0" y="1141016"/>
                  <a:pt x="0" y="843360"/>
                </a:cubicBezTo>
                <a:close/>
                <a:moveTo>
                  <a:pt x="-283171" y="1502767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" name="Freeform 167"/>
          <p:cNvSpPr/>
          <p:nvPr/>
        </p:nvSpPr>
        <p:spPr>
          <a:xfrm>
            <a:off x="3964826" y="450685"/>
            <a:ext cx="142427" cy="223723"/>
          </a:xfrm>
          <a:custGeom>
            <a:avLst/>
            <a:gdLst/>
            <a:ahLst/>
            <a:cxnLst/>
            <a:rect l="0" t="0" r="0" b="0"/>
            <a:pathLst>
              <a:path w="5934472" h="9321800">
                <a:moveTo>
                  <a:pt x="5655469" y="2261394"/>
                </a:moveTo>
                <a:cubicBezTo>
                  <a:pt x="5655469" y="2839641"/>
                  <a:pt x="5493147" y="3312584"/>
                  <a:pt x="5168503" y="3680222"/>
                </a:cubicBezTo>
                <a:cubicBezTo>
                  <a:pt x="4843991" y="4047729"/>
                  <a:pt x="4384080" y="4293461"/>
                  <a:pt x="3788767" y="4417418"/>
                </a:cubicBezTo>
                <a:lnTo>
                  <a:pt x="3788767" y="4467027"/>
                </a:lnTo>
                <a:cubicBezTo>
                  <a:pt x="4516371" y="4558176"/>
                  <a:pt x="5055857" y="4790017"/>
                  <a:pt x="5407223" y="5162550"/>
                </a:cubicBezTo>
                <a:cubicBezTo>
                  <a:pt x="5758722" y="5534951"/>
                  <a:pt x="5934472" y="6023240"/>
                  <a:pt x="5934472" y="6627416"/>
                </a:cubicBezTo>
                <a:cubicBezTo>
                  <a:pt x="5934472" y="7492471"/>
                  <a:pt x="5634765" y="8157832"/>
                  <a:pt x="5035351" y="8623499"/>
                </a:cubicBezTo>
                <a:cubicBezTo>
                  <a:pt x="4435938" y="9089033"/>
                  <a:pt x="3584310" y="9321800"/>
                  <a:pt x="2480469" y="9321800"/>
                </a:cubicBezTo>
                <a:cubicBezTo>
                  <a:pt x="2000911" y="9321800"/>
                  <a:pt x="1561637" y="9285618"/>
                  <a:pt x="1162645" y="9213254"/>
                </a:cubicBezTo>
                <a:cubicBezTo>
                  <a:pt x="763786" y="9140892"/>
                  <a:pt x="376237" y="9013759"/>
                  <a:pt x="0" y="8831858"/>
                </a:cubicBezTo>
                <a:lnTo>
                  <a:pt x="0" y="7852172"/>
                </a:lnTo>
                <a:cubicBezTo>
                  <a:pt x="392774" y="8046377"/>
                  <a:pt x="811345" y="8194146"/>
                  <a:pt x="1255712" y="8295482"/>
                </a:cubicBezTo>
                <a:cubicBezTo>
                  <a:pt x="1700080" y="8396817"/>
                  <a:pt x="2120701" y="8447485"/>
                  <a:pt x="2517576" y="8447485"/>
                </a:cubicBezTo>
                <a:cubicBezTo>
                  <a:pt x="4084439" y="8447485"/>
                  <a:pt x="4867870" y="7832593"/>
                  <a:pt x="4867870" y="6602810"/>
                </a:cubicBezTo>
                <a:cubicBezTo>
                  <a:pt x="4867870" y="5501482"/>
                  <a:pt x="4003807" y="4950818"/>
                  <a:pt x="2275681" y="4950818"/>
                </a:cubicBezTo>
                <a:lnTo>
                  <a:pt x="1382712" y="4950818"/>
                </a:lnTo>
                <a:lnTo>
                  <a:pt x="1382712" y="4064000"/>
                </a:lnTo>
                <a:lnTo>
                  <a:pt x="2288183" y="4064000"/>
                </a:lnTo>
                <a:cubicBezTo>
                  <a:pt x="2995149" y="4064000"/>
                  <a:pt x="3555338" y="3908161"/>
                  <a:pt x="3968750" y="3596482"/>
                </a:cubicBezTo>
                <a:cubicBezTo>
                  <a:pt x="4382161" y="3284670"/>
                  <a:pt x="4588867" y="2852143"/>
                  <a:pt x="4588867" y="2298899"/>
                </a:cubicBezTo>
                <a:cubicBezTo>
                  <a:pt x="4588867" y="1857177"/>
                  <a:pt x="4436930" y="1510374"/>
                  <a:pt x="4133056" y="1258491"/>
                </a:cubicBezTo>
                <a:cubicBezTo>
                  <a:pt x="3829182" y="1006608"/>
                  <a:pt x="3416829" y="880666"/>
                  <a:pt x="2895997" y="880666"/>
                </a:cubicBezTo>
                <a:cubicBezTo>
                  <a:pt x="2499122" y="880666"/>
                  <a:pt x="2124935" y="934443"/>
                  <a:pt x="1773436" y="1041996"/>
                </a:cubicBezTo>
                <a:cubicBezTo>
                  <a:pt x="1422069" y="1149416"/>
                  <a:pt x="1021093" y="1347788"/>
                  <a:pt x="570508" y="1637110"/>
                </a:cubicBezTo>
                <a:lnTo>
                  <a:pt x="49609" y="942579"/>
                </a:lnTo>
                <a:cubicBezTo>
                  <a:pt x="421746" y="649155"/>
                  <a:pt x="850635" y="418704"/>
                  <a:pt x="1336278" y="251222"/>
                </a:cubicBezTo>
                <a:cubicBezTo>
                  <a:pt x="1822053" y="83741"/>
                  <a:pt x="2333691" y="0"/>
                  <a:pt x="2871192" y="0"/>
                </a:cubicBezTo>
                <a:cubicBezTo>
                  <a:pt x="3751726" y="0"/>
                  <a:pt x="4435872" y="201349"/>
                  <a:pt x="4923631" y="604044"/>
                </a:cubicBezTo>
                <a:cubicBezTo>
                  <a:pt x="5411523" y="1006740"/>
                  <a:pt x="5655469" y="1559190"/>
                  <a:pt x="5655469" y="2261394"/>
                </a:cubicBezTo>
                <a:close/>
                <a:moveTo>
                  <a:pt x="6350397" y="91948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" name="Freeform 168"/>
          <p:cNvSpPr/>
          <p:nvPr/>
        </p:nvSpPr>
        <p:spPr>
          <a:xfrm>
            <a:off x="4136514" y="450380"/>
            <a:ext cx="143913" cy="224028"/>
          </a:xfrm>
          <a:custGeom>
            <a:avLst/>
            <a:gdLst/>
            <a:ahLst/>
            <a:cxnLst/>
            <a:rect l="0" t="0" r="0" b="0"/>
            <a:pathLst>
              <a:path w="5996385" h="9334500">
                <a:moveTo>
                  <a:pt x="5996385" y="4664075"/>
                </a:moveTo>
                <a:cubicBezTo>
                  <a:pt x="5996385" y="6231203"/>
                  <a:pt x="5749330" y="7401388"/>
                  <a:pt x="5255221" y="8174633"/>
                </a:cubicBezTo>
                <a:cubicBezTo>
                  <a:pt x="4761243" y="8947878"/>
                  <a:pt x="4005792" y="9334500"/>
                  <a:pt x="2988866" y="9334500"/>
                </a:cubicBezTo>
                <a:cubicBezTo>
                  <a:pt x="2013215" y="9334500"/>
                  <a:pt x="1271125" y="8938618"/>
                  <a:pt x="762596" y="8146852"/>
                </a:cubicBezTo>
                <a:cubicBezTo>
                  <a:pt x="254199" y="7354954"/>
                  <a:pt x="0" y="6194029"/>
                  <a:pt x="0" y="4664075"/>
                </a:cubicBezTo>
                <a:cubicBezTo>
                  <a:pt x="0" y="3084645"/>
                  <a:pt x="245930" y="1912475"/>
                  <a:pt x="737791" y="1147565"/>
                </a:cubicBezTo>
                <a:cubicBezTo>
                  <a:pt x="1229784" y="382522"/>
                  <a:pt x="1980142" y="0"/>
                  <a:pt x="2988866" y="0"/>
                </a:cubicBezTo>
                <a:cubicBezTo>
                  <a:pt x="3972719" y="0"/>
                  <a:pt x="4719902" y="399058"/>
                  <a:pt x="5230416" y="1197174"/>
                </a:cubicBezTo>
                <a:cubicBezTo>
                  <a:pt x="5741062" y="1995157"/>
                  <a:pt x="5996385" y="3150791"/>
                  <a:pt x="5996385" y="4664075"/>
                </a:cubicBezTo>
                <a:close/>
                <a:moveTo>
                  <a:pt x="3910807" y="9207500"/>
                </a:moveTo>
                <a:moveTo>
                  <a:pt x="1041797" y="4664075"/>
                </a:moveTo>
                <a:cubicBezTo>
                  <a:pt x="1041797" y="5983156"/>
                  <a:pt x="1196777" y="6943527"/>
                  <a:pt x="1506736" y="7545190"/>
                </a:cubicBezTo>
                <a:cubicBezTo>
                  <a:pt x="1816828" y="8146852"/>
                  <a:pt x="2310871" y="8447683"/>
                  <a:pt x="2988866" y="8447683"/>
                </a:cubicBezTo>
                <a:cubicBezTo>
                  <a:pt x="3675195" y="8447683"/>
                  <a:pt x="4172347" y="8142751"/>
                  <a:pt x="4480322" y="7532886"/>
                </a:cubicBezTo>
                <a:cubicBezTo>
                  <a:pt x="4788297" y="6922890"/>
                  <a:pt x="4942285" y="5966619"/>
                  <a:pt x="4942285" y="4664075"/>
                </a:cubicBezTo>
                <a:cubicBezTo>
                  <a:pt x="4942285" y="3361532"/>
                  <a:pt x="4788297" y="2407378"/>
                  <a:pt x="4480322" y="1801615"/>
                </a:cubicBezTo>
                <a:cubicBezTo>
                  <a:pt x="4172347" y="1195851"/>
                  <a:pt x="3675195" y="892969"/>
                  <a:pt x="2988866" y="892969"/>
                </a:cubicBezTo>
                <a:cubicBezTo>
                  <a:pt x="2310871" y="892969"/>
                  <a:pt x="1816828" y="1191750"/>
                  <a:pt x="1506736" y="1789311"/>
                </a:cubicBezTo>
                <a:cubicBezTo>
                  <a:pt x="1196777" y="2386741"/>
                  <a:pt x="1041797" y="3344995"/>
                  <a:pt x="1041797" y="4664075"/>
                </a:cubicBezTo>
                <a:close/>
                <a:moveTo>
                  <a:pt x="3910807" y="92075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" name="Freeform 169"/>
          <p:cNvSpPr/>
          <p:nvPr/>
        </p:nvSpPr>
        <p:spPr>
          <a:xfrm>
            <a:off x="4318022" y="505244"/>
            <a:ext cx="143617" cy="239268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" name="Freeform 170"/>
          <p:cNvSpPr/>
          <p:nvPr/>
        </p:nvSpPr>
        <p:spPr>
          <a:xfrm>
            <a:off x="4501017" y="505244"/>
            <a:ext cx="232619" cy="166116"/>
          </a:xfrm>
          <a:custGeom>
            <a:avLst/>
            <a:gdLst/>
            <a:ahLst/>
            <a:cxnLst/>
            <a:rect l="0" t="0" r="0" b="0"/>
            <a:pathLst>
              <a:path w="9692481" h="6921500">
                <a:moveTo>
                  <a:pt x="8662987" y="6921500"/>
                </a:moveTo>
                <a:lnTo>
                  <a:pt x="8662987" y="2499321"/>
                </a:lnTo>
                <a:cubicBezTo>
                  <a:pt x="8662987" y="1957586"/>
                  <a:pt x="8547232" y="1551319"/>
                  <a:pt x="8315722" y="1280518"/>
                </a:cubicBezTo>
                <a:cubicBezTo>
                  <a:pt x="8084211" y="1009717"/>
                  <a:pt x="7724576" y="874316"/>
                  <a:pt x="7236817" y="874316"/>
                </a:cubicBezTo>
                <a:cubicBezTo>
                  <a:pt x="6595996" y="874316"/>
                  <a:pt x="6122590" y="1058334"/>
                  <a:pt x="5816600" y="1426369"/>
                </a:cubicBezTo>
                <a:cubicBezTo>
                  <a:pt x="5510742" y="1794272"/>
                  <a:pt x="5357812" y="2360745"/>
                  <a:pt x="5357812" y="3125788"/>
                </a:cubicBezTo>
                <a:lnTo>
                  <a:pt x="5357812" y="6921500"/>
                </a:lnTo>
                <a:lnTo>
                  <a:pt x="4328517" y="6921500"/>
                </a:lnTo>
                <a:lnTo>
                  <a:pt x="4328517" y="2499321"/>
                </a:lnTo>
                <a:cubicBezTo>
                  <a:pt x="4328517" y="1957586"/>
                  <a:pt x="4212762" y="1551319"/>
                  <a:pt x="3981251" y="1280518"/>
                </a:cubicBezTo>
                <a:cubicBezTo>
                  <a:pt x="3749741" y="1009717"/>
                  <a:pt x="3387989" y="874316"/>
                  <a:pt x="2895997" y="874316"/>
                </a:cubicBezTo>
                <a:cubicBezTo>
                  <a:pt x="2251075" y="874316"/>
                  <a:pt x="1778727" y="1067661"/>
                  <a:pt x="1478954" y="1454349"/>
                </a:cubicBezTo>
                <a:cubicBezTo>
                  <a:pt x="1179314" y="1840905"/>
                  <a:pt x="1029494" y="2474516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100"/>
                </a:lnTo>
                <a:lnTo>
                  <a:pt x="1054298" y="1054100"/>
                </a:lnTo>
                <a:cubicBezTo>
                  <a:pt x="1248635" y="723371"/>
                  <a:pt x="1522478" y="465006"/>
                  <a:pt x="1875829" y="279004"/>
                </a:cubicBezTo>
                <a:cubicBezTo>
                  <a:pt x="2229313" y="93002"/>
                  <a:pt x="2625196" y="0"/>
                  <a:pt x="3063478" y="0"/>
                </a:cubicBezTo>
                <a:cubicBezTo>
                  <a:pt x="4125912" y="0"/>
                  <a:pt x="4820444" y="384440"/>
                  <a:pt x="5147072" y="1153319"/>
                </a:cubicBezTo>
                <a:lnTo>
                  <a:pt x="5196681" y="1153319"/>
                </a:lnTo>
                <a:cubicBezTo>
                  <a:pt x="5399219" y="797851"/>
                  <a:pt x="5692709" y="516798"/>
                  <a:pt x="6077148" y="310158"/>
                </a:cubicBezTo>
                <a:cubicBezTo>
                  <a:pt x="6461720" y="103386"/>
                  <a:pt x="6899936" y="0"/>
                  <a:pt x="7391797" y="0"/>
                </a:cubicBezTo>
                <a:cubicBezTo>
                  <a:pt x="8160808" y="0"/>
                  <a:pt x="8736475" y="197446"/>
                  <a:pt x="9118798" y="592336"/>
                </a:cubicBezTo>
                <a:cubicBezTo>
                  <a:pt x="9501253" y="987227"/>
                  <a:pt x="9692481" y="1618787"/>
                  <a:pt x="9692481" y="2487018"/>
                </a:cubicBezTo>
                <a:lnTo>
                  <a:pt x="9692481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" name="Freeform 171">
            <a:hlinkClick r:id="" action="ppaction://noaction"/>
          </p:cNvPr>
          <p:cNvSpPr/>
          <p:nvPr/>
        </p:nvSpPr>
        <p:spPr>
          <a:xfrm>
            <a:off x="653962" y="1020255"/>
            <a:ext cx="254941" cy="166420"/>
          </a:xfrm>
          <a:custGeom>
            <a:avLst/>
            <a:gdLst/>
            <a:ahLst/>
            <a:cxnLst/>
            <a:rect l="0" t="0" r="0" b="0"/>
            <a:pathLst>
              <a:path w="10622558" h="6934200">
                <a:moveTo>
                  <a:pt x="6567091" y="6934200"/>
                </a:moveTo>
                <a:lnTo>
                  <a:pt x="6033889" y="4509096"/>
                </a:lnTo>
                <a:lnTo>
                  <a:pt x="5314553" y="1445221"/>
                </a:lnTo>
                <a:lnTo>
                  <a:pt x="5271095" y="1445221"/>
                </a:lnTo>
                <a:lnTo>
                  <a:pt x="4006056" y="6934200"/>
                </a:lnTo>
                <a:lnTo>
                  <a:pt x="1972072" y="6934200"/>
                </a:lnTo>
                <a:lnTo>
                  <a:pt x="0" y="0"/>
                </a:lnTo>
                <a:lnTo>
                  <a:pt x="1885156" y="0"/>
                </a:lnTo>
                <a:lnTo>
                  <a:pt x="2685058" y="3070225"/>
                </a:lnTo>
                <a:cubicBezTo>
                  <a:pt x="2813248" y="3620162"/>
                  <a:pt x="2943489" y="4378921"/>
                  <a:pt x="3075781" y="5346502"/>
                </a:cubicBezTo>
                <a:lnTo>
                  <a:pt x="3113087" y="5346502"/>
                </a:lnTo>
                <a:cubicBezTo>
                  <a:pt x="3129624" y="5032309"/>
                  <a:pt x="3201921" y="4534033"/>
                  <a:pt x="3329980" y="3851672"/>
                </a:cubicBezTo>
                <a:lnTo>
                  <a:pt x="3429198" y="3324424"/>
                </a:lnTo>
                <a:lnTo>
                  <a:pt x="4285059" y="0"/>
                </a:lnTo>
                <a:lnTo>
                  <a:pt x="6368653" y="0"/>
                </a:lnTo>
                <a:lnTo>
                  <a:pt x="7181056" y="3324424"/>
                </a:lnTo>
                <a:cubicBezTo>
                  <a:pt x="7197592" y="3415440"/>
                  <a:pt x="7223389" y="3549849"/>
                  <a:pt x="7258447" y="3727649"/>
                </a:cubicBezTo>
                <a:cubicBezTo>
                  <a:pt x="7293636" y="3905449"/>
                  <a:pt x="7327767" y="4094626"/>
                  <a:pt x="7360841" y="4295180"/>
                </a:cubicBezTo>
                <a:cubicBezTo>
                  <a:pt x="7393914" y="4495734"/>
                  <a:pt x="7423878" y="4692188"/>
                  <a:pt x="7450733" y="4884540"/>
                </a:cubicBezTo>
                <a:cubicBezTo>
                  <a:pt x="7477588" y="5076759"/>
                  <a:pt x="7493132" y="5230747"/>
                  <a:pt x="7497366" y="5346502"/>
                </a:cubicBezTo>
                <a:lnTo>
                  <a:pt x="7534473" y="5346502"/>
                </a:lnTo>
                <a:cubicBezTo>
                  <a:pt x="7571647" y="5048846"/>
                  <a:pt x="7637793" y="4640528"/>
                  <a:pt x="7732911" y="4121547"/>
                </a:cubicBezTo>
                <a:cubicBezTo>
                  <a:pt x="7828028" y="3602567"/>
                  <a:pt x="7896225" y="3252126"/>
                  <a:pt x="7937500" y="3070225"/>
                </a:cubicBezTo>
                <a:lnTo>
                  <a:pt x="8768556" y="0"/>
                </a:lnTo>
                <a:lnTo>
                  <a:pt x="10622558" y="0"/>
                </a:lnTo>
                <a:lnTo>
                  <a:pt x="8625880" y="6934200"/>
                </a:lnTo>
                <a:close/>
                <a:moveTo>
                  <a:pt x="-124023" y="69342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" name="Freeform 172">
            <a:hlinkClick r:id="" action="ppaction://noaction"/>
          </p:cNvPr>
          <p:cNvSpPr/>
          <p:nvPr/>
        </p:nvSpPr>
        <p:spPr>
          <a:xfrm>
            <a:off x="914591" y="1020255"/>
            <a:ext cx="254941" cy="166420"/>
          </a:xfrm>
          <a:custGeom>
            <a:avLst/>
            <a:gdLst/>
            <a:ahLst/>
            <a:cxnLst/>
            <a:rect l="0" t="0" r="0" b="0"/>
            <a:pathLst>
              <a:path w="10622558" h="6934200">
                <a:moveTo>
                  <a:pt x="6567091" y="6934200"/>
                </a:moveTo>
                <a:lnTo>
                  <a:pt x="6033889" y="4509096"/>
                </a:lnTo>
                <a:lnTo>
                  <a:pt x="5314553" y="1445221"/>
                </a:lnTo>
                <a:lnTo>
                  <a:pt x="5271095" y="1445221"/>
                </a:lnTo>
                <a:lnTo>
                  <a:pt x="4006056" y="6934200"/>
                </a:lnTo>
                <a:lnTo>
                  <a:pt x="1972072" y="6934200"/>
                </a:lnTo>
                <a:lnTo>
                  <a:pt x="0" y="0"/>
                </a:lnTo>
                <a:lnTo>
                  <a:pt x="1885156" y="0"/>
                </a:lnTo>
                <a:lnTo>
                  <a:pt x="2685058" y="3070225"/>
                </a:lnTo>
                <a:cubicBezTo>
                  <a:pt x="2813248" y="3620162"/>
                  <a:pt x="2943489" y="4378921"/>
                  <a:pt x="3075781" y="5346502"/>
                </a:cubicBezTo>
                <a:lnTo>
                  <a:pt x="3113087" y="5346502"/>
                </a:lnTo>
                <a:cubicBezTo>
                  <a:pt x="3129624" y="5032309"/>
                  <a:pt x="3201921" y="4534033"/>
                  <a:pt x="3329980" y="3851672"/>
                </a:cubicBezTo>
                <a:lnTo>
                  <a:pt x="3429198" y="3324424"/>
                </a:lnTo>
                <a:lnTo>
                  <a:pt x="4285059" y="0"/>
                </a:lnTo>
                <a:lnTo>
                  <a:pt x="6368653" y="0"/>
                </a:lnTo>
                <a:lnTo>
                  <a:pt x="7181056" y="3324424"/>
                </a:lnTo>
                <a:cubicBezTo>
                  <a:pt x="7197592" y="3415440"/>
                  <a:pt x="7223389" y="3549849"/>
                  <a:pt x="7258447" y="3727649"/>
                </a:cubicBezTo>
                <a:cubicBezTo>
                  <a:pt x="7293636" y="3905449"/>
                  <a:pt x="7327767" y="4094626"/>
                  <a:pt x="7360841" y="4295180"/>
                </a:cubicBezTo>
                <a:cubicBezTo>
                  <a:pt x="7393914" y="4495734"/>
                  <a:pt x="7423878" y="4692188"/>
                  <a:pt x="7450733" y="4884540"/>
                </a:cubicBezTo>
                <a:cubicBezTo>
                  <a:pt x="7477588" y="5076759"/>
                  <a:pt x="7493132" y="5230747"/>
                  <a:pt x="7497366" y="5346502"/>
                </a:cubicBezTo>
                <a:lnTo>
                  <a:pt x="7534473" y="5346502"/>
                </a:lnTo>
                <a:cubicBezTo>
                  <a:pt x="7571647" y="5048846"/>
                  <a:pt x="7637793" y="4640528"/>
                  <a:pt x="7732911" y="4121547"/>
                </a:cubicBezTo>
                <a:cubicBezTo>
                  <a:pt x="7828028" y="3602567"/>
                  <a:pt x="7896225" y="3252126"/>
                  <a:pt x="7937500" y="3070225"/>
                </a:cubicBezTo>
                <a:lnTo>
                  <a:pt x="8768556" y="0"/>
                </a:lnTo>
                <a:lnTo>
                  <a:pt x="10622558" y="0"/>
                </a:lnTo>
                <a:lnTo>
                  <a:pt x="8625880" y="6934200"/>
                </a:lnTo>
                <a:close/>
                <a:moveTo>
                  <a:pt x="-124023" y="69342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" name="Freeform 173"/>
          <p:cNvSpPr/>
          <p:nvPr/>
        </p:nvSpPr>
        <p:spPr>
          <a:xfrm>
            <a:off x="1178649" y="953504"/>
            <a:ext cx="125610" cy="233172"/>
          </a:xfrm>
          <a:custGeom>
            <a:avLst/>
            <a:gdLst/>
            <a:ahLst/>
            <a:cxnLst/>
            <a:rect l="0" t="0" r="0" b="0"/>
            <a:pathLst>
              <a:path w="5233789" h="9715500">
                <a:moveTo>
                  <a:pt x="4570412" y="4201319"/>
                </a:moveTo>
                <a:lnTo>
                  <a:pt x="2933303" y="4201319"/>
                </a:lnTo>
                <a:lnTo>
                  <a:pt x="2933303" y="9715500"/>
                </a:lnTo>
                <a:lnTo>
                  <a:pt x="1041797" y="9715500"/>
                </a:lnTo>
                <a:lnTo>
                  <a:pt x="1041797" y="4201319"/>
                </a:lnTo>
                <a:lnTo>
                  <a:pt x="0" y="4201319"/>
                </a:lnTo>
                <a:lnTo>
                  <a:pt x="0" y="3289697"/>
                </a:lnTo>
                <a:lnTo>
                  <a:pt x="1041797" y="2781300"/>
                </a:lnTo>
                <a:lnTo>
                  <a:pt x="1041797" y="2273300"/>
                </a:lnTo>
                <a:cubicBezTo>
                  <a:pt x="1041797" y="1484577"/>
                  <a:pt x="1236067" y="908513"/>
                  <a:pt x="1624608" y="545108"/>
                </a:cubicBezTo>
                <a:cubicBezTo>
                  <a:pt x="2013281" y="181703"/>
                  <a:pt x="2635514" y="0"/>
                  <a:pt x="3491309" y="0"/>
                </a:cubicBezTo>
                <a:cubicBezTo>
                  <a:pt x="4144433" y="0"/>
                  <a:pt x="4725260" y="97169"/>
                  <a:pt x="5233789" y="291505"/>
                </a:cubicBezTo>
                <a:lnTo>
                  <a:pt x="4750197" y="1680568"/>
                </a:lnTo>
                <a:cubicBezTo>
                  <a:pt x="4369858" y="1560711"/>
                  <a:pt x="4018491" y="1500783"/>
                  <a:pt x="3696097" y="1500783"/>
                </a:cubicBezTo>
                <a:cubicBezTo>
                  <a:pt x="3427280" y="1500783"/>
                  <a:pt x="3232944" y="1580158"/>
                  <a:pt x="3113087" y="1738908"/>
                </a:cubicBezTo>
                <a:cubicBezTo>
                  <a:pt x="2993231" y="1897658"/>
                  <a:pt x="2933303" y="2100792"/>
                  <a:pt x="2933303" y="2348310"/>
                </a:cubicBezTo>
                <a:lnTo>
                  <a:pt x="2933303" y="2781300"/>
                </a:lnTo>
                <a:lnTo>
                  <a:pt x="4570412" y="2781300"/>
                </a:lnTo>
                <a:close/>
                <a:moveTo>
                  <a:pt x="5259983" y="97155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" name="Freeform 174">
            <a:hlinkClick r:id="" action="ppaction://noaction"/>
          </p:cNvPr>
          <p:cNvSpPr/>
          <p:nvPr/>
        </p:nvSpPr>
        <p:spPr>
          <a:xfrm>
            <a:off x="1307943" y="1140037"/>
            <a:ext cx="52092" cy="50601"/>
          </a:xfrm>
          <a:custGeom>
            <a:avLst/>
            <a:gdLst/>
            <a:ahLst/>
            <a:cxnLst/>
            <a:rect l="0" t="0" r="0" b="0"/>
            <a:pathLst>
              <a:path w="2170509" h="2108398">
                <a:moveTo>
                  <a:pt x="0" y="1054100"/>
                </a:moveTo>
                <a:cubicBezTo>
                  <a:pt x="0" y="706834"/>
                  <a:pt x="93001" y="444368"/>
                  <a:pt x="279003" y="266700"/>
                </a:cubicBezTo>
                <a:cubicBezTo>
                  <a:pt x="465138" y="88900"/>
                  <a:pt x="735939" y="0"/>
                  <a:pt x="1091406" y="0"/>
                </a:cubicBezTo>
                <a:cubicBezTo>
                  <a:pt x="1434571" y="0"/>
                  <a:pt x="1700213" y="90951"/>
                  <a:pt x="1888331" y="272852"/>
                </a:cubicBezTo>
                <a:cubicBezTo>
                  <a:pt x="2076450" y="454753"/>
                  <a:pt x="2170509" y="715169"/>
                  <a:pt x="2170509" y="1054100"/>
                </a:cubicBezTo>
                <a:cubicBezTo>
                  <a:pt x="2170509" y="1380728"/>
                  <a:pt x="2075392" y="1638102"/>
                  <a:pt x="1885156" y="1826220"/>
                </a:cubicBezTo>
                <a:cubicBezTo>
                  <a:pt x="1695053" y="2014338"/>
                  <a:pt x="1430470" y="2108398"/>
                  <a:pt x="1091406" y="2108398"/>
                </a:cubicBezTo>
                <a:cubicBezTo>
                  <a:pt x="744141" y="2108398"/>
                  <a:pt x="475390" y="2016455"/>
                  <a:pt x="285155" y="1832570"/>
                </a:cubicBezTo>
                <a:cubicBezTo>
                  <a:pt x="95052" y="1648553"/>
                  <a:pt x="0" y="1389063"/>
                  <a:pt x="0" y="1054100"/>
                </a:cubicBezTo>
                <a:close/>
                <a:moveTo>
                  <a:pt x="163711" y="1943298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" name="Freeform 175">
            <a:hlinkClick r:id="" action="ppaction://noaction"/>
          </p:cNvPr>
          <p:cNvSpPr/>
          <p:nvPr/>
        </p:nvSpPr>
        <p:spPr>
          <a:xfrm>
            <a:off x="1391117" y="1017207"/>
            <a:ext cx="161329" cy="172516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" name="Freeform 176">
            <a:hlinkClick r:id="" action="ppaction://noaction"/>
          </p:cNvPr>
          <p:cNvSpPr/>
          <p:nvPr/>
        </p:nvSpPr>
        <p:spPr>
          <a:xfrm>
            <a:off x="1589934" y="1017207"/>
            <a:ext cx="108199" cy="169468"/>
          </a:xfrm>
          <a:custGeom>
            <a:avLst/>
            <a:gdLst/>
            <a:ahLst/>
            <a:cxnLst/>
            <a:rect l="0" t="0" r="0" b="0"/>
            <a:pathLst>
              <a:path w="4508302" h="7061200">
                <a:moveTo>
                  <a:pt x="3869531" y="0"/>
                </a:moveTo>
                <a:cubicBezTo>
                  <a:pt x="4125913" y="0"/>
                  <a:pt x="4338836" y="18588"/>
                  <a:pt x="4508302" y="55761"/>
                </a:cubicBezTo>
                <a:lnTo>
                  <a:pt x="4365625" y="1829396"/>
                </a:lnTo>
                <a:cubicBezTo>
                  <a:pt x="4212696" y="1787989"/>
                  <a:pt x="4026694" y="1767285"/>
                  <a:pt x="3807619" y="1767285"/>
                </a:cubicBezTo>
                <a:cubicBezTo>
                  <a:pt x="3203972" y="1767285"/>
                  <a:pt x="2733675" y="1922265"/>
                  <a:pt x="2396728" y="2232224"/>
                </a:cubicBezTo>
                <a:cubicBezTo>
                  <a:pt x="2059781" y="2542183"/>
                  <a:pt x="1891308" y="2976100"/>
                  <a:pt x="1891308" y="3533974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32520" y="127000"/>
                </a:lnTo>
                <a:lnTo>
                  <a:pt x="1711523" y="1295996"/>
                </a:lnTo>
                <a:lnTo>
                  <a:pt x="1804591" y="1295996"/>
                </a:lnTo>
                <a:cubicBezTo>
                  <a:pt x="2019565" y="907455"/>
                  <a:pt x="2309945" y="594321"/>
                  <a:pt x="2675731" y="356593"/>
                </a:cubicBezTo>
                <a:cubicBezTo>
                  <a:pt x="3041650" y="118865"/>
                  <a:pt x="3439583" y="0"/>
                  <a:pt x="3869531" y="0"/>
                </a:cubicBezTo>
                <a:close/>
                <a:moveTo>
                  <a:pt x="6069013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" name="Freeform 177">
            <a:hlinkClick r:id="" action="ppaction://noaction"/>
          </p:cNvPr>
          <p:cNvSpPr/>
          <p:nvPr/>
        </p:nvSpPr>
        <p:spPr>
          <a:xfrm>
            <a:off x="1705422" y="1017207"/>
            <a:ext cx="167725" cy="242620"/>
          </a:xfrm>
          <a:custGeom>
            <a:avLst/>
            <a:gdLst/>
            <a:ahLst/>
            <a:cxnLst/>
            <a:rect l="0" t="0" r="0" b="0"/>
            <a:pathLst>
              <a:path w="6988572" h="10109200">
                <a:moveTo>
                  <a:pt x="6988572" y="127000"/>
                </a:moveTo>
                <a:lnTo>
                  <a:pt x="6988572" y="1088232"/>
                </a:lnTo>
                <a:lnTo>
                  <a:pt x="5903515" y="1367235"/>
                </a:lnTo>
                <a:cubicBezTo>
                  <a:pt x="6101953" y="1678253"/>
                  <a:pt x="6201172" y="2026643"/>
                  <a:pt x="6201172" y="2412405"/>
                </a:cubicBezTo>
                <a:cubicBezTo>
                  <a:pt x="6201172" y="3156546"/>
                  <a:pt x="5941748" y="3736380"/>
                  <a:pt x="5422900" y="4151908"/>
                </a:cubicBezTo>
                <a:cubicBezTo>
                  <a:pt x="4904052" y="4567436"/>
                  <a:pt x="4183658" y="4775200"/>
                  <a:pt x="3261717" y="4775200"/>
                </a:cubicBezTo>
                <a:lnTo>
                  <a:pt x="2920603" y="4756547"/>
                </a:lnTo>
                <a:lnTo>
                  <a:pt x="2641600" y="4725591"/>
                </a:lnTo>
                <a:cubicBezTo>
                  <a:pt x="2447263" y="4874419"/>
                  <a:pt x="2350095" y="5039718"/>
                  <a:pt x="2350095" y="5221486"/>
                </a:cubicBezTo>
                <a:cubicBezTo>
                  <a:pt x="2350095" y="5494272"/>
                  <a:pt x="2697361" y="5630665"/>
                  <a:pt x="3391892" y="5630665"/>
                </a:cubicBezTo>
                <a:lnTo>
                  <a:pt x="4570214" y="5630665"/>
                </a:lnTo>
                <a:cubicBezTo>
                  <a:pt x="5330891" y="5630665"/>
                  <a:pt x="5910659" y="5793780"/>
                  <a:pt x="6309519" y="6120011"/>
                </a:cubicBezTo>
                <a:cubicBezTo>
                  <a:pt x="6708510" y="6446243"/>
                  <a:pt x="6908006" y="6925271"/>
                  <a:pt x="6908006" y="7557095"/>
                </a:cubicBezTo>
                <a:cubicBezTo>
                  <a:pt x="6908006" y="8366455"/>
                  <a:pt x="6570001" y="8994113"/>
                  <a:pt x="5893990" y="9440068"/>
                </a:cubicBezTo>
                <a:cubicBezTo>
                  <a:pt x="5218112" y="9886156"/>
                  <a:pt x="4247687" y="10109200"/>
                  <a:pt x="2982714" y="10109200"/>
                </a:cubicBezTo>
                <a:cubicBezTo>
                  <a:pt x="2015397" y="10109200"/>
                  <a:pt x="1276416" y="9940925"/>
                  <a:pt x="765770" y="9604375"/>
                </a:cubicBezTo>
                <a:cubicBezTo>
                  <a:pt x="255257" y="9267957"/>
                  <a:pt x="0" y="8796337"/>
                  <a:pt x="0" y="8189515"/>
                </a:cubicBezTo>
                <a:cubicBezTo>
                  <a:pt x="0" y="7772532"/>
                  <a:pt x="130241" y="7423679"/>
                  <a:pt x="390723" y="7142956"/>
                </a:cubicBezTo>
                <a:cubicBezTo>
                  <a:pt x="651205" y="6862234"/>
                  <a:pt x="1033595" y="6662010"/>
                  <a:pt x="1537890" y="6542286"/>
                </a:cubicBezTo>
                <a:cubicBezTo>
                  <a:pt x="1343554" y="6459604"/>
                  <a:pt x="1174022" y="6324270"/>
                  <a:pt x="1029295" y="6136283"/>
                </a:cubicBezTo>
                <a:cubicBezTo>
                  <a:pt x="884568" y="5948165"/>
                  <a:pt x="812204" y="5748669"/>
                  <a:pt x="812204" y="5537796"/>
                </a:cubicBezTo>
                <a:cubicBezTo>
                  <a:pt x="812204" y="5273213"/>
                  <a:pt x="888669" y="5053079"/>
                  <a:pt x="1041598" y="4877396"/>
                </a:cubicBezTo>
                <a:cubicBezTo>
                  <a:pt x="1194660" y="4701713"/>
                  <a:pt x="1415851" y="4529138"/>
                  <a:pt x="1705173" y="4359672"/>
                </a:cubicBezTo>
                <a:cubicBezTo>
                  <a:pt x="1341371" y="4202510"/>
                  <a:pt x="1053041" y="3950296"/>
                  <a:pt x="840184" y="3603030"/>
                </a:cubicBezTo>
                <a:cubicBezTo>
                  <a:pt x="627327" y="3255765"/>
                  <a:pt x="520898" y="2846454"/>
                  <a:pt x="520898" y="2375099"/>
                </a:cubicBezTo>
                <a:cubicBezTo>
                  <a:pt x="520898" y="1618523"/>
                  <a:pt x="766828" y="1033529"/>
                  <a:pt x="1258689" y="620118"/>
                </a:cubicBezTo>
                <a:cubicBezTo>
                  <a:pt x="1750681" y="206706"/>
                  <a:pt x="2453547" y="0"/>
                  <a:pt x="3367286" y="0"/>
                </a:cubicBezTo>
                <a:cubicBezTo>
                  <a:pt x="3561490" y="0"/>
                  <a:pt x="3791942" y="17132"/>
                  <a:pt x="4058642" y="51396"/>
                </a:cubicBezTo>
                <a:cubicBezTo>
                  <a:pt x="4325342" y="85660"/>
                  <a:pt x="4495866" y="110861"/>
                  <a:pt x="4570214" y="127000"/>
                </a:cubicBezTo>
                <a:close/>
                <a:moveTo>
                  <a:pt x="6896894" y="7061200"/>
                </a:moveTo>
                <a:moveTo>
                  <a:pt x="1637109" y="8040489"/>
                </a:moveTo>
                <a:cubicBezTo>
                  <a:pt x="1637109" y="8300177"/>
                  <a:pt x="1762125" y="8504171"/>
                  <a:pt x="2012156" y="8652470"/>
                </a:cubicBezTo>
                <a:cubicBezTo>
                  <a:pt x="2262320" y="8800901"/>
                  <a:pt x="2612760" y="8875117"/>
                  <a:pt x="3063478" y="8875117"/>
                </a:cubicBezTo>
                <a:cubicBezTo>
                  <a:pt x="3741473" y="8875117"/>
                  <a:pt x="4272690" y="8782380"/>
                  <a:pt x="4657129" y="8596907"/>
                </a:cubicBezTo>
                <a:cubicBezTo>
                  <a:pt x="5041569" y="8411434"/>
                  <a:pt x="5233789" y="8157964"/>
                  <a:pt x="5233789" y="7836495"/>
                </a:cubicBezTo>
                <a:cubicBezTo>
                  <a:pt x="5233789" y="7576806"/>
                  <a:pt x="5120084" y="7397485"/>
                  <a:pt x="4892675" y="7298531"/>
                </a:cubicBezTo>
                <a:cubicBezTo>
                  <a:pt x="4665398" y="7199577"/>
                  <a:pt x="4314031" y="7150100"/>
                  <a:pt x="3838575" y="7150100"/>
                </a:cubicBezTo>
                <a:lnTo>
                  <a:pt x="2858690" y="7150100"/>
                </a:lnTo>
                <a:cubicBezTo>
                  <a:pt x="2511425" y="7150100"/>
                  <a:pt x="2220978" y="7231459"/>
                  <a:pt x="1987351" y="7394178"/>
                </a:cubicBezTo>
                <a:cubicBezTo>
                  <a:pt x="1753856" y="7557029"/>
                  <a:pt x="1637109" y="7772466"/>
                  <a:pt x="1637109" y="8040489"/>
                </a:cubicBezTo>
                <a:close/>
                <a:moveTo>
                  <a:pt x="-1016595" y="7061200"/>
                </a:moveTo>
                <a:moveTo>
                  <a:pt x="2325290" y="2399904"/>
                </a:moveTo>
                <a:cubicBezTo>
                  <a:pt x="2325290" y="2776141"/>
                  <a:pt x="2411081" y="3073864"/>
                  <a:pt x="2582664" y="3293071"/>
                </a:cubicBezTo>
                <a:cubicBezTo>
                  <a:pt x="2754246" y="3512146"/>
                  <a:pt x="3015721" y="3621683"/>
                  <a:pt x="3367087" y="3621683"/>
                </a:cubicBezTo>
                <a:cubicBezTo>
                  <a:pt x="3722687" y="3621683"/>
                  <a:pt x="3983169" y="3512146"/>
                  <a:pt x="4148534" y="3293071"/>
                </a:cubicBezTo>
                <a:cubicBezTo>
                  <a:pt x="4313899" y="3073864"/>
                  <a:pt x="4396581" y="2776141"/>
                  <a:pt x="4396581" y="2399904"/>
                </a:cubicBezTo>
                <a:cubicBezTo>
                  <a:pt x="4396581" y="1564746"/>
                  <a:pt x="4053416" y="1147168"/>
                  <a:pt x="3367087" y="1147168"/>
                </a:cubicBezTo>
                <a:cubicBezTo>
                  <a:pt x="2672556" y="1147168"/>
                  <a:pt x="2325290" y="1564746"/>
                  <a:pt x="2325290" y="2399904"/>
                </a:cubicBezTo>
                <a:close/>
                <a:moveTo>
                  <a:pt x="4623990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" name="Freeform 178">
            <a:hlinkClick r:id="" action="ppaction://noaction"/>
          </p:cNvPr>
          <p:cNvSpPr/>
          <p:nvPr/>
        </p:nvSpPr>
        <p:spPr>
          <a:xfrm>
            <a:off x="1894175" y="1140037"/>
            <a:ext cx="52092" cy="50601"/>
          </a:xfrm>
          <a:custGeom>
            <a:avLst/>
            <a:gdLst/>
            <a:ahLst/>
            <a:cxnLst/>
            <a:rect l="0" t="0" r="0" b="0"/>
            <a:pathLst>
              <a:path w="2170509" h="2108398">
                <a:moveTo>
                  <a:pt x="0" y="1054100"/>
                </a:moveTo>
                <a:cubicBezTo>
                  <a:pt x="0" y="706834"/>
                  <a:pt x="93001" y="444368"/>
                  <a:pt x="279003" y="266700"/>
                </a:cubicBezTo>
                <a:cubicBezTo>
                  <a:pt x="465138" y="88900"/>
                  <a:pt x="735939" y="0"/>
                  <a:pt x="1091406" y="0"/>
                </a:cubicBezTo>
                <a:cubicBezTo>
                  <a:pt x="1434571" y="0"/>
                  <a:pt x="1700213" y="90951"/>
                  <a:pt x="1888331" y="272852"/>
                </a:cubicBezTo>
                <a:cubicBezTo>
                  <a:pt x="2076450" y="454753"/>
                  <a:pt x="2170509" y="715169"/>
                  <a:pt x="2170509" y="1054100"/>
                </a:cubicBezTo>
                <a:cubicBezTo>
                  <a:pt x="2170509" y="1380728"/>
                  <a:pt x="2075392" y="1638102"/>
                  <a:pt x="1885156" y="1826220"/>
                </a:cubicBezTo>
                <a:cubicBezTo>
                  <a:pt x="1695053" y="2014338"/>
                  <a:pt x="1430470" y="2108398"/>
                  <a:pt x="1091406" y="2108398"/>
                </a:cubicBezTo>
                <a:cubicBezTo>
                  <a:pt x="744141" y="2108398"/>
                  <a:pt x="475390" y="2016455"/>
                  <a:pt x="285155" y="1832570"/>
                </a:cubicBezTo>
                <a:cubicBezTo>
                  <a:pt x="95052" y="1648553"/>
                  <a:pt x="0" y="1389063"/>
                  <a:pt x="0" y="1054100"/>
                </a:cubicBezTo>
                <a:close/>
                <a:moveTo>
                  <a:pt x="163711" y="1943298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" name="Freeform 179">
            <a:hlinkClick r:id="" action="ppaction://noaction"/>
          </p:cNvPr>
          <p:cNvSpPr/>
          <p:nvPr/>
        </p:nvSpPr>
        <p:spPr>
          <a:xfrm>
            <a:off x="1986579" y="1020255"/>
            <a:ext cx="153590" cy="169468"/>
          </a:xfrm>
          <a:custGeom>
            <a:avLst/>
            <a:gdLst/>
            <a:ahLst/>
            <a:cxnLst/>
            <a:rect l="0" t="0" r="0" b="0"/>
            <a:pathLst>
              <a:path w="6399610" h="7061200">
                <a:moveTo>
                  <a:pt x="4948436" y="6934200"/>
                </a:moveTo>
                <a:lnTo>
                  <a:pt x="4694238" y="6050360"/>
                </a:lnTo>
                <a:lnTo>
                  <a:pt x="4595019" y="6050360"/>
                </a:lnTo>
                <a:cubicBezTo>
                  <a:pt x="4392481" y="6372887"/>
                  <a:pt x="4105143" y="6621992"/>
                  <a:pt x="3733006" y="6797675"/>
                </a:cubicBezTo>
                <a:cubicBezTo>
                  <a:pt x="3361002" y="6973358"/>
                  <a:pt x="2937272" y="7061200"/>
                  <a:pt x="2461816" y="7061200"/>
                </a:cubicBezTo>
                <a:cubicBezTo>
                  <a:pt x="1647428" y="7061200"/>
                  <a:pt x="1033529" y="6842985"/>
                  <a:pt x="620117" y="6406555"/>
                </a:cubicBezTo>
                <a:cubicBezTo>
                  <a:pt x="206706" y="5970125"/>
                  <a:pt x="0" y="5342401"/>
                  <a:pt x="0" y="4523383"/>
                </a:cubicBezTo>
                <a:lnTo>
                  <a:pt x="0" y="0"/>
                </a:lnTo>
                <a:lnTo>
                  <a:pt x="1891308" y="0"/>
                </a:lnTo>
                <a:lnTo>
                  <a:pt x="1891308" y="4052491"/>
                </a:lnTo>
                <a:cubicBezTo>
                  <a:pt x="1891308" y="4553083"/>
                  <a:pt x="1980142" y="4928527"/>
                  <a:pt x="2157810" y="5178822"/>
                </a:cubicBezTo>
                <a:cubicBezTo>
                  <a:pt x="2335610" y="5429118"/>
                  <a:pt x="2618846" y="5554266"/>
                  <a:pt x="3007519" y="5554266"/>
                </a:cubicBezTo>
                <a:cubicBezTo>
                  <a:pt x="3536685" y="5554266"/>
                  <a:pt x="3919075" y="5377392"/>
                  <a:pt x="4154686" y="5023644"/>
                </a:cubicBezTo>
                <a:cubicBezTo>
                  <a:pt x="4390298" y="4669896"/>
                  <a:pt x="4508103" y="4083447"/>
                  <a:pt x="4508103" y="3264297"/>
                </a:cubicBezTo>
                <a:lnTo>
                  <a:pt x="4508103" y="0"/>
                </a:lnTo>
                <a:lnTo>
                  <a:pt x="6399610" y="0"/>
                </a:lnTo>
                <a:lnTo>
                  <a:pt x="6399610" y="6934200"/>
                </a:lnTo>
                <a:close/>
                <a:moveTo>
                  <a:pt x="-955079" y="69342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" name="Freeform 180">
            <a:hlinkClick r:id="" action="ppaction://noaction"/>
          </p:cNvPr>
          <p:cNvSpPr/>
          <p:nvPr/>
        </p:nvSpPr>
        <p:spPr>
          <a:xfrm>
            <a:off x="2187749" y="955028"/>
            <a:ext cx="165201" cy="231648"/>
          </a:xfrm>
          <a:custGeom>
            <a:avLst/>
            <a:gdLst/>
            <a:ahLst/>
            <a:cxnLst/>
            <a:rect l="0" t="0" r="0" b="0"/>
            <a:pathLst>
              <a:path w="6883400" h="9652000">
                <a:moveTo>
                  <a:pt x="1816894" y="5880894"/>
                </a:moveTo>
                <a:lnTo>
                  <a:pt x="2641600" y="4826596"/>
                </a:lnTo>
                <a:lnTo>
                  <a:pt x="4582716" y="2717800"/>
                </a:lnTo>
                <a:lnTo>
                  <a:pt x="6715919" y="2717800"/>
                </a:lnTo>
                <a:lnTo>
                  <a:pt x="3962598" y="5725716"/>
                </a:lnTo>
                <a:lnTo>
                  <a:pt x="6883400" y="9652000"/>
                </a:lnTo>
                <a:lnTo>
                  <a:pt x="4700588" y="9652000"/>
                </a:lnTo>
                <a:lnTo>
                  <a:pt x="2703711" y="6841927"/>
                </a:lnTo>
                <a:lnTo>
                  <a:pt x="1891308" y="7493199"/>
                </a:lnTo>
                <a:lnTo>
                  <a:pt x="1891308" y="9652000"/>
                </a:ln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lnTo>
                  <a:pt x="1891308" y="4305300"/>
                </a:lnTo>
                <a:lnTo>
                  <a:pt x="1792089" y="5880894"/>
                </a:lnTo>
                <a:close/>
                <a:moveTo>
                  <a:pt x="2778919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" name="Freeform 181">
            <a:hlinkClick r:id="" action="ppaction://noaction"/>
          </p:cNvPr>
          <p:cNvSpPr/>
          <p:nvPr/>
        </p:nvSpPr>
        <p:spPr>
          <a:xfrm>
            <a:off x="2355023" y="969049"/>
            <a:ext cx="122334" cy="217627"/>
          </a:xfrm>
          <a:custGeom>
            <a:avLst/>
            <a:gdLst/>
            <a:ahLst/>
            <a:cxnLst/>
            <a:rect l="0" t="0" r="0" b="0"/>
            <a:pathLst>
              <a:path w="5097264" h="9067800">
                <a:moveTo>
                  <a:pt x="5097264" y="0"/>
                </a:moveTo>
                <a:lnTo>
                  <a:pt x="1717675" y="9067800"/>
                </a:lnTo>
                <a:lnTo>
                  <a:pt x="0" y="9067800"/>
                </a:lnTo>
                <a:lnTo>
                  <a:pt x="3379589" y="0"/>
                </a:lnTo>
                <a:close/>
                <a:moveTo>
                  <a:pt x="8980885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" name="Freeform 182">
            <a:hlinkClick r:id="" action="ppaction://noaction"/>
          </p:cNvPr>
          <p:cNvSpPr/>
          <p:nvPr/>
        </p:nvSpPr>
        <p:spPr>
          <a:xfrm>
            <a:off x="2492537" y="1017207"/>
            <a:ext cx="153295" cy="172516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" name="Freeform 183">
            <a:hlinkClick r:id="" action="ppaction://noaction"/>
          </p:cNvPr>
          <p:cNvSpPr/>
          <p:nvPr/>
        </p:nvSpPr>
        <p:spPr>
          <a:xfrm>
            <a:off x="2671809" y="1016902"/>
            <a:ext cx="148380" cy="172821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" name="Freeform 184">
            <a:hlinkClick r:id="" action="ppaction://noaction"/>
          </p:cNvPr>
          <p:cNvSpPr/>
          <p:nvPr/>
        </p:nvSpPr>
        <p:spPr>
          <a:xfrm>
            <a:off x="2866944" y="1017207"/>
            <a:ext cx="108199" cy="169468"/>
          </a:xfrm>
          <a:custGeom>
            <a:avLst/>
            <a:gdLst/>
            <a:ahLst/>
            <a:cxnLst/>
            <a:rect l="0" t="0" r="0" b="0"/>
            <a:pathLst>
              <a:path w="4508302" h="7061200">
                <a:moveTo>
                  <a:pt x="3869531" y="0"/>
                </a:moveTo>
                <a:cubicBezTo>
                  <a:pt x="4125913" y="0"/>
                  <a:pt x="4338836" y="18588"/>
                  <a:pt x="4508302" y="55761"/>
                </a:cubicBezTo>
                <a:lnTo>
                  <a:pt x="4365625" y="1829396"/>
                </a:lnTo>
                <a:cubicBezTo>
                  <a:pt x="4212696" y="1787989"/>
                  <a:pt x="4026694" y="1767285"/>
                  <a:pt x="3807619" y="1767285"/>
                </a:cubicBezTo>
                <a:cubicBezTo>
                  <a:pt x="3203972" y="1767285"/>
                  <a:pt x="2733675" y="1922265"/>
                  <a:pt x="2396728" y="2232224"/>
                </a:cubicBezTo>
                <a:cubicBezTo>
                  <a:pt x="2059781" y="2542183"/>
                  <a:pt x="1891308" y="2976100"/>
                  <a:pt x="1891308" y="3533974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32520" y="127000"/>
                </a:lnTo>
                <a:lnTo>
                  <a:pt x="1711523" y="1295996"/>
                </a:lnTo>
                <a:lnTo>
                  <a:pt x="1804591" y="1295996"/>
                </a:lnTo>
                <a:cubicBezTo>
                  <a:pt x="2019565" y="907455"/>
                  <a:pt x="2309945" y="594321"/>
                  <a:pt x="2675731" y="356593"/>
                </a:cubicBezTo>
                <a:cubicBezTo>
                  <a:pt x="3041650" y="118865"/>
                  <a:pt x="3439583" y="0"/>
                  <a:pt x="3869531" y="0"/>
                </a:cubicBezTo>
                <a:close/>
                <a:moveTo>
                  <a:pt x="6069013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" name="Freeform 185">
            <a:hlinkClick r:id="" action="ppaction://noaction"/>
          </p:cNvPr>
          <p:cNvSpPr/>
          <p:nvPr/>
        </p:nvSpPr>
        <p:spPr>
          <a:xfrm>
            <a:off x="2988533" y="984831"/>
            <a:ext cx="115490" cy="204892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" name="Freeform 186">
            <a:hlinkClick r:id="" action="ppaction://noaction"/>
          </p:cNvPr>
          <p:cNvSpPr/>
          <p:nvPr/>
        </p:nvSpPr>
        <p:spPr>
          <a:xfrm>
            <a:off x="3137658" y="955028"/>
            <a:ext cx="153590" cy="231648"/>
          </a:xfrm>
          <a:custGeom>
            <a:avLst/>
            <a:gdLst/>
            <a:ahLst/>
            <a:cxnLst/>
            <a:rect l="0" t="0" r="0" b="0"/>
            <a:pathLst>
              <a:path w="6399609" h="9652000">
                <a:moveTo>
                  <a:pt x="6399609" y="9652000"/>
                </a:moveTo>
                <a:lnTo>
                  <a:pt x="4508302" y="9652000"/>
                </a:lnTo>
                <a:lnTo>
                  <a:pt x="4508302" y="5604074"/>
                </a:lnTo>
                <a:cubicBezTo>
                  <a:pt x="4508302" y="4603949"/>
                  <a:pt x="4136231" y="4103886"/>
                  <a:pt x="3392091" y="4103886"/>
                </a:cubicBezTo>
                <a:cubicBezTo>
                  <a:pt x="2862924" y="4103886"/>
                  <a:pt x="2480469" y="4283671"/>
                  <a:pt x="2244725" y="4643240"/>
                </a:cubicBezTo>
                <a:cubicBezTo>
                  <a:pt x="2009114" y="5002808"/>
                  <a:pt x="1891308" y="5585487"/>
                  <a:pt x="1891308" y="6391275"/>
                </a:cubicBezTo>
                <a:lnTo>
                  <a:pt x="1891308" y="9652000"/>
                </a:ln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lnTo>
                  <a:pt x="1891308" y="1968500"/>
                </a:lnTo>
                <a:cubicBezTo>
                  <a:pt x="1891308" y="2121694"/>
                  <a:pt x="1876822" y="2481858"/>
                  <a:pt x="1847850" y="3048993"/>
                </a:cubicBezTo>
                <a:lnTo>
                  <a:pt x="1804591" y="3607793"/>
                </a:lnTo>
                <a:lnTo>
                  <a:pt x="1903809" y="3607793"/>
                </a:lnTo>
                <a:cubicBezTo>
                  <a:pt x="2325423" y="2929798"/>
                  <a:pt x="2995149" y="2590800"/>
                  <a:pt x="3912989" y="2590800"/>
                </a:cubicBezTo>
                <a:cubicBezTo>
                  <a:pt x="4727377" y="2590800"/>
                  <a:pt x="5345377" y="2809875"/>
                  <a:pt x="5766991" y="3248025"/>
                </a:cubicBezTo>
                <a:cubicBezTo>
                  <a:pt x="6188736" y="3686043"/>
                  <a:pt x="6399609" y="4314230"/>
                  <a:pt x="6399609" y="5132586"/>
                </a:cubicBezTo>
                <a:close/>
                <a:moveTo>
                  <a:pt x="-992187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" name="Freeform 187">
            <a:hlinkClick r:id="" action="ppaction://noaction"/>
          </p:cNvPr>
          <p:cNvSpPr/>
          <p:nvPr/>
        </p:nvSpPr>
        <p:spPr>
          <a:xfrm>
            <a:off x="3337937" y="955028"/>
            <a:ext cx="153590" cy="231648"/>
          </a:xfrm>
          <a:custGeom>
            <a:avLst/>
            <a:gdLst/>
            <a:ahLst/>
            <a:cxnLst/>
            <a:rect l="0" t="0" r="0" b="0"/>
            <a:pathLst>
              <a:path w="6399609" h="9652000">
                <a:moveTo>
                  <a:pt x="6399609" y="9652000"/>
                </a:moveTo>
                <a:lnTo>
                  <a:pt x="4508302" y="9652000"/>
                </a:lnTo>
                <a:lnTo>
                  <a:pt x="4508302" y="5604074"/>
                </a:lnTo>
                <a:cubicBezTo>
                  <a:pt x="4508302" y="4603949"/>
                  <a:pt x="4136231" y="4103886"/>
                  <a:pt x="3392091" y="4103886"/>
                </a:cubicBezTo>
                <a:cubicBezTo>
                  <a:pt x="2862924" y="4103886"/>
                  <a:pt x="2480469" y="4283671"/>
                  <a:pt x="2244725" y="4643240"/>
                </a:cubicBezTo>
                <a:cubicBezTo>
                  <a:pt x="2009114" y="5002808"/>
                  <a:pt x="1891308" y="5585487"/>
                  <a:pt x="1891308" y="6391275"/>
                </a:cubicBezTo>
                <a:lnTo>
                  <a:pt x="1891308" y="9652000"/>
                </a:ln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lnTo>
                  <a:pt x="1891308" y="1968500"/>
                </a:lnTo>
                <a:cubicBezTo>
                  <a:pt x="1891308" y="2121694"/>
                  <a:pt x="1876822" y="2481858"/>
                  <a:pt x="1847850" y="3048993"/>
                </a:cubicBezTo>
                <a:lnTo>
                  <a:pt x="1804591" y="3607793"/>
                </a:lnTo>
                <a:lnTo>
                  <a:pt x="1903809" y="3607793"/>
                </a:lnTo>
                <a:cubicBezTo>
                  <a:pt x="2325423" y="2929798"/>
                  <a:pt x="2995149" y="2590800"/>
                  <a:pt x="3912989" y="2590800"/>
                </a:cubicBezTo>
                <a:cubicBezTo>
                  <a:pt x="4727377" y="2590800"/>
                  <a:pt x="5345377" y="2809875"/>
                  <a:pt x="5766991" y="3248025"/>
                </a:cubicBezTo>
                <a:cubicBezTo>
                  <a:pt x="6188736" y="3686043"/>
                  <a:pt x="6399609" y="4314230"/>
                  <a:pt x="6399609" y="5132586"/>
                </a:cubicBezTo>
                <a:close/>
                <a:moveTo>
                  <a:pt x="-992187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" name="Freeform 188">
            <a:hlinkClick r:id="" action="ppaction://noaction"/>
          </p:cNvPr>
          <p:cNvSpPr/>
          <p:nvPr/>
        </p:nvSpPr>
        <p:spPr>
          <a:xfrm>
            <a:off x="3528095" y="1017207"/>
            <a:ext cx="161329" cy="172516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" name="Freeform 189">
            <a:hlinkClick r:id="" action="ppaction://noaction"/>
          </p:cNvPr>
          <p:cNvSpPr/>
          <p:nvPr/>
        </p:nvSpPr>
        <p:spPr>
          <a:xfrm>
            <a:off x="3726022" y="1020255"/>
            <a:ext cx="153590" cy="169468"/>
          </a:xfrm>
          <a:custGeom>
            <a:avLst/>
            <a:gdLst/>
            <a:ahLst/>
            <a:cxnLst/>
            <a:rect l="0" t="0" r="0" b="0"/>
            <a:pathLst>
              <a:path w="6399610" h="7061200">
                <a:moveTo>
                  <a:pt x="4948436" y="6934200"/>
                </a:moveTo>
                <a:lnTo>
                  <a:pt x="4694238" y="6050360"/>
                </a:lnTo>
                <a:lnTo>
                  <a:pt x="4595019" y="6050360"/>
                </a:lnTo>
                <a:cubicBezTo>
                  <a:pt x="4392481" y="6372887"/>
                  <a:pt x="4105143" y="6621992"/>
                  <a:pt x="3733006" y="6797675"/>
                </a:cubicBezTo>
                <a:cubicBezTo>
                  <a:pt x="3361002" y="6973358"/>
                  <a:pt x="2937272" y="7061200"/>
                  <a:pt x="2461816" y="7061200"/>
                </a:cubicBezTo>
                <a:cubicBezTo>
                  <a:pt x="1647428" y="7061200"/>
                  <a:pt x="1033529" y="6842985"/>
                  <a:pt x="620117" y="6406555"/>
                </a:cubicBezTo>
                <a:cubicBezTo>
                  <a:pt x="206706" y="5970125"/>
                  <a:pt x="0" y="5342401"/>
                  <a:pt x="0" y="4523383"/>
                </a:cubicBezTo>
                <a:lnTo>
                  <a:pt x="0" y="0"/>
                </a:lnTo>
                <a:lnTo>
                  <a:pt x="1891308" y="0"/>
                </a:lnTo>
                <a:lnTo>
                  <a:pt x="1891308" y="4052491"/>
                </a:lnTo>
                <a:cubicBezTo>
                  <a:pt x="1891308" y="4553083"/>
                  <a:pt x="1980142" y="4928527"/>
                  <a:pt x="2157810" y="5178822"/>
                </a:cubicBezTo>
                <a:cubicBezTo>
                  <a:pt x="2335610" y="5429118"/>
                  <a:pt x="2618846" y="5554266"/>
                  <a:pt x="3007519" y="5554266"/>
                </a:cubicBezTo>
                <a:cubicBezTo>
                  <a:pt x="3536685" y="5554266"/>
                  <a:pt x="3919075" y="5377392"/>
                  <a:pt x="4154686" y="5023644"/>
                </a:cubicBezTo>
                <a:cubicBezTo>
                  <a:pt x="4390298" y="4669896"/>
                  <a:pt x="4508103" y="4083447"/>
                  <a:pt x="4508103" y="3264297"/>
                </a:cubicBezTo>
                <a:lnTo>
                  <a:pt x="4508103" y="0"/>
                </a:lnTo>
                <a:lnTo>
                  <a:pt x="6399610" y="0"/>
                </a:lnTo>
                <a:lnTo>
                  <a:pt x="6399610" y="6934200"/>
                </a:lnTo>
                <a:close/>
                <a:moveTo>
                  <a:pt x="-955079" y="69342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" name="Freeform 190">
            <a:hlinkClick r:id="" action="ppaction://noaction"/>
          </p:cNvPr>
          <p:cNvSpPr/>
          <p:nvPr/>
        </p:nvSpPr>
        <p:spPr>
          <a:xfrm>
            <a:off x="3927191" y="1017207"/>
            <a:ext cx="108199" cy="169468"/>
          </a:xfrm>
          <a:custGeom>
            <a:avLst/>
            <a:gdLst/>
            <a:ahLst/>
            <a:cxnLst/>
            <a:rect l="0" t="0" r="0" b="0"/>
            <a:pathLst>
              <a:path w="4508302" h="7061200">
                <a:moveTo>
                  <a:pt x="3869531" y="0"/>
                </a:moveTo>
                <a:cubicBezTo>
                  <a:pt x="4125913" y="0"/>
                  <a:pt x="4338836" y="18588"/>
                  <a:pt x="4508302" y="55761"/>
                </a:cubicBezTo>
                <a:lnTo>
                  <a:pt x="4365625" y="1829396"/>
                </a:lnTo>
                <a:cubicBezTo>
                  <a:pt x="4212696" y="1787989"/>
                  <a:pt x="4026694" y="1767285"/>
                  <a:pt x="3807619" y="1767285"/>
                </a:cubicBezTo>
                <a:cubicBezTo>
                  <a:pt x="3203972" y="1767285"/>
                  <a:pt x="2733675" y="1922265"/>
                  <a:pt x="2396728" y="2232224"/>
                </a:cubicBezTo>
                <a:cubicBezTo>
                  <a:pt x="2059781" y="2542183"/>
                  <a:pt x="1891308" y="2976100"/>
                  <a:pt x="1891308" y="3533974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32520" y="127000"/>
                </a:lnTo>
                <a:lnTo>
                  <a:pt x="1711523" y="1295996"/>
                </a:lnTo>
                <a:lnTo>
                  <a:pt x="1804591" y="1295996"/>
                </a:lnTo>
                <a:cubicBezTo>
                  <a:pt x="2019565" y="907455"/>
                  <a:pt x="2309945" y="594321"/>
                  <a:pt x="2675731" y="356593"/>
                </a:cubicBezTo>
                <a:cubicBezTo>
                  <a:pt x="3041650" y="118865"/>
                  <a:pt x="3439583" y="0"/>
                  <a:pt x="3869531" y="0"/>
                </a:cubicBezTo>
                <a:close/>
                <a:moveTo>
                  <a:pt x="6069013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" name="Freeform 191">
            <a:hlinkClick r:id="" action="ppaction://noaction"/>
          </p:cNvPr>
          <p:cNvSpPr/>
          <p:nvPr/>
        </p:nvSpPr>
        <p:spPr>
          <a:xfrm>
            <a:off x="653962" y="1441544"/>
            <a:ext cx="254941" cy="166420"/>
          </a:xfrm>
          <a:custGeom>
            <a:avLst/>
            <a:gdLst/>
            <a:ahLst/>
            <a:cxnLst/>
            <a:rect l="0" t="0" r="0" b="0"/>
            <a:pathLst>
              <a:path w="10622558" h="6934200">
                <a:moveTo>
                  <a:pt x="6567091" y="6934200"/>
                </a:moveTo>
                <a:lnTo>
                  <a:pt x="6033889" y="4509096"/>
                </a:lnTo>
                <a:lnTo>
                  <a:pt x="5314553" y="1445221"/>
                </a:lnTo>
                <a:lnTo>
                  <a:pt x="5271095" y="1445221"/>
                </a:lnTo>
                <a:lnTo>
                  <a:pt x="4006056" y="6934200"/>
                </a:lnTo>
                <a:lnTo>
                  <a:pt x="1972072" y="6934200"/>
                </a:lnTo>
                <a:lnTo>
                  <a:pt x="0" y="0"/>
                </a:lnTo>
                <a:lnTo>
                  <a:pt x="1885156" y="0"/>
                </a:lnTo>
                <a:lnTo>
                  <a:pt x="2685058" y="3070225"/>
                </a:lnTo>
                <a:cubicBezTo>
                  <a:pt x="2813248" y="3620162"/>
                  <a:pt x="2943489" y="4378921"/>
                  <a:pt x="3075781" y="5346502"/>
                </a:cubicBezTo>
                <a:lnTo>
                  <a:pt x="3113087" y="5346502"/>
                </a:lnTo>
                <a:cubicBezTo>
                  <a:pt x="3129624" y="5032309"/>
                  <a:pt x="3201921" y="4534033"/>
                  <a:pt x="3329980" y="3851672"/>
                </a:cubicBezTo>
                <a:lnTo>
                  <a:pt x="3429198" y="3324424"/>
                </a:lnTo>
                <a:lnTo>
                  <a:pt x="4285059" y="0"/>
                </a:lnTo>
                <a:lnTo>
                  <a:pt x="6368653" y="0"/>
                </a:lnTo>
                <a:lnTo>
                  <a:pt x="7181056" y="3324424"/>
                </a:lnTo>
                <a:cubicBezTo>
                  <a:pt x="7197592" y="3415440"/>
                  <a:pt x="7223389" y="3549849"/>
                  <a:pt x="7258447" y="3727649"/>
                </a:cubicBezTo>
                <a:cubicBezTo>
                  <a:pt x="7293636" y="3905449"/>
                  <a:pt x="7327767" y="4094626"/>
                  <a:pt x="7360841" y="4295180"/>
                </a:cubicBezTo>
                <a:cubicBezTo>
                  <a:pt x="7393914" y="4495734"/>
                  <a:pt x="7423878" y="4692188"/>
                  <a:pt x="7450733" y="4884540"/>
                </a:cubicBezTo>
                <a:cubicBezTo>
                  <a:pt x="7477588" y="5076759"/>
                  <a:pt x="7493132" y="5230747"/>
                  <a:pt x="7497366" y="5346502"/>
                </a:cubicBezTo>
                <a:lnTo>
                  <a:pt x="7534473" y="5346502"/>
                </a:lnTo>
                <a:cubicBezTo>
                  <a:pt x="7571647" y="5048846"/>
                  <a:pt x="7637793" y="4640528"/>
                  <a:pt x="7732911" y="4121547"/>
                </a:cubicBezTo>
                <a:cubicBezTo>
                  <a:pt x="7828028" y="3602567"/>
                  <a:pt x="7896225" y="3252126"/>
                  <a:pt x="7937500" y="3070225"/>
                </a:cubicBezTo>
                <a:lnTo>
                  <a:pt x="8768556" y="0"/>
                </a:lnTo>
                <a:lnTo>
                  <a:pt x="10622558" y="0"/>
                </a:lnTo>
                <a:lnTo>
                  <a:pt x="8625880" y="6934200"/>
                </a:lnTo>
                <a:close/>
                <a:moveTo>
                  <a:pt x="-124023" y="69342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" name="Freeform 192">
            <a:hlinkClick r:id="" action="ppaction://noaction"/>
          </p:cNvPr>
          <p:cNvSpPr/>
          <p:nvPr/>
        </p:nvSpPr>
        <p:spPr>
          <a:xfrm>
            <a:off x="914566" y="1441544"/>
            <a:ext cx="254941" cy="166420"/>
          </a:xfrm>
          <a:custGeom>
            <a:avLst/>
            <a:gdLst/>
            <a:ahLst/>
            <a:cxnLst/>
            <a:rect l="0" t="0" r="0" b="0"/>
            <a:pathLst>
              <a:path w="10622558" h="6934200">
                <a:moveTo>
                  <a:pt x="6567091" y="6934200"/>
                </a:moveTo>
                <a:lnTo>
                  <a:pt x="6033889" y="4509096"/>
                </a:lnTo>
                <a:lnTo>
                  <a:pt x="5314553" y="1445221"/>
                </a:lnTo>
                <a:lnTo>
                  <a:pt x="5271095" y="1445221"/>
                </a:lnTo>
                <a:lnTo>
                  <a:pt x="4006056" y="6934200"/>
                </a:lnTo>
                <a:lnTo>
                  <a:pt x="1972072" y="6934200"/>
                </a:lnTo>
                <a:lnTo>
                  <a:pt x="0" y="0"/>
                </a:lnTo>
                <a:lnTo>
                  <a:pt x="1885156" y="0"/>
                </a:lnTo>
                <a:lnTo>
                  <a:pt x="2685058" y="3070225"/>
                </a:lnTo>
                <a:cubicBezTo>
                  <a:pt x="2813248" y="3620162"/>
                  <a:pt x="2943489" y="4378921"/>
                  <a:pt x="3075781" y="5346502"/>
                </a:cubicBezTo>
                <a:lnTo>
                  <a:pt x="3113087" y="5346502"/>
                </a:lnTo>
                <a:cubicBezTo>
                  <a:pt x="3129624" y="5032309"/>
                  <a:pt x="3201921" y="4534033"/>
                  <a:pt x="3329980" y="3851672"/>
                </a:cubicBezTo>
                <a:lnTo>
                  <a:pt x="3429198" y="3324424"/>
                </a:lnTo>
                <a:lnTo>
                  <a:pt x="4285059" y="0"/>
                </a:lnTo>
                <a:lnTo>
                  <a:pt x="6368653" y="0"/>
                </a:lnTo>
                <a:lnTo>
                  <a:pt x="7181056" y="3324424"/>
                </a:lnTo>
                <a:cubicBezTo>
                  <a:pt x="7197592" y="3415440"/>
                  <a:pt x="7223389" y="3549849"/>
                  <a:pt x="7258447" y="3727649"/>
                </a:cubicBezTo>
                <a:cubicBezTo>
                  <a:pt x="7293636" y="3905449"/>
                  <a:pt x="7327767" y="4094626"/>
                  <a:pt x="7360841" y="4295180"/>
                </a:cubicBezTo>
                <a:cubicBezTo>
                  <a:pt x="7393914" y="4495734"/>
                  <a:pt x="7423878" y="4692188"/>
                  <a:pt x="7450733" y="4884540"/>
                </a:cubicBezTo>
                <a:cubicBezTo>
                  <a:pt x="7477588" y="5076759"/>
                  <a:pt x="7493132" y="5230747"/>
                  <a:pt x="7497366" y="5346502"/>
                </a:cubicBezTo>
                <a:lnTo>
                  <a:pt x="7534473" y="5346502"/>
                </a:lnTo>
                <a:cubicBezTo>
                  <a:pt x="7571647" y="5048846"/>
                  <a:pt x="7637793" y="4640528"/>
                  <a:pt x="7732911" y="4121547"/>
                </a:cubicBezTo>
                <a:cubicBezTo>
                  <a:pt x="7828028" y="3602567"/>
                  <a:pt x="7896225" y="3252126"/>
                  <a:pt x="7937500" y="3070225"/>
                </a:cubicBezTo>
                <a:lnTo>
                  <a:pt x="8768556" y="0"/>
                </a:lnTo>
                <a:lnTo>
                  <a:pt x="10622558" y="0"/>
                </a:lnTo>
                <a:lnTo>
                  <a:pt x="8625880" y="6934200"/>
                </a:lnTo>
                <a:close/>
                <a:moveTo>
                  <a:pt x="-124023" y="69342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Freeform 193"/>
          <p:cNvSpPr/>
          <p:nvPr/>
        </p:nvSpPr>
        <p:spPr>
          <a:xfrm>
            <a:off x="1178599" y="1374793"/>
            <a:ext cx="125610" cy="233172"/>
          </a:xfrm>
          <a:custGeom>
            <a:avLst/>
            <a:gdLst/>
            <a:ahLst/>
            <a:cxnLst/>
            <a:rect l="0" t="0" r="0" b="0"/>
            <a:pathLst>
              <a:path w="5233789" h="9715500">
                <a:moveTo>
                  <a:pt x="4570412" y="4201319"/>
                </a:moveTo>
                <a:lnTo>
                  <a:pt x="2933303" y="4201319"/>
                </a:lnTo>
                <a:lnTo>
                  <a:pt x="2933303" y="9715500"/>
                </a:lnTo>
                <a:lnTo>
                  <a:pt x="1041797" y="9715500"/>
                </a:lnTo>
                <a:lnTo>
                  <a:pt x="1041797" y="4201319"/>
                </a:lnTo>
                <a:lnTo>
                  <a:pt x="0" y="4201319"/>
                </a:lnTo>
                <a:lnTo>
                  <a:pt x="0" y="3289697"/>
                </a:lnTo>
                <a:lnTo>
                  <a:pt x="1041797" y="2781300"/>
                </a:lnTo>
                <a:lnTo>
                  <a:pt x="1041797" y="2273300"/>
                </a:lnTo>
                <a:cubicBezTo>
                  <a:pt x="1041797" y="1484577"/>
                  <a:pt x="1236067" y="908513"/>
                  <a:pt x="1624608" y="545108"/>
                </a:cubicBezTo>
                <a:cubicBezTo>
                  <a:pt x="2013281" y="181703"/>
                  <a:pt x="2635514" y="0"/>
                  <a:pt x="3491309" y="0"/>
                </a:cubicBezTo>
                <a:cubicBezTo>
                  <a:pt x="4144433" y="0"/>
                  <a:pt x="4725260" y="97169"/>
                  <a:pt x="5233789" y="291505"/>
                </a:cubicBezTo>
                <a:lnTo>
                  <a:pt x="4750197" y="1680568"/>
                </a:lnTo>
                <a:cubicBezTo>
                  <a:pt x="4369858" y="1560711"/>
                  <a:pt x="4018491" y="1500783"/>
                  <a:pt x="3696097" y="1500783"/>
                </a:cubicBezTo>
                <a:cubicBezTo>
                  <a:pt x="3427280" y="1500783"/>
                  <a:pt x="3232944" y="1580158"/>
                  <a:pt x="3113087" y="1738908"/>
                </a:cubicBezTo>
                <a:cubicBezTo>
                  <a:pt x="2993231" y="1897658"/>
                  <a:pt x="2933303" y="2100792"/>
                  <a:pt x="2933303" y="2348310"/>
                </a:cubicBezTo>
                <a:lnTo>
                  <a:pt x="2933303" y="2781300"/>
                </a:lnTo>
                <a:lnTo>
                  <a:pt x="4570412" y="2781300"/>
                </a:lnTo>
                <a:close/>
                <a:moveTo>
                  <a:pt x="5259983" y="97155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" name="Freeform 194">
            <a:hlinkClick r:id="" action="ppaction://noaction"/>
          </p:cNvPr>
          <p:cNvSpPr/>
          <p:nvPr/>
        </p:nvSpPr>
        <p:spPr>
          <a:xfrm>
            <a:off x="1307867" y="1561325"/>
            <a:ext cx="52092" cy="50601"/>
          </a:xfrm>
          <a:custGeom>
            <a:avLst/>
            <a:gdLst/>
            <a:ahLst/>
            <a:cxnLst/>
            <a:rect l="0" t="0" r="0" b="0"/>
            <a:pathLst>
              <a:path w="2170509" h="2108398">
                <a:moveTo>
                  <a:pt x="0" y="1054100"/>
                </a:moveTo>
                <a:cubicBezTo>
                  <a:pt x="0" y="706834"/>
                  <a:pt x="93001" y="444368"/>
                  <a:pt x="279003" y="266700"/>
                </a:cubicBezTo>
                <a:cubicBezTo>
                  <a:pt x="465138" y="88900"/>
                  <a:pt x="735939" y="0"/>
                  <a:pt x="1091406" y="0"/>
                </a:cubicBezTo>
                <a:cubicBezTo>
                  <a:pt x="1434571" y="0"/>
                  <a:pt x="1700213" y="90951"/>
                  <a:pt x="1888331" y="272852"/>
                </a:cubicBezTo>
                <a:cubicBezTo>
                  <a:pt x="2076450" y="454753"/>
                  <a:pt x="2170509" y="715169"/>
                  <a:pt x="2170509" y="1054100"/>
                </a:cubicBezTo>
                <a:cubicBezTo>
                  <a:pt x="2170509" y="1380728"/>
                  <a:pt x="2075392" y="1638102"/>
                  <a:pt x="1885156" y="1826220"/>
                </a:cubicBezTo>
                <a:cubicBezTo>
                  <a:pt x="1695053" y="2014338"/>
                  <a:pt x="1430470" y="2108398"/>
                  <a:pt x="1091406" y="2108398"/>
                </a:cubicBezTo>
                <a:cubicBezTo>
                  <a:pt x="744141" y="2108398"/>
                  <a:pt x="475390" y="2016455"/>
                  <a:pt x="285155" y="1832570"/>
                </a:cubicBezTo>
                <a:cubicBezTo>
                  <a:pt x="95052" y="1648553"/>
                  <a:pt x="0" y="1389063"/>
                  <a:pt x="0" y="1054100"/>
                </a:cubicBezTo>
                <a:close/>
                <a:moveTo>
                  <a:pt x="163711" y="1943298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" name="Freeform 195">
            <a:hlinkClick r:id="" action="ppaction://noaction"/>
          </p:cNvPr>
          <p:cNvSpPr/>
          <p:nvPr/>
        </p:nvSpPr>
        <p:spPr>
          <a:xfrm>
            <a:off x="1391016" y="1438496"/>
            <a:ext cx="161329" cy="172516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" name="Freeform 196">
            <a:hlinkClick r:id="" action="ppaction://noaction"/>
          </p:cNvPr>
          <p:cNvSpPr/>
          <p:nvPr/>
        </p:nvSpPr>
        <p:spPr>
          <a:xfrm>
            <a:off x="1589807" y="1438496"/>
            <a:ext cx="108199" cy="169468"/>
          </a:xfrm>
          <a:custGeom>
            <a:avLst/>
            <a:gdLst/>
            <a:ahLst/>
            <a:cxnLst/>
            <a:rect l="0" t="0" r="0" b="0"/>
            <a:pathLst>
              <a:path w="4508302" h="7061200">
                <a:moveTo>
                  <a:pt x="3869531" y="0"/>
                </a:moveTo>
                <a:cubicBezTo>
                  <a:pt x="4125913" y="0"/>
                  <a:pt x="4338836" y="18588"/>
                  <a:pt x="4508302" y="55761"/>
                </a:cubicBezTo>
                <a:lnTo>
                  <a:pt x="4365625" y="1829396"/>
                </a:lnTo>
                <a:cubicBezTo>
                  <a:pt x="4212696" y="1787989"/>
                  <a:pt x="4026694" y="1767285"/>
                  <a:pt x="3807619" y="1767285"/>
                </a:cubicBezTo>
                <a:cubicBezTo>
                  <a:pt x="3203972" y="1767285"/>
                  <a:pt x="2733675" y="1922265"/>
                  <a:pt x="2396728" y="2232224"/>
                </a:cubicBezTo>
                <a:cubicBezTo>
                  <a:pt x="2059781" y="2542183"/>
                  <a:pt x="1891308" y="2976100"/>
                  <a:pt x="1891308" y="3533974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32520" y="127000"/>
                </a:lnTo>
                <a:lnTo>
                  <a:pt x="1711523" y="1295996"/>
                </a:lnTo>
                <a:lnTo>
                  <a:pt x="1804591" y="1295996"/>
                </a:lnTo>
                <a:cubicBezTo>
                  <a:pt x="2019565" y="907455"/>
                  <a:pt x="2309945" y="594321"/>
                  <a:pt x="2675731" y="356593"/>
                </a:cubicBezTo>
                <a:cubicBezTo>
                  <a:pt x="3041650" y="118865"/>
                  <a:pt x="3439583" y="0"/>
                  <a:pt x="3869531" y="0"/>
                </a:cubicBezTo>
                <a:close/>
                <a:moveTo>
                  <a:pt x="6069013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" name="Freeform 197"/>
          <p:cNvSpPr/>
          <p:nvPr/>
        </p:nvSpPr>
        <p:spPr>
          <a:xfrm>
            <a:off x="1705269" y="1438496"/>
            <a:ext cx="167725" cy="242620"/>
          </a:xfrm>
          <a:custGeom>
            <a:avLst/>
            <a:gdLst/>
            <a:ahLst/>
            <a:cxnLst/>
            <a:rect l="0" t="0" r="0" b="0"/>
            <a:pathLst>
              <a:path w="6988572" h="10109200">
                <a:moveTo>
                  <a:pt x="6988572" y="127000"/>
                </a:moveTo>
                <a:lnTo>
                  <a:pt x="6988572" y="1088232"/>
                </a:lnTo>
                <a:lnTo>
                  <a:pt x="5903515" y="1367235"/>
                </a:lnTo>
                <a:cubicBezTo>
                  <a:pt x="6101953" y="1678253"/>
                  <a:pt x="6201172" y="2026643"/>
                  <a:pt x="6201172" y="2412405"/>
                </a:cubicBezTo>
                <a:cubicBezTo>
                  <a:pt x="6201172" y="3156546"/>
                  <a:pt x="5941748" y="3736380"/>
                  <a:pt x="5422900" y="4151908"/>
                </a:cubicBezTo>
                <a:cubicBezTo>
                  <a:pt x="4904052" y="4567436"/>
                  <a:pt x="4183658" y="4775200"/>
                  <a:pt x="3261717" y="4775200"/>
                </a:cubicBezTo>
                <a:lnTo>
                  <a:pt x="2920603" y="4756547"/>
                </a:lnTo>
                <a:lnTo>
                  <a:pt x="2641600" y="4725591"/>
                </a:lnTo>
                <a:cubicBezTo>
                  <a:pt x="2447263" y="4874419"/>
                  <a:pt x="2350095" y="5039718"/>
                  <a:pt x="2350095" y="5221486"/>
                </a:cubicBezTo>
                <a:cubicBezTo>
                  <a:pt x="2350095" y="5494272"/>
                  <a:pt x="2697361" y="5630665"/>
                  <a:pt x="3391892" y="5630665"/>
                </a:cubicBezTo>
                <a:lnTo>
                  <a:pt x="4570214" y="5630665"/>
                </a:lnTo>
                <a:cubicBezTo>
                  <a:pt x="5330891" y="5630665"/>
                  <a:pt x="5910659" y="5793780"/>
                  <a:pt x="6309519" y="6120011"/>
                </a:cubicBezTo>
                <a:cubicBezTo>
                  <a:pt x="6708510" y="6446243"/>
                  <a:pt x="6908006" y="6925271"/>
                  <a:pt x="6908006" y="7557095"/>
                </a:cubicBezTo>
                <a:cubicBezTo>
                  <a:pt x="6908006" y="8366455"/>
                  <a:pt x="6570001" y="8994113"/>
                  <a:pt x="5893990" y="9440068"/>
                </a:cubicBezTo>
                <a:cubicBezTo>
                  <a:pt x="5218112" y="9886156"/>
                  <a:pt x="4247687" y="10109200"/>
                  <a:pt x="2982714" y="10109200"/>
                </a:cubicBezTo>
                <a:cubicBezTo>
                  <a:pt x="2015397" y="10109200"/>
                  <a:pt x="1276416" y="9940925"/>
                  <a:pt x="765770" y="9604375"/>
                </a:cubicBezTo>
                <a:cubicBezTo>
                  <a:pt x="255257" y="9267957"/>
                  <a:pt x="0" y="8796337"/>
                  <a:pt x="0" y="8189515"/>
                </a:cubicBezTo>
                <a:cubicBezTo>
                  <a:pt x="0" y="7772532"/>
                  <a:pt x="130241" y="7423679"/>
                  <a:pt x="390723" y="7142956"/>
                </a:cubicBezTo>
                <a:cubicBezTo>
                  <a:pt x="651205" y="6862234"/>
                  <a:pt x="1033595" y="6662010"/>
                  <a:pt x="1537890" y="6542286"/>
                </a:cubicBezTo>
                <a:cubicBezTo>
                  <a:pt x="1343554" y="6459604"/>
                  <a:pt x="1174022" y="6324270"/>
                  <a:pt x="1029295" y="6136283"/>
                </a:cubicBezTo>
                <a:cubicBezTo>
                  <a:pt x="884568" y="5948165"/>
                  <a:pt x="812204" y="5748669"/>
                  <a:pt x="812204" y="5537796"/>
                </a:cubicBezTo>
                <a:cubicBezTo>
                  <a:pt x="812204" y="5273213"/>
                  <a:pt x="888669" y="5053079"/>
                  <a:pt x="1041598" y="4877396"/>
                </a:cubicBezTo>
                <a:cubicBezTo>
                  <a:pt x="1194660" y="4701713"/>
                  <a:pt x="1415851" y="4529138"/>
                  <a:pt x="1705173" y="4359672"/>
                </a:cubicBezTo>
                <a:cubicBezTo>
                  <a:pt x="1341371" y="4202510"/>
                  <a:pt x="1053041" y="3950296"/>
                  <a:pt x="840184" y="3603030"/>
                </a:cubicBezTo>
                <a:cubicBezTo>
                  <a:pt x="627327" y="3255765"/>
                  <a:pt x="520898" y="2846454"/>
                  <a:pt x="520898" y="2375099"/>
                </a:cubicBezTo>
                <a:cubicBezTo>
                  <a:pt x="520898" y="1618523"/>
                  <a:pt x="766828" y="1033529"/>
                  <a:pt x="1258689" y="620118"/>
                </a:cubicBezTo>
                <a:cubicBezTo>
                  <a:pt x="1750681" y="206706"/>
                  <a:pt x="2453547" y="0"/>
                  <a:pt x="3367286" y="0"/>
                </a:cubicBezTo>
                <a:cubicBezTo>
                  <a:pt x="3561490" y="0"/>
                  <a:pt x="3791942" y="17132"/>
                  <a:pt x="4058642" y="51396"/>
                </a:cubicBezTo>
                <a:cubicBezTo>
                  <a:pt x="4325342" y="85660"/>
                  <a:pt x="4495866" y="110861"/>
                  <a:pt x="4570214" y="127000"/>
                </a:cubicBezTo>
                <a:close/>
                <a:moveTo>
                  <a:pt x="6896894" y="7061200"/>
                </a:moveTo>
                <a:moveTo>
                  <a:pt x="1637109" y="8040489"/>
                </a:moveTo>
                <a:cubicBezTo>
                  <a:pt x="1637109" y="8300177"/>
                  <a:pt x="1762125" y="8504171"/>
                  <a:pt x="2012156" y="8652470"/>
                </a:cubicBezTo>
                <a:cubicBezTo>
                  <a:pt x="2262320" y="8800901"/>
                  <a:pt x="2612760" y="8875117"/>
                  <a:pt x="3063478" y="8875117"/>
                </a:cubicBezTo>
                <a:cubicBezTo>
                  <a:pt x="3741473" y="8875117"/>
                  <a:pt x="4272690" y="8782380"/>
                  <a:pt x="4657129" y="8596907"/>
                </a:cubicBezTo>
                <a:cubicBezTo>
                  <a:pt x="5041569" y="8411434"/>
                  <a:pt x="5233789" y="8157964"/>
                  <a:pt x="5233789" y="7836495"/>
                </a:cubicBezTo>
                <a:cubicBezTo>
                  <a:pt x="5233789" y="7576806"/>
                  <a:pt x="5120084" y="7397485"/>
                  <a:pt x="4892675" y="7298531"/>
                </a:cubicBezTo>
                <a:cubicBezTo>
                  <a:pt x="4665398" y="7199577"/>
                  <a:pt x="4314031" y="7150100"/>
                  <a:pt x="3838575" y="7150100"/>
                </a:cubicBezTo>
                <a:lnTo>
                  <a:pt x="2858690" y="7150100"/>
                </a:lnTo>
                <a:cubicBezTo>
                  <a:pt x="2511425" y="7150100"/>
                  <a:pt x="2220978" y="7231459"/>
                  <a:pt x="1987351" y="7394178"/>
                </a:cubicBezTo>
                <a:cubicBezTo>
                  <a:pt x="1753856" y="7557029"/>
                  <a:pt x="1637109" y="7772466"/>
                  <a:pt x="1637109" y="8040489"/>
                </a:cubicBezTo>
                <a:close/>
                <a:moveTo>
                  <a:pt x="-1016595" y="7061200"/>
                </a:moveTo>
                <a:moveTo>
                  <a:pt x="2325290" y="2399904"/>
                </a:moveTo>
                <a:cubicBezTo>
                  <a:pt x="2325290" y="2776141"/>
                  <a:pt x="2411081" y="3073864"/>
                  <a:pt x="2582664" y="3293071"/>
                </a:cubicBezTo>
                <a:cubicBezTo>
                  <a:pt x="2754246" y="3512146"/>
                  <a:pt x="3015721" y="3621683"/>
                  <a:pt x="3367087" y="3621683"/>
                </a:cubicBezTo>
                <a:cubicBezTo>
                  <a:pt x="3722687" y="3621683"/>
                  <a:pt x="3983169" y="3512146"/>
                  <a:pt x="4148534" y="3293071"/>
                </a:cubicBezTo>
                <a:cubicBezTo>
                  <a:pt x="4313899" y="3073864"/>
                  <a:pt x="4396581" y="2776141"/>
                  <a:pt x="4396581" y="2399904"/>
                </a:cubicBezTo>
                <a:cubicBezTo>
                  <a:pt x="4396581" y="1564746"/>
                  <a:pt x="4053416" y="1147168"/>
                  <a:pt x="3367087" y="1147168"/>
                </a:cubicBezTo>
                <a:cubicBezTo>
                  <a:pt x="2672556" y="1147168"/>
                  <a:pt x="2325290" y="1564746"/>
                  <a:pt x="2325290" y="2399904"/>
                </a:cubicBezTo>
                <a:close/>
                <a:moveTo>
                  <a:pt x="4623990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" name="Freeform 198">
            <a:hlinkClick r:id="" action="ppaction://noaction"/>
          </p:cNvPr>
          <p:cNvSpPr/>
          <p:nvPr/>
        </p:nvSpPr>
        <p:spPr>
          <a:xfrm>
            <a:off x="1893997" y="1561325"/>
            <a:ext cx="52092" cy="50601"/>
          </a:xfrm>
          <a:custGeom>
            <a:avLst/>
            <a:gdLst/>
            <a:ahLst/>
            <a:cxnLst/>
            <a:rect l="0" t="0" r="0" b="0"/>
            <a:pathLst>
              <a:path w="2170509" h="2108398">
                <a:moveTo>
                  <a:pt x="0" y="1054100"/>
                </a:moveTo>
                <a:cubicBezTo>
                  <a:pt x="0" y="706834"/>
                  <a:pt x="93001" y="444368"/>
                  <a:pt x="279003" y="266700"/>
                </a:cubicBezTo>
                <a:cubicBezTo>
                  <a:pt x="465138" y="88900"/>
                  <a:pt x="735939" y="0"/>
                  <a:pt x="1091406" y="0"/>
                </a:cubicBezTo>
                <a:cubicBezTo>
                  <a:pt x="1434571" y="0"/>
                  <a:pt x="1700213" y="90951"/>
                  <a:pt x="1888331" y="272852"/>
                </a:cubicBezTo>
                <a:cubicBezTo>
                  <a:pt x="2076450" y="454753"/>
                  <a:pt x="2170509" y="715169"/>
                  <a:pt x="2170509" y="1054100"/>
                </a:cubicBezTo>
                <a:cubicBezTo>
                  <a:pt x="2170509" y="1380728"/>
                  <a:pt x="2075392" y="1638102"/>
                  <a:pt x="1885156" y="1826220"/>
                </a:cubicBezTo>
                <a:cubicBezTo>
                  <a:pt x="1695053" y="2014338"/>
                  <a:pt x="1430470" y="2108398"/>
                  <a:pt x="1091406" y="2108398"/>
                </a:cubicBezTo>
                <a:cubicBezTo>
                  <a:pt x="744141" y="2108398"/>
                  <a:pt x="475390" y="2016455"/>
                  <a:pt x="285155" y="1832570"/>
                </a:cubicBezTo>
                <a:cubicBezTo>
                  <a:pt x="95052" y="1648553"/>
                  <a:pt x="0" y="1389063"/>
                  <a:pt x="0" y="1054100"/>
                </a:cubicBezTo>
                <a:close/>
                <a:moveTo>
                  <a:pt x="163711" y="1943298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" name="Freeform 199">
            <a:hlinkClick r:id="" action="ppaction://noaction"/>
          </p:cNvPr>
          <p:cNvSpPr/>
          <p:nvPr/>
        </p:nvSpPr>
        <p:spPr>
          <a:xfrm>
            <a:off x="1986376" y="1441544"/>
            <a:ext cx="153590" cy="169468"/>
          </a:xfrm>
          <a:custGeom>
            <a:avLst/>
            <a:gdLst/>
            <a:ahLst/>
            <a:cxnLst/>
            <a:rect l="0" t="0" r="0" b="0"/>
            <a:pathLst>
              <a:path w="6399610" h="7061200">
                <a:moveTo>
                  <a:pt x="4948436" y="6934200"/>
                </a:moveTo>
                <a:lnTo>
                  <a:pt x="4694238" y="6050360"/>
                </a:lnTo>
                <a:lnTo>
                  <a:pt x="4595019" y="6050360"/>
                </a:lnTo>
                <a:cubicBezTo>
                  <a:pt x="4392481" y="6372887"/>
                  <a:pt x="4105143" y="6621992"/>
                  <a:pt x="3733006" y="6797675"/>
                </a:cubicBezTo>
                <a:cubicBezTo>
                  <a:pt x="3361002" y="6973358"/>
                  <a:pt x="2937272" y="7061200"/>
                  <a:pt x="2461816" y="7061200"/>
                </a:cubicBezTo>
                <a:cubicBezTo>
                  <a:pt x="1647428" y="7061200"/>
                  <a:pt x="1033529" y="6842985"/>
                  <a:pt x="620117" y="6406555"/>
                </a:cubicBezTo>
                <a:cubicBezTo>
                  <a:pt x="206706" y="5970125"/>
                  <a:pt x="0" y="5342401"/>
                  <a:pt x="0" y="4523383"/>
                </a:cubicBezTo>
                <a:lnTo>
                  <a:pt x="0" y="0"/>
                </a:lnTo>
                <a:lnTo>
                  <a:pt x="1891308" y="0"/>
                </a:lnTo>
                <a:lnTo>
                  <a:pt x="1891308" y="4052491"/>
                </a:lnTo>
                <a:cubicBezTo>
                  <a:pt x="1891308" y="4553083"/>
                  <a:pt x="1980142" y="4928527"/>
                  <a:pt x="2157810" y="5178822"/>
                </a:cubicBezTo>
                <a:cubicBezTo>
                  <a:pt x="2335610" y="5429118"/>
                  <a:pt x="2618846" y="5554266"/>
                  <a:pt x="3007519" y="5554266"/>
                </a:cubicBezTo>
                <a:cubicBezTo>
                  <a:pt x="3536685" y="5554266"/>
                  <a:pt x="3919075" y="5377392"/>
                  <a:pt x="4154686" y="5023644"/>
                </a:cubicBezTo>
                <a:cubicBezTo>
                  <a:pt x="4390298" y="4669896"/>
                  <a:pt x="4508103" y="4083447"/>
                  <a:pt x="4508103" y="3264297"/>
                </a:cubicBezTo>
                <a:lnTo>
                  <a:pt x="4508103" y="0"/>
                </a:lnTo>
                <a:lnTo>
                  <a:pt x="6399610" y="0"/>
                </a:lnTo>
                <a:lnTo>
                  <a:pt x="6399610" y="6934200"/>
                </a:lnTo>
                <a:close/>
                <a:moveTo>
                  <a:pt x="-955079" y="69342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" name="Freeform 200">
            <a:hlinkClick r:id="" action="ppaction://noaction"/>
          </p:cNvPr>
          <p:cNvSpPr/>
          <p:nvPr/>
        </p:nvSpPr>
        <p:spPr>
          <a:xfrm>
            <a:off x="2187520" y="1376317"/>
            <a:ext cx="165201" cy="231648"/>
          </a:xfrm>
          <a:custGeom>
            <a:avLst/>
            <a:gdLst/>
            <a:ahLst/>
            <a:cxnLst/>
            <a:rect l="0" t="0" r="0" b="0"/>
            <a:pathLst>
              <a:path w="6883400" h="9652000">
                <a:moveTo>
                  <a:pt x="1816894" y="5880894"/>
                </a:moveTo>
                <a:lnTo>
                  <a:pt x="2641600" y="4826596"/>
                </a:lnTo>
                <a:lnTo>
                  <a:pt x="4582716" y="2717800"/>
                </a:lnTo>
                <a:lnTo>
                  <a:pt x="6715919" y="2717800"/>
                </a:lnTo>
                <a:lnTo>
                  <a:pt x="3962598" y="5725716"/>
                </a:lnTo>
                <a:lnTo>
                  <a:pt x="6883400" y="9652000"/>
                </a:lnTo>
                <a:lnTo>
                  <a:pt x="4700588" y="9652000"/>
                </a:lnTo>
                <a:lnTo>
                  <a:pt x="2703711" y="6841927"/>
                </a:lnTo>
                <a:lnTo>
                  <a:pt x="1891308" y="7493199"/>
                </a:lnTo>
                <a:lnTo>
                  <a:pt x="1891308" y="9652000"/>
                </a:ln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lnTo>
                  <a:pt x="1891308" y="4305300"/>
                </a:lnTo>
                <a:lnTo>
                  <a:pt x="1792089" y="5880894"/>
                </a:lnTo>
                <a:close/>
                <a:moveTo>
                  <a:pt x="2778919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1" name="Freeform 201">
            <a:hlinkClick r:id="" action="ppaction://noaction"/>
          </p:cNvPr>
          <p:cNvSpPr/>
          <p:nvPr/>
        </p:nvSpPr>
        <p:spPr>
          <a:xfrm>
            <a:off x="2354769" y="1390337"/>
            <a:ext cx="122334" cy="217627"/>
          </a:xfrm>
          <a:custGeom>
            <a:avLst/>
            <a:gdLst/>
            <a:ahLst/>
            <a:cxnLst/>
            <a:rect l="0" t="0" r="0" b="0"/>
            <a:pathLst>
              <a:path w="5097264" h="9067800">
                <a:moveTo>
                  <a:pt x="5097264" y="0"/>
                </a:moveTo>
                <a:lnTo>
                  <a:pt x="1717675" y="9067800"/>
                </a:lnTo>
                <a:lnTo>
                  <a:pt x="0" y="9067800"/>
                </a:lnTo>
                <a:lnTo>
                  <a:pt x="3379589" y="0"/>
                </a:lnTo>
                <a:close/>
                <a:moveTo>
                  <a:pt x="8980885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2" name="Freeform 202">
            <a:hlinkClick r:id="" action="ppaction://noaction"/>
          </p:cNvPr>
          <p:cNvSpPr/>
          <p:nvPr/>
        </p:nvSpPr>
        <p:spPr>
          <a:xfrm>
            <a:off x="2492258" y="1438496"/>
            <a:ext cx="126206" cy="172516"/>
          </a:xfrm>
          <a:custGeom>
            <a:avLst/>
            <a:gdLst/>
            <a:ahLst/>
            <a:cxnLst/>
            <a:rect l="0" t="0" r="0" b="0"/>
            <a:pathLst>
              <a:path w="5258594" h="7188200">
                <a:moveTo>
                  <a:pt x="5258594" y="5005190"/>
                </a:moveTo>
                <a:cubicBezTo>
                  <a:pt x="5258594" y="5716257"/>
                  <a:pt x="5011539" y="6257859"/>
                  <a:pt x="4517430" y="6629996"/>
                </a:cubicBezTo>
                <a:cubicBezTo>
                  <a:pt x="4023453" y="7002132"/>
                  <a:pt x="3284538" y="7188200"/>
                  <a:pt x="2300685" y="7188200"/>
                </a:cubicBezTo>
                <a:cubicBezTo>
                  <a:pt x="1796389" y="7188200"/>
                  <a:pt x="1366441" y="7154068"/>
                  <a:pt x="1010841" y="7085806"/>
                </a:cubicBezTo>
                <a:cubicBezTo>
                  <a:pt x="655373" y="7017677"/>
                  <a:pt x="322594" y="6917466"/>
                  <a:pt x="12502" y="6785174"/>
                </a:cubicBezTo>
                <a:lnTo>
                  <a:pt x="12502" y="5222479"/>
                </a:lnTo>
                <a:cubicBezTo>
                  <a:pt x="363869" y="5387843"/>
                  <a:pt x="759685" y="5526353"/>
                  <a:pt x="1199952" y="5638007"/>
                </a:cubicBezTo>
                <a:cubicBezTo>
                  <a:pt x="1640219" y="5749529"/>
                  <a:pt x="2027833" y="5805290"/>
                  <a:pt x="2362796" y="5805290"/>
                </a:cubicBezTo>
                <a:cubicBezTo>
                  <a:pt x="3048993" y="5805290"/>
                  <a:pt x="3392091" y="5606786"/>
                  <a:pt x="3392091" y="5209779"/>
                </a:cubicBezTo>
                <a:cubicBezTo>
                  <a:pt x="3392091" y="5060950"/>
                  <a:pt x="3346582" y="4940036"/>
                  <a:pt x="3255566" y="4847035"/>
                </a:cubicBezTo>
                <a:cubicBezTo>
                  <a:pt x="3164682" y="4753902"/>
                  <a:pt x="3007585" y="4648465"/>
                  <a:pt x="2784277" y="4530725"/>
                </a:cubicBezTo>
                <a:cubicBezTo>
                  <a:pt x="2561101" y="4412854"/>
                  <a:pt x="2263445" y="4275336"/>
                  <a:pt x="1891308" y="4118174"/>
                </a:cubicBezTo>
                <a:cubicBezTo>
                  <a:pt x="1358040" y="3894866"/>
                  <a:pt x="966325" y="3688160"/>
                  <a:pt x="716161" y="3498057"/>
                </a:cubicBezTo>
                <a:cubicBezTo>
                  <a:pt x="466130" y="3307821"/>
                  <a:pt x="284229" y="3089672"/>
                  <a:pt x="170458" y="2843610"/>
                </a:cubicBezTo>
                <a:cubicBezTo>
                  <a:pt x="56820" y="2597547"/>
                  <a:pt x="0" y="2294665"/>
                  <a:pt x="0" y="1934965"/>
                </a:cubicBezTo>
                <a:cubicBezTo>
                  <a:pt x="0" y="1318882"/>
                  <a:pt x="238721" y="842368"/>
                  <a:pt x="716161" y="505421"/>
                </a:cubicBezTo>
                <a:cubicBezTo>
                  <a:pt x="1193734" y="168474"/>
                  <a:pt x="1870737" y="0"/>
                  <a:pt x="2747169" y="0"/>
                </a:cubicBezTo>
                <a:cubicBezTo>
                  <a:pt x="3582194" y="0"/>
                  <a:pt x="4394531" y="181902"/>
                  <a:pt x="5184180" y="545704"/>
                </a:cubicBezTo>
                <a:lnTo>
                  <a:pt x="4613672" y="1909961"/>
                </a:lnTo>
                <a:cubicBezTo>
                  <a:pt x="4266407" y="1761133"/>
                  <a:pt x="3941895" y="1639226"/>
                  <a:pt x="3640138" y="1544241"/>
                </a:cubicBezTo>
                <a:cubicBezTo>
                  <a:pt x="3338381" y="1449123"/>
                  <a:pt x="3030406" y="1401565"/>
                  <a:pt x="2716213" y="1401565"/>
                </a:cubicBezTo>
                <a:cubicBezTo>
                  <a:pt x="2158074" y="1401565"/>
                  <a:pt x="1879005" y="1552509"/>
                  <a:pt x="1879005" y="1854399"/>
                </a:cubicBezTo>
                <a:cubicBezTo>
                  <a:pt x="1879005" y="2023865"/>
                  <a:pt x="1968897" y="2170642"/>
                  <a:pt x="2148682" y="2294732"/>
                </a:cubicBezTo>
                <a:cubicBezTo>
                  <a:pt x="2328598" y="2418821"/>
                  <a:pt x="2722364" y="2602839"/>
                  <a:pt x="3329980" y="2846785"/>
                </a:cubicBezTo>
                <a:cubicBezTo>
                  <a:pt x="3871582" y="3065992"/>
                  <a:pt x="4268457" y="3270714"/>
                  <a:pt x="4520605" y="3460949"/>
                </a:cubicBezTo>
                <a:cubicBezTo>
                  <a:pt x="4772885" y="3651052"/>
                  <a:pt x="4958953" y="3870193"/>
                  <a:pt x="5078810" y="4118372"/>
                </a:cubicBezTo>
                <a:cubicBezTo>
                  <a:pt x="5198666" y="4366419"/>
                  <a:pt x="5258594" y="4662025"/>
                  <a:pt x="5258594" y="5005190"/>
                </a:cubicBezTo>
                <a:close/>
                <a:moveTo>
                  <a:pt x="1485503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3" name="Freeform 203">
            <a:hlinkClick r:id="" action="ppaction://noaction"/>
          </p:cNvPr>
          <p:cNvSpPr/>
          <p:nvPr/>
        </p:nvSpPr>
        <p:spPr>
          <a:xfrm>
            <a:off x="2643744" y="1438496"/>
            <a:ext cx="133497" cy="172516"/>
          </a:xfrm>
          <a:custGeom>
            <a:avLst/>
            <a:gdLst/>
            <a:ahLst/>
            <a:cxnLst/>
            <a:rect l="0" t="0" r="0" b="0"/>
            <a:pathLst>
              <a:path w="5562402" h="7188200">
                <a:moveTo>
                  <a:pt x="3237111" y="7188200"/>
                </a:moveTo>
                <a:cubicBezTo>
                  <a:pt x="1079037" y="7188200"/>
                  <a:pt x="0" y="6003595"/>
                  <a:pt x="0" y="3634383"/>
                </a:cubicBezTo>
                <a:cubicBezTo>
                  <a:pt x="0" y="2456061"/>
                  <a:pt x="293489" y="1555750"/>
                  <a:pt x="880468" y="933450"/>
                </a:cubicBezTo>
                <a:cubicBezTo>
                  <a:pt x="1467578" y="311150"/>
                  <a:pt x="2308887" y="0"/>
                  <a:pt x="3404394" y="0"/>
                </a:cubicBezTo>
                <a:cubicBezTo>
                  <a:pt x="4206478" y="0"/>
                  <a:pt x="4925814" y="157097"/>
                  <a:pt x="5562402" y="471290"/>
                </a:cubicBezTo>
                <a:lnTo>
                  <a:pt x="5004396" y="1934766"/>
                </a:lnTo>
                <a:cubicBezTo>
                  <a:pt x="4706739" y="1814910"/>
                  <a:pt x="4429721" y="1716750"/>
                  <a:pt x="4173339" y="1640285"/>
                </a:cubicBezTo>
                <a:cubicBezTo>
                  <a:pt x="3917090" y="1563820"/>
                  <a:pt x="3660775" y="1525588"/>
                  <a:pt x="3404394" y="1525588"/>
                </a:cubicBezTo>
                <a:cubicBezTo>
                  <a:pt x="2420541" y="1525588"/>
                  <a:pt x="1928614" y="2224419"/>
                  <a:pt x="1928614" y="3622080"/>
                </a:cubicBezTo>
                <a:cubicBezTo>
                  <a:pt x="1928614" y="4978334"/>
                  <a:pt x="2420607" y="5656461"/>
                  <a:pt x="3404593" y="5656461"/>
                </a:cubicBezTo>
                <a:cubicBezTo>
                  <a:pt x="3768395" y="5656461"/>
                  <a:pt x="4105275" y="5607910"/>
                  <a:pt x="4415235" y="5510808"/>
                </a:cubicBezTo>
                <a:cubicBezTo>
                  <a:pt x="4725326" y="5413574"/>
                  <a:pt x="5035418" y="5261637"/>
                  <a:pt x="5345510" y="5054997"/>
                </a:cubicBezTo>
                <a:lnTo>
                  <a:pt x="5345510" y="6673454"/>
                </a:lnTo>
                <a:cubicBezTo>
                  <a:pt x="5039519" y="6867790"/>
                  <a:pt x="4730486" y="7002132"/>
                  <a:pt x="4418410" y="7076479"/>
                </a:cubicBezTo>
                <a:cubicBezTo>
                  <a:pt x="4106334" y="7150959"/>
                  <a:pt x="3712568" y="7188200"/>
                  <a:pt x="3237111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4" name="Freeform 204">
            <a:hlinkClick r:id="" action="ppaction://noaction"/>
          </p:cNvPr>
          <p:cNvSpPr/>
          <p:nvPr/>
        </p:nvSpPr>
        <p:spPr>
          <a:xfrm>
            <a:off x="2810531" y="1376317"/>
            <a:ext cx="153590" cy="231648"/>
          </a:xfrm>
          <a:custGeom>
            <a:avLst/>
            <a:gdLst/>
            <a:ahLst/>
            <a:cxnLst/>
            <a:rect l="0" t="0" r="0" b="0"/>
            <a:pathLst>
              <a:path w="6399609" h="9652000">
                <a:moveTo>
                  <a:pt x="6399609" y="9652000"/>
                </a:moveTo>
                <a:lnTo>
                  <a:pt x="4508302" y="9652000"/>
                </a:lnTo>
                <a:lnTo>
                  <a:pt x="4508302" y="5604074"/>
                </a:lnTo>
                <a:cubicBezTo>
                  <a:pt x="4508302" y="4603949"/>
                  <a:pt x="4136231" y="4103886"/>
                  <a:pt x="3392091" y="4103886"/>
                </a:cubicBezTo>
                <a:cubicBezTo>
                  <a:pt x="2862924" y="4103886"/>
                  <a:pt x="2480469" y="4283671"/>
                  <a:pt x="2244725" y="4643240"/>
                </a:cubicBezTo>
                <a:cubicBezTo>
                  <a:pt x="2009114" y="5002808"/>
                  <a:pt x="1891308" y="5585487"/>
                  <a:pt x="1891308" y="6391275"/>
                </a:cubicBezTo>
                <a:lnTo>
                  <a:pt x="1891308" y="9652000"/>
                </a:ln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lnTo>
                  <a:pt x="1891308" y="1968500"/>
                </a:lnTo>
                <a:cubicBezTo>
                  <a:pt x="1891308" y="2121694"/>
                  <a:pt x="1876822" y="2481858"/>
                  <a:pt x="1847850" y="3048993"/>
                </a:cubicBezTo>
                <a:lnTo>
                  <a:pt x="1804591" y="3607793"/>
                </a:lnTo>
                <a:lnTo>
                  <a:pt x="1903809" y="3607793"/>
                </a:lnTo>
                <a:cubicBezTo>
                  <a:pt x="2325423" y="2929798"/>
                  <a:pt x="2995149" y="2590800"/>
                  <a:pt x="3912989" y="2590800"/>
                </a:cubicBezTo>
                <a:cubicBezTo>
                  <a:pt x="4727377" y="2590800"/>
                  <a:pt x="5345377" y="2809875"/>
                  <a:pt x="5766991" y="3248025"/>
                </a:cubicBezTo>
                <a:cubicBezTo>
                  <a:pt x="6188736" y="3686043"/>
                  <a:pt x="6399609" y="4314230"/>
                  <a:pt x="6399609" y="5132586"/>
                </a:cubicBezTo>
                <a:close/>
                <a:moveTo>
                  <a:pt x="-992187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" name="Freeform 205">
            <a:hlinkClick r:id="" action="ppaction://noaction"/>
          </p:cNvPr>
          <p:cNvSpPr/>
          <p:nvPr/>
        </p:nvSpPr>
        <p:spPr>
          <a:xfrm>
            <a:off x="3000664" y="1438496"/>
            <a:ext cx="161329" cy="172516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" name="Freeform 206">
            <a:hlinkClick r:id="" action="ppaction://noaction"/>
          </p:cNvPr>
          <p:cNvSpPr/>
          <p:nvPr/>
        </p:nvSpPr>
        <p:spPr>
          <a:xfrm>
            <a:off x="3189336" y="1438496"/>
            <a:ext cx="161329" cy="172516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" name="Freeform 207">
            <a:hlinkClick r:id="" action="ppaction://noaction"/>
          </p:cNvPr>
          <p:cNvSpPr/>
          <p:nvPr/>
        </p:nvSpPr>
        <p:spPr>
          <a:xfrm>
            <a:off x="3388432" y="1376317"/>
            <a:ext cx="45391" cy="231648"/>
          </a:xfrm>
          <a:custGeom>
            <a:avLst/>
            <a:gdLst/>
            <a:ahLst/>
            <a:cxnLst/>
            <a:rect l="0" t="0" r="0" b="0"/>
            <a:pathLst>
              <a:path w="1891308" h="9652000">
                <a:moveTo>
                  <a:pt x="1891308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close/>
                <a:moveTo>
                  <a:pt x="-992187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8" name="Freeform 208">
            <a:hlinkClick r:id="" action="ppaction://noaction"/>
          </p:cNvPr>
          <p:cNvSpPr/>
          <p:nvPr/>
        </p:nvSpPr>
        <p:spPr>
          <a:xfrm>
            <a:off x="3471276" y="1438496"/>
            <a:ext cx="126206" cy="172516"/>
          </a:xfrm>
          <a:custGeom>
            <a:avLst/>
            <a:gdLst/>
            <a:ahLst/>
            <a:cxnLst/>
            <a:rect l="0" t="0" r="0" b="0"/>
            <a:pathLst>
              <a:path w="5258594" h="7188200">
                <a:moveTo>
                  <a:pt x="5258594" y="5005190"/>
                </a:moveTo>
                <a:cubicBezTo>
                  <a:pt x="5258594" y="5716257"/>
                  <a:pt x="5011539" y="6257859"/>
                  <a:pt x="4517430" y="6629996"/>
                </a:cubicBezTo>
                <a:cubicBezTo>
                  <a:pt x="4023453" y="7002132"/>
                  <a:pt x="3284538" y="7188200"/>
                  <a:pt x="2300685" y="7188200"/>
                </a:cubicBezTo>
                <a:cubicBezTo>
                  <a:pt x="1796389" y="7188200"/>
                  <a:pt x="1366441" y="7154068"/>
                  <a:pt x="1010841" y="7085806"/>
                </a:cubicBezTo>
                <a:cubicBezTo>
                  <a:pt x="655373" y="7017677"/>
                  <a:pt x="322594" y="6917466"/>
                  <a:pt x="12502" y="6785174"/>
                </a:cubicBezTo>
                <a:lnTo>
                  <a:pt x="12502" y="5222479"/>
                </a:lnTo>
                <a:cubicBezTo>
                  <a:pt x="363869" y="5387843"/>
                  <a:pt x="759685" y="5526353"/>
                  <a:pt x="1199952" y="5638007"/>
                </a:cubicBezTo>
                <a:cubicBezTo>
                  <a:pt x="1640219" y="5749529"/>
                  <a:pt x="2027833" y="5805290"/>
                  <a:pt x="2362796" y="5805290"/>
                </a:cubicBezTo>
                <a:cubicBezTo>
                  <a:pt x="3048993" y="5805290"/>
                  <a:pt x="3392091" y="5606786"/>
                  <a:pt x="3392091" y="5209779"/>
                </a:cubicBezTo>
                <a:cubicBezTo>
                  <a:pt x="3392091" y="5060950"/>
                  <a:pt x="3346582" y="4940036"/>
                  <a:pt x="3255566" y="4847035"/>
                </a:cubicBezTo>
                <a:cubicBezTo>
                  <a:pt x="3164682" y="4753902"/>
                  <a:pt x="3007585" y="4648465"/>
                  <a:pt x="2784277" y="4530725"/>
                </a:cubicBezTo>
                <a:cubicBezTo>
                  <a:pt x="2561101" y="4412854"/>
                  <a:pt x="2263445" y="4275336"/>
                  <a:pt x="1891308" y="4118174"/>
                </a:cubicBezTo>
                <a:cubicBezTo>
                  <a:pt x="1358040" y="3894866"/>
                  <a:pt x="966325" y="3688160"/>
                  <a:pt x="716161" y="3498057"/>
                </a:cubicBezTo>
                <a:cubicBezTo>
                  <a:pt x="466130" y="3307821"/>
                  <a:pt x="284229" y="3089672"/>
                  <a:pt x="170458" y="2843610"/>
                </a:cubicBezTo>
                <a:cubicBezTo>
                  <a:pt x="56820" y="2597547"/>
                  <a:pt x="0" y="2294665"/>
                  <a:pt x="0" y="1934965"/>
                </a:cubicBezTo>
                <a:cubicBezTo>
                  <a:pt x="0" y="1318882"/>
                  <a:pt x="238721" y="842368"/>
                  <a:pt x="716161" y="505421"/>
                </a:cubicBezTo>
                <a:cubicBezTo>
                  <a:pt x="1193734" y="168474"/>
                  <a:pt x="1870737" y="0"/>
                  <a:pt x="2747169" y="0"/>
                </a:cubicBezTo>
                <a:cubicBezTo>
                  <a:pt x="3582194" y="0"/>
                  <a:pt x="4394531" y="181902"/>
                  <a:pt x="5184180" y="545704"/>
                </a:cubicBezTo>
                <a:lnTo>
                  <a:pt x="4613672" y="1909961"/>
                </a:lnTo>
                <a:cubicBezTo>
                  <a:pt x="4266407" y="1761133"/>
                  <a:pt x="3941895" y="1639226"/>
                  <a:pt x="3640138" y="1544241"/>
                </a:cubicBezTo>
                <a:cubicBezTo>
                  <a:pt x="3338381" y="1449123"/>
                  <a:pt x="3030406" y="1401565"/>
                  <a:pt x="2716213" y="1401565"/>
                </a:cubicBezTo>
                <a:cubicBezTo>
                  <a:pt x="2158074" y="1401565"/>
                  <a:pt x="1879005" y="1552509"/>
                  <a:pt x="1879005" y="1854399"/>
                </a:cubicBezTo>
                <a:cubicBezTo>
                  <a:pt x="1879005" y="2023865"/>
                  <a:pt x="1968897" y="2170642"/>
                  <a:pt x="2148682" y="2294732"/>
                </a:cubicBezTo>
                <a:cubicBezTo>
                  <a:pt x="2328598" y="2418821"/>
                  <a:pt x="2722364" y="2602839"/>
                  <a:pt x="3329980" y="2846785"/>
                </a:cubicBezTo>
                <a:cubicBezTo>
                  <a:pt x="3871582" y="3065992"/>
                  <a:pt x="4268457" y="3270714"/>
                  <a:pt x="4520605" y="3460949"/>
                </a:cubicBezTo>
                <a:cubicBezTo>
                  <a:pt x="4772885" y="3651052"/>
                  <a:pt x="4958953" y="3870193"/>
                  <a:pt x="5078810" y="4118372"/>
                </a:cubicBezTo>
                <a:cubicBezTo>
                  <a:pt x="5198666" y="4366419"/>
                  <a:pt x="5258594" y="4662025"/>
                  <a:pt x="5258594" y="5005190"/>
                </a:cubicBezTo>
                <a:close/>
                <a:moveTo>
                  <a:pt x="1485503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0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DF182EE-12EC-47D6-87D5-5B45540B015A}"/>
              </a:ext>
            </a:extLst>
          </p:cNvPr>
          <p:cNvPicPr>
            <a:picLocks noChangeAspect="1"/>
          </p:cNvPicPr>
          <p:nvPr/>
        </p:nvPicPr>
        <p:blipFill>
          <a:blip r:embed="rId19" cstate="email"/>
          <a:stretch>
            <a:fillRect/>
          </a:stretch>
        </p:blipFill>
        <p:spPr>
          <a:xfrm>
            <a:off x="1468917" y="2026979"/>
            <a:ext cx="7712108" cy="25117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>
            <a:hlinkClick r:id="" action="ppaction://media"/>
            <a:extLst>
              <a:ext uri="{FF2B5EF4-FFF2-40B4-BE49-F238E27FC236}">
                <a16:creationId xmlns:a16="http://schemas.microsoft.com/office/drawing/2014/main" xmlns="" id="{C4CC5CC8-91C5-4BA3-B260-F20630D2CEA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email"/>
          <a:stretch>
            <a:fillRect/>
          </a:stretch>
        </p:blipFill>
        <p:spPr>
          <a:xfrm>
            <a:off x="650190" y="1316755"/>
            <a:ext cx="9394608" cy="5307954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2A4E597F-5FF5-4687-A9A0-216892C87BAB}"/>
              </a:ext>
            </a:extLst>
          </p:cNvPr>
          <p:cNvGrpSpPr/>
          <p:nvPr/>
        </p:nvGrpSpPr>
        <p:grpSpPr>
          <a:xfrm>
            <a:off x="0" y="-5202"/>
            <a:ext cx="10692017" cy="7560015"/>
            <a:chOff x="0" y="4423"/>
            <a:chExt cx="10692017" cy="756001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F347A20B-D502-4776-B9A5-D58AEB7847C8}"/>
                </a:ext>
              </a:extLst>
            </p:cNvPr>
            <p:cNvGrpSpPr/>
            <p:nvPr/>
          </p:nvGrpSpPr>
          <p:grpSpPr>
            <a:xfrm>
              <a:off x="0" y="4423"/>
              <a:ext cx="10692017" cy="7560015"/>
              <a:chOff x="-77556" y="1"/>
              <a:chExt cx="10692017" cy="7560015"/>
            </a:xfrm>
          </p:grpSpPr>
          <p:pic>
            <p:nvPicPr>
              <p:cNvPr id="3" name="Picture 100">
                <a:extLst>
                  <a:ext uri="{FF2B5EF4-FFF2-40B4-BE49-F238E27FC236}">
                    <a16:creationId xmlns:a16="http://schemas.microsoft.com/office/drawing/2014/main" xmlns="" id="{316A69A9-5F66-47BA-8E70-5D5BD66E4104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77556" y="1"/>
                <a:ext cx="10692017" cy="7560015"/>
              </a:xfrm>
              <a:prstGeom prst="rect">
                <a:avLst/>
              </a:prstGeom>
              <a:noFill/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xmlns="" id="{2E3C9BC5-D7C7-489B-94EF-74DAE81C73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/>
              <a:stretch>
                <a:fillRect/>
              </a:stretch>
            </p:blipFill>
            <p:spPr>
              <a:xfrm>
                <a:off x="1468917" y="2026979"/>
                <a:ext cx="7712108" cy="2511770"/>
              </a:xfrm>
              <a:prstGeom prst="rect">
                <a:avLst/>
              </a:prstGeom>
            </p:spPr>
          </p:pic>
          <p:pic>
            <p:nvPicPr>
              <p:cNvPr id="28" name="Picture 27">
                <a:hlinkClick r:id="rId7"/>
                <a:extLst>
                  <a:ext uri="{FF2B5EF4-FFF2-40B4-BE49-F238E27FC236}">
                    <a16:creationId xmlns:a16="http://schemas.microsoft.com/office/drawing/2014/main" xmlns="" id="{D92F89BD-DDC4-48D5-B6E2-A8C81F89A2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/>
              <a:stretch>
                <a:fillRect/>
              </a:stretch>
            </p:blipFill>
            <p:spPr>
              <a:xfrm>
                <a:off x="3117138" y="4976785"/>
                <a:ext cx="5828281" cy="1926503"/>
              </a:xfrm>
              <a:prstGeom prst="rect">
                <a:avLst/>
              </a:prstGeom>
            </p:spPr>
          </p:pic>
        </p:grpSp>
        <p:sp>
          <p:nvSpPr>
            <p:cNvPr id="4" name="Freeform 102">
              <a:extLst>
                <a:ext uri="{FF2B5EF4-FFF2-40B4-BE49-F238E27FC236}">
                  <a16:creationId xmlns:a16="http://schemas.microsoft.com/office/drawing/2014/main" xmlns="" id="{73CADF34-D17C-4C54-BA11-9B4DF7D63EB6}"/>
                </a:ext>
              </a:extLst>
            </p:cNvPr>
            <p:cNvSpPr/>
            <p:nvPr/>
          </p:nvSpPr>
          <p:spPr>
            <a:xfrm>
              <a:off x="5621997" y="4119855"/>
              <a:ext cx="155499" cy="399834"/>
            </a:xfrm>
            <a:custGeom>
              <a:avLst/>
              <a:gdLst/>
              <a:ahLst/>
              <a:cxnLst/>
              <a:rect l="0" t="0" r="0" b="0"/>
              <a:pathLst>
                <a:path w="155499" h="399834">
                  <a:moveTo>
                    <a:pt x="54979" y="56642"/>
                  </a:moveTo>
                  <a:lnTo>
                    <a:pt x="54979" y="165481"/>
                  </a:lnTo>
                  <a:lnTo>
                    <a:pt x="147714" y="165481"/>
                  </a:lnTo>
                  <a:lnTo>
                    <a:pt x="147714" y="221577"/>
                  </a:lnTo>
                  <a:lnTo>
                    <a:pt x="54979" y="221577"/>
                  </a:lnTo>
                  <a:lnTo>
                    <a:pt x="54979" y="399834"/>
                  </a:lnTo>
                  <a:lnTo>
                    <a:pt x="0" y="399834"/>
                  </a:lnTo>
                  <a:lnTo>
                    <a:pt x="0" y="0"/>
                  </a:lnTo>
                  <a:lnTo>
                    <a:pt x="155499" y="0"/>
                  </a:lnTo>
                  <a:lnTo>
                    <a:pt x="155499" y="56642"/>
                  </a:lnTo>
                  <a:close/>
                  <a:moveTo>
                    <a:pt x="-2236406" y="3442233"/>
                  </a:moveTo>
                </a:path>
              </a:pathLst>
            </a:custGeom>
            <a:solidFill>
              <a:srgbClr val="FFFFFF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5" name="Picture 103">
              <a:extLst>
                <a:ext uri="{FF2B5EF4-FFF2-40B4-BE49-F238E27FC236}">
                  <a16:creationId xmlns:a16="http://schemas.microsoft.com/office/drawing/2014/main" xmlns="" id="{BBD83E18-5D73-4026-B044-DDE66C48B27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>
            <a:xfrm>
              <a:off x="5796965" y="4099370"/>
              <a:ext cx="426034" cy="440232"/>
            </a:xfrm>
            <a:prstGeom prst="rect">
              <a:avLst/>
            </a:prstGeom>
            <a:noFill/>
          </p:spPr>
        </p:pic>
        <p:sp>
          <p:nvSpPr>
            <p:cNvPr id="6" name="Freeform 104">
              <a:extLst>
                <a:ext uri="{FF2B5EF4-FFF2-40B4-BE49-F238E27FC236}">
                  <a16:creationId xmlns:a16="http://schemas.microsoft.com/office/drawing/2014/main" xmlns="" id="{643F425E-6DCE-41DB-BF1A-0DD5D4FBF48B}"/>
                </a:ext>
              </a:extLst>
            </p:cNvPr>
            <p:cNvSpPr/>
            <p:nvPr/>
          </p:nvSpPr>
          <p:spPr>
            <a:xfrm>
              <a:off x="6311087" y="4119842"/>
              <a:ext cx="213792" cy="399847"/>
            </a:xfrm>
            <a:custGeom>
              <a:avLst/>
              <a:gdLst/>
              <a:ahLst/>
              <a:cxnLst/>
              <a:rect l="0" t="0" r="0" b="0"/>
              <a:pathLst>
                <a:path w="213792" h="399847">
                  <a:moveTo>
                    <a:pt x="134391" y="232690"/>
                  </a:moveTo>
                  <a:lnTo>
                    <a:pt x="134391" y="399847"/>
                  </a:lnTo>
                  <a:lnTo>
                    <a:pt x="79413" y="399847"/>
                  </a:lnTo>
                  <a:lnTo>
                    <a:pt x="79413" y="232690"/>
                  </a:lnTo>
                  <a:lnTo>
                    <a:pt x="0" y="0"/>
                  </a:lnTo>
                  <a:lnTo>
                    <a:pt x="60528" y="0"/>
                  </a:lnTo>
                  <a:lnTo>
                    <a:pt x="108839" y="159944"/>
                  </a:lnTo>
                  <a:lnTo>
                    <a:pt x="157162" y="0"/>
                  </a:lnTo>
                  <a:lnTo>
                    <a:pt x="213792" y="0"/>
                  </a:lnTo>
                  <a:close/>
                  <a:moveTo>
                    <a:pt x="-3101531" y="3442246"/>
                  </a:moveTo>
                </a:path>
              </a:pathLst>
            </a:custGeom>
            <a:solidFill>
              <a:srgbClr val="FFFFFF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05">
              <a:extLst>
                <a:ext uri="{FF2B5EF4-FFF2-40B4-BE49-F238E27FC236}">
                  <a16:creationId xmlns:a16="http://schemas.microsoft.com/office/drawing/2014/main" xmlns="" id="{46A7CC4A-3095-4D87-A89D-88EAC375C25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>
            <a:xfrm>
              <a:off x="6522148" y="4099370"/>
              <a:ext cx="212001" cy="440232"/>
            </a:xfrm>
            <a:prstGeom prst="rect">
              <a:avLst/>
            </a:prstGeom>
            <a:noFill/>
          </p:spPr>
        </p:pic>
        <p:sp>
          <p:nvSpPr>
            <p:cNvPr id="8" name="Freeform 106">
              <a:extLst>
                <a:ext uri="{FF2B5EF4-FFF2-40B4-BE49-F238E27FC236}">
                  <a16:creationId xmlns:a16="http://schemas.microsoft.com/office/drawing/2014/main" xmlns="" id="{B9FAB8AF-1453-435F-9E6B-C807FC4EA3B7}"/>
                </a:ext>
              </a:extLst>
            </p:cNvPr>
            <p:cNvSpPr/>
            <p:nvPr/>
          </p:nvSpPr>
          <p:spPr>
            <a:xfrm>
              <a:off x="6759193" y="4119842"/>
              <a:ext cx="186589" cy="405943"/>
            </a:xfrm>
            <a:custGeom>
              <a:avLst/>
              <a:gdLst/>
              <a:ahLst/>
              <a:cxnLst/>
              <a:rect l="0" t="0" r="0" b="0"/>
              <a:pathLst>
                <a:path w="186589" h="405943">
                  <a:moveTo>
                    <a:pt x="186589" y="272669"/>
                  </a:moveTo>
                  <a:cubicBezTo>
                    <a:pt x="186589" y="330416"/>
                    <a:pt x="186589" y="405943"/>
                    <a:pt x="92736" y="405943"/>
                  </a:cubicBezTo>
                  <a:cubicBezTo>
                    <a:pt x="0" y="405943"/>
                    <a:pt x="0" y="332651"/>
                    <a:pt x="0" y="273774"/>
                  </a:cubicBezTo>
                  <a:lnTo>
                    <a:pt x="0" y="0"/>
                  </a:lnTo>
                  <a:lnTo>
                    <a:pt x="58306" y="0"/>
                  </a:lnTo>
                  <a:lnTo>
                    <a:pt x="58306" y="278219"/>
                  </a:lnTo>
                  <a:cubicBezTo>
                    <a:pt x="58306" y="319875"/>
                    <a:pt x="58306" y="352629"/>
                    <a:pt x="93853" y="352629"/>
                  </a:cubicBezTo>
                  <a:cubicBezTo>
                    <a:pt x="128271" y="352629"/>
                    <a:pt x="128271" y="320421"/>
                    <a:pt x="128271" y="278219"/>
                  </a:cubicBezTo>
                  <a:lnTo>
                    <a:pt x="128271" y="0"/>
                  </a:lnTo>
                  <a:lnTo>
                    <a:pt x="186589" y="0"/>
                  </a:lnTo>
                  <a:close/>
                  <a:moveTo>
                    <a:pt x="-3589616" y="3442246"/>
                  </a:moveTo>
                </a:path>
              </a:pathLst>
            </a:custGeom>
            <a:solidFill>
              <a:srgbClr val="FFFFFF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9" name="Picture 107">
              <a:extLst>
                <a:ext uri="{FF2B5EF4-FFF2-40B4-BE49-F238E27FC236}">
                  <a16:creationId xmlns:a16="http://schemas.microsoft.com/office/drawing/2014/main" xmlns="" id="{F097C717-18BB-4F48-8CDD-B9D3CAA0685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>
            <a:xfrm>
              <a:off x="6972465" y="4107142"/>
              <a:ext cx="207556" cy="425246"/>
            </a:xfrm>
            <a:prstGeom prst="rect">
              <a:avLst/>
            </a:prstGeom>
            <a:noFill/>
          </p:spPr>
        </p:pic>
        <p:sp>
          <p:nvSpPr>
            <p:cNvPr id="10" name="Freeform 108">
              <a:extLst>
                <a:ext uri="{FF2B5EF4-FFF2-40B4-BE49-F238E27FC236}">
                  <a16:creationId xmlns:a16="http://schemas.microsoft.com/office/drawing/2014/main" xmlns="" id="{F2621C3D-C3BE-45BD-BBB1-A8EA86DE90A4}"/>
                </a:ext>
              </a:extLst>
            </p:cNvPr>
            <p:cNvSpPr/>
            <p:nvPr/>
          </p:nvSpPr>
          <p:spPr>
            <a:xfrm>
              <a:off x="7253287" y="4114889"/>
              <a:ext cx="333756" cy="399847"/>
            </a:xfrm>
            <a:custGeom>
              <a:avLst/>
              <a:gdLst/>
              <a:ahLst/>
              <a:cxnLst/>
              <a:rect l="0" t="0" r="0" b="0"/>
              <a:pathLst>
                <a:path w="333756" h="399847">
                  <a:moveTo>
                    <a:pt x="269887" y="399847"/>
                  </a:moveTo>
                  <a:lnTo>
                    <a:pt x="213792" y="399847"/>
                  </a:lnTo>
                  <a:lnTo>
                    <a:pt x="167157" y="128296"/>
                  </a:lnTo>
                  <a:lnTo>
                    <a:pt x="120510" y="399847"/>
                  </a:lnTo>
                  <a:lnTo>
                    <a:pt x="64974" y="399847"/>
                  </a:lnTo>
                  <a:lnTo>
                    <a:pt x="0" y="0"/>
                  </a:lnTo>
                  <a:lnTo>
                    <a:pt x="58865" y="0"/>
                  </a:lnTo>
                  <a:lnTo>
                    <a:pt x="95517" y="269901"/>
                  </a:lnTo>
                  <a:lnTo>
                    <a:pt x="142163" y="0"/>
                  </a:lnTo>
                  <a:lnTo>
                    <a:pt x="193815" y="0"/>
                  </a:lnTo>
                  <a:lnTo>
                    <a:pt x="240449" y="269901"/>
                  </a:lnTo>
                  <a:lnTo>
                    <a:pt x="277101" y="0"/>
                  </a:lnTo>
                  <a:lnTo>
                    <a:pt x="333756" y="0"/>
                  </a:lnTo>
                  <a:close/>
                  <a:moveTo>
                    <a:pt x="-4205935" y="3447199"/>
                  </a:moveTo>
                </a:path>
              </a:pathLst>
            </a:custGeom>
            <a:solidFill>
              <a:srgbClr val="FFFFFF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11" name="Picture 109">
              <a:extLst>
                <a:ext uri="{FF2B5EF4-FFF2-40B4-BE49-F238E27FC236}">
                  <a16:creationId xmlns:a16="http://schemas.microsoft.com/office/drawing/2014/main" xmlns="" id="{D7DFAC08-DDEB-4263-A840-84B629D9E5B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>
            <a:xfrm>
              <a:off x="7600391" y="4094417"/>
              <a:ext cx="426008" cy="445071"/>
            </a:xfrm>
            <a:prstGeom prst="rect">
              <a:avLst/>
            </a:prstGeom>
            <a:noFill/>
          </p:spPr>
        </p:pic>
        <p:sp>
          <p:nvSpPr>
            <p:cNvPr id="12" name="Freeform 110">
              <a:extLst>
                <a:ext uri="{FF2B5EF4-FFF2-40B4-BE49-F238E27FC236}">
                  <a16:creationId xmlns:a16="http://schemas.microsoft.com/office/drawing/2014/main" xmlns="" id="{F75431AA-A3EE-4076-8711-C4B7E05065B5}"/>
                </a:ext>
              </a:extLst>
            </p:cNvPr>
            <p:cNvSpPr/>
            <p:nvPr/>
          </p:nvSpPr>
          <p:spPr>
            <a:xfrm>
              <a:off x="8047316" y="4114889"/>
              <a:ext cx="149937" cy="399847"/>
            </a:xfrm>
            <a:custGeom>
              <a:avLst/>
              <a:gdLst/>
              <a:ahLst/>
              <a:cxnLst/>
              <a:rect l="0" t="0" r="0" b="0"/>
              <a:pathLst>
                <a:path w="149937" h="399847">
                  <a:moveTo>
                    <a:pt x="0" y="399847"/>
                  </a:moveTo>
                  <a:lnTo>
                    <a:pt x="0" y="0"/>
                  </a:lnTo>
                  <a:lnTo>
                    <a:pt x="54979" y="0"/>
                  </a:lnTo>
                  <a:lnTo>
                    <a:pt x="54979" y="342646"/>
                  </a:lnTo>
                  <a:lnTo>
                    <a:pt x="149937" y="342646"/>
                  </a:lnTo>
                  <a:lnTo>
                    <a:pt x="149937" y="399847"/>
                  </a:lnTo>
                  <a:close/>
                  <a:moveTo>
                    <a:pt x="-4999964" y="3447199"/>
                  </a:moveTo>
                </a:path>
              </a:pathLst>
            </a:custGeom>
            <a:solidFill>
              <a:srgbClr val="FFFFFF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13" name="Picture 111">
              <a:extLst>
                <a:ext uri="{FF2B5EF4-FFF2-40B4-BE49-F238E27FC236}">
                  <a16:creationId xmlns:a16="http://schemas.microsoft.com/office/drawing/2014/main" xmlns="" id="{E68ED552-262D-4A27-9DA8-0EA938BBD93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>
            <a:xfrm>
              <a:off x="8208403" y="4102189"/>
              <a:ext cx="208674" cy="425246"/>
            </a:xfrm>
            <a:prstGeom prst="rect">
              <a:avLst/>
            </a:prstGeom>
            <a:noFill/>
          </p:spPr>
        </p:pic>
        <p:pic>
          <p:nvPicPr>
            <p:cNvPr id="14" name="Picture 112">
              <a:extLst>
                <a:ext uri="{FF2B5EF4-FFF2-40B4-BE49-F238E27FC236}">
                  <a16:creationId xmlns:a16="http://schemas.microsoft.com/office/drawing/2014/main" xmlns="" id="{4DFCDCA1-6BF3-4C05-AF6C-D5714060069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>
            <a:xfrm>
              <a:off x="3673640" y="3970732"/>
              <a:ext cx="1845335" cy="693204"/>
            </a:xfrm>
            <a:prstGeom prst="rect">
              <a:avLst/>
            </a:prstGeom>
            <a:noFill/>
          </p:spPr>
        </p:pic>
        <p:sp>
          <p:nvSpPr>
            <p:cNvPr id="15" name="Freeform 113">
              <a:extLst>
                <a:ext uri="{FF2B5EF4-FFF2-40B4-BE49-F238E27FC236}">
                  <a16:creationId xmlns:a16="http://schemas.microsoft.com/office/drawing/2014/main" xmlns="" id="{2F1DD6F1-E6FF-450C-9E6B-B28289FC0C52}"/>
                </a:ext>
              </a:extLst>
            </p:cNvPr>
            <p:cNvSpPr/>
            <p:nvPr/>
          </p:nvSpPr>
          <p:spPr>
            <a:xfrm>
              <a:off x="3600653" y="3929127"/>
              <a:ext cx="1001852" cy="776427"/>
            </a:xfrm>
            <a:custGeom>
              <a:avLst/>
              <a:gdLst/>
              <a:ahLst/>
              <a:cxnLst/>
              <a:rect l="0" t="0" r="0" b="0"/>
              <a:pathLst>
                <a:path w="1001852" h="776427">
                  <a:moveTo>
                    <a:pt x="0" y="776427"/>
                  </a:moveTo>
                  <a:lnTo>
                    <a:pt x="1001852" y="776427"/>
                  </a:lnTo>
                  <a:lnTo>
                    <a:pt x="1001852" y="0"/>
                  </a:lnTo>
                  <a:lnTo>
                    <a:pt x="0" y="0"/>
                  </a:lnTo>
                  <a:lnTo>
                    <a:pt x="0" y="776427"/>
                  </a:lnTo>
                  <a:close/>
                </a:path>
              </a:pathLst>
            </a:custGeom>
            <a:solidFill>
              <a:srgbClr val="FDC200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16" name="Picture 114">
              <a:extLst>
                <a:ext uri="{FF2B5EF4-FFF2-40B4-BE49-F238E27FC236}">
                  <a16:creationId xmlns:a16="http://schemas.microsoft.com/office/drawing/2014/main" xmlns="" id="{5BAC9265-C3A1-4832-B708-7B99A54152B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>
            <a:xfrm>
              <a:off x="3806367" y="4106203"/>
              <a:ext cx="209461" cy="434606"/>
            </a:xfrm>
            <a:prstGeom prst="rect">
              <a:avLst/>
            </a:prstGeom>
            <a:noFill/>
          </p:spPr>
        </p:pic>
        <p:sp>
          <p:nvSpPr>
            <p:cNvPr id="17" name="Freeform 115">
              <a:extLst>
                <a:ext uri="{FF2B5EF4-FFF2-40B4-BE49-F238E27FC236}">
                  <a16:creationId xmlns:a16="http://schemas.microsoft.com/office/drawing/2014/main" xmlns="" id="{9794DFD0-A2A4-4D30-84DE-071B0104F876}"/>
                </a:ext>
              </a:extLst>
            </p:cNvPr>
            <p:cNvSpPr/>
            <p:nvPr/>
          </p:nvSpPr>
          <p:spPr>
            <a:xfrm>
              <a:off x="4052976" y="4126573"/>
              <a:ext cx="153390" cy="394399"/>
            </a:xfrm>
            <a:custGeom>
              <a:avLst/>
              <a:gdLst/>
              <a:ahLst/>
              <a:cxnLst/>
              <a:rect l="0" t="0" r="0" b="0"/>
              <a:pathLst>
                <a:path w="153390" h="394399">
                  <a:moveTo>
                    <a:pt x="54229" y="55880"/>
                  </a:moveTo>
                  <a:lnTo>
                    <a:pt x="54229" y="163246"/>
                  </a:lnTo>
                  <a:lnTo>
                    <a:pt x="145720" y="163246"/>
                  </a:lnTo>
                  <a:lnTo>
                    <a:pt x="145720" y="218567"/>
                  </a:lnTo>
                  <a:lnTo>
                    <a:pt x="54229" y="218567"/>
                  </a:lnTo>
                  <a:lnTo>
                    <a:pt x="54229" y="394399"/>
                  </a:lnTo>
                  <a:lnTo>
                    <a:pt x="0" y="394399"/>
                  </a:lnTo>
                  <a:lnTo>
                    <a:pt x="0" y="0"/>
                  </a:lnTo>
                  <a:lnTo>
                    <a:pt x="153390" y="0"/>
                  </a:lnTo>
                  <a:lnTo>
                    <a:pt x="153390" y="55880"/>
                  </a:lnTo>
                  <a:close/>
                  <a:moveTo>
                    <a:pt x="-673341" y="3435515"/>
                  </a:moveTo>
                </a:path>
              </a:pathLst>
            </a:custGeom>
            <a:solidFill>
              <a:srgbClr val="000000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16">
              <a:extLst>
                <a:ext uri="{FF2B5EF4-FFF2-40B4-BE49-F238E27FC236}">
                  <a16:creationId xmlns:a16="http://schemas.microsoft.com/office/drawing/2014/main" xmlns="" id="{19957B58-4D8F-4F07-A96C-F9FC55C36F1D}"/>
                </a:ext>
              </a:extLst>
            </p:cNvPr>
            <p:cNvSpPr/>
            <p:nvPr/>
          </p:nvSpPr>
          <p:spPr>
            <a:xfrm>
              <a:off x="4250740" y="4126573"/>
              <a:ext cx="153391" cy="394399"/>
            </a:xfrm>
            <a:custGeom>
              <a:avLst/>
              <a:gdLst/>
              <a:ahLst/>
              <a:cxnLst/>
              <a:rect l="0" t="0" r="0" b="0"/>
              <a:pathLst>
                <a:path w="153391" h="394399">
                  <a:moveTo>
                    <a:pt x="54242" y="55880"/>
                  </a:moveTo>
                  <a:lnTo>
                    <a:pt x="54242" y="163246"/>
                  </a:lnTo>
                  <a:lnTo>
                    <a:pt x="145733" y="163246"/>
                  </a:lnTo>
                  <a:lnTo>
                    <a:pt x="145733" y="218567"/>
                  </a:lnTo>
                  <a:lnTo>
                    <a:pt x="54242" y="218567"/>
                  </a:lnTo>
                  <a:lnTo>
                    <a:pt x="54242" y="394399"/>
                  </a:lnTo>
                  <a:lnTo>
                    <a:pt x="0" y="394399"/>
                  </a:lnTo>
                  <a:lnTo>
                    <a:pt x="0" y="0"/>
                  </a:lnTo>
                  <a:lnTo>
                    <a:pt x="153391" y="0"/>
                  </a:lnTo>
                  <a:lnTo>
                    <a:pt x="153391" y="55880"/>
                  </a:lnTo>
                  <a:close/>
                  <a:moveTo>
                    <a:pt x="-871105" y="3435515"/>
                  </a:moveTo>
                </a:path>
              </a:pathLst>
            </a:custGeom>
            <a:solidFill>
              <a:srgbClr val="000000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19" name="Picture 117">
              <a:extLst>
                <a:ext uri="{FF2B5EF4-FFF2-40B4-BE49-F238E27FC236}">
                  <a16:creationId xmlns:a16="http://schemas.microsoft.com/office/drawing/2014/main" xmlns="" id="{177A9360-8DF3-4D1F-AAAF-20CCBBFCA04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>
            <a:xfrm>
              <a:off x="4821669" y="4097795"/>
              <a:ext cx="448830" cy="454393"/>
            </a:xfrm>
            <a:prstGeom prst="rect">
              <a:avLst/>
            </a:prstGeom>
            <a:noFill/>
          </p:spPr>
        </p:pic>
        <p:sp>
          <p:nvSpPr>
            <p:cNvPr id="20" name="Freeform 118">
              <a:extLst>
                <a:ext uri="{FF2B5EF4-FFF2-40B4-BE49-F238E27FC236}">
                  <a16:creationId xmlns:a16="http://schemas.microsoft.com/office/drawing/2014/main" xmlns="" id="{33E962FF-47FB-4C2C-863C-8FB5A8C3B0CB}"/>
                </a:ext>
              </a:extLst>
            </p:cNvPr>
            <p:cNvSpPr/>
            <p:nvPr/>
          </p:nvSpPr>
          <p:spPr>
            <a:xfrm>
              <a:off x="2267496" y="4119855"/>
              <a:ext cx="176390" cy="406451"/>
            </a:xfrm>
            <a:custGeom>
              <a:avLst/>
              <a:gdLst/>
              <a:ahLst/>
              <a:cxnLst/>
              <a:rect l="0" t="0" r="0" b="0"/>
              <a:pathLst>
                <a:path w="176390" h="406451">
                  <a:moveTo>
                    <a:pt x="78333" y="406451"/>
                  </a:moveTo>
                  <a:cubicBezTo>
                    <a:pt x="31775" y="406451"/>
                    <a:pt x="8763" y="383438"/>
                    <a:pt x="0" y="370294"/>
                  </a:cubicBezTo>
                  <a:lnTo>
                    <a:pt x="35598" y="331407"/>
                  </a:lnTo>
                  <a:cubicBezTo>
                    <a:pt x="43827" y="340170"/>
                    <a:pt x="58623" y="352222"/>
                    <a:pt x="76695" y="352222"/>
                  </a:cubicBezTo>
                  <a:cubicBezTo>
                    <a:pt x="99136" y="352222"/>
                    <a:pt x="116674" y="339623"/>
                    <a:pt x="116674" y="308953"/>
                  </a:cubicBezTo>
                  <a:cubicBezTo>
                    <a:pt x="116674" y="243218"/>
                    <a:pt x="10947" y="207607"/>
                    <a:pt x="10947" y="102438"/>
                  </a:cubicBezTo>
                  <a:cubicBezTo>
                    <a:pt x="10947" y="18618"/>
                    <a:pt x="63538" y="0"/>
                    <a:pt x="101892" y="0"/>
                  </a:cubicBezTo>
                  <a:cubicBezTo>
                    <a:pt x="135852" y="0"/>
                    <a:pt x="160502" y="13145"/>
                    <a:pt x="176390" y="35065"/>
                  </a:cubicBezTo>
                  <a:lnTo>
                    <a:pt x="142430" y="72314"/>
                  </a:lnTo>
                  <a:cubicBezTo>
                    <a:pt x="132562" y="60249"/>
                    <a:pt x="121602" y="52045"/>
                    <a:pt x="105727" y="52045"/>
                  </a:cubicBezTo>
                  <a:cubicBezTo>
                    <a:pt x="79971" y="52045"/>
                    <a:pt x="67373" y="67932"/>
                    <a:pt x="67373" y="100254"/>
                  </a:cubicBezTo>
                  <a:cubicBezTo>
                    <a:pt x="67373" y="163233"/>
                    <a:pt x="175298" y="213081"/>
                    <a:pt x="175298" y="298539"/>
                  </a:cubicBezTo>
                  <a:cubicBezTo>
                    <a:pt x="175298" y="365913"/>
                    <a:pt x="139141" y="406451"/>
                    <a:pt x="78333" y="406451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119">
              <a:extLst>
                <a:ext uri="{FF2B5EF4-FFF2-40B4-BE49-F238E27FC236}">
                  <a16:creationId xmlns:a16="http://schemas.microsoft.com/office/drawing/2014/main" xmlns="" id="{9DA23955-0D8D-479B-8FB6-09EA42574A4C}"/>
                </a:ext>
              </a:extLst>
            </p:cNvPr>
            <p:cNvSpPr/>
            <p:nvPr/>
          </p:nvSpPr>
          <p:spPr>
            <a:xfrm>
              <a:off x="2457576" y="4125875"/>
              <a:ext cx="329223" cy="394411"/>
            </a:xfrm>
            <a:custGeom>
              <a:avLst/>
              <a:gdLst/>
              <a:ahLst/>
              <a:cxnLst/>
              <a:rect l="0" t="0" r="0" b="0"/>
              <a:pathLst>
                <a:path w="329223" h="394411">
                  <a:moveTo>
                    <a:pt x="266231" y="394411"/>
                  </a:moveTo>
                  <a:lnTo>
                    <a:pt x="210897" y="394411"/>
                  </a:lnTo>
                  <a:lnTo>
                    <a:pt x="164885" y="126543"/>
                  </a:lnTo>
                  <a:lnTo>
                    <a:pt x="118872" y="394411"/>
                  </a:lnTo>
                  <a:lnTo>
                    <a:pt x="64097" y="394411"/>
                  </a:lnTo>
                  <a:lnTo>
                    <a:pt x="0" y="0"/>
                  </a:lnTo>
                  <a:lnTo>
                    <a:pt x="58065" y="0"/>
                  </a:lnTo>
                  <a:lnTo>
                    <a:pt x="94222" y="266230"/>
                  </a:lnTo>
                  <a:lnTo>
                    <a:pt x="140234" y="0"/>
                  </a:lnTo>
                  <a:lnTo>
                    <a:pt x="191186" y="0"/>
                  </a:lnTo>
                  <a:lnTo>
                    <a:pt x="237198" y="266230"/>
                  </a:lnTo>
                  <a:lnTo>
                    <a:pt x="273355" y="0"/>
                  </a:lnTo>
                  <a:lnTo>
                    <a:pt x="329223" y="0"/>
                  </a:lnTo>
                  <a:close/>
                  <a:moveTo>
                    <a:pt x="584226" y="3436213"/>
                  </a:moveTo>
                </a:path>
              </a:pathLst>
            </a:custGeom>
            <a:solidFill>
              <a:srgbClr val="FFFFFF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120">
              <a:extLst>
                <a:ext uri="{FF2B5EF4-FFF2-40B4-BE49-F238E27FC236}">
                  <a16:creationId xmlns:a16="http://schemas.microsoft.com/office/drawing/2014/main" xmlns="" id="{02DFF243-3C8C-4748-8484-83B744A371B0}"/>
                </a:ext>
              </a:extLst>
            </p:cNvPr>
            <p:cNvSpPr/>
            <p:nvPr/>
          </p:nvSpPr>
          <p:spPr>
            <a:xfrm>
              <a:off x="2814205" y="4125888"/>
              <a:ext cx="54229" cy="394411"/>
            </a:xfrm>
            <a:custGeom>
              <a:avLst/>
              <a:gdLst/>
              <a:ahLst/>
              <a:cxnLst/>
              <a:rect l="0" t="0" r="0" b="0"/>
              <a:pathLst>
                <a:path w="54229" h="394411">
                  <a:moveTo>
                    <a:pt x="0" y="394411"/>
                  </a:moveTo>
                  <a:lnTo>
                    <a:pt x="54229" y="394411"/>
                  </a:lnTo>
                  <a:lnTo>
                    <a:pt x="54229" y="0"/>
                  </a:lnTo>
                  <a:lnTo>
                    <a:pt x="0" y="0"/>
                  </a:lnTo>
                  <a:lnTo>
                    <a:pt x="0" y="394411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121">
              <a:extLst>
                <a:ext uri="{FF2B5EF4-FFF2-40B4-BE49-F238E27FC236}">
                  <a16:creationId xmlns:a16="http://schemas.microsoft.com/office/drawing/2014/main" xmlns="" id="{2BCC116A-AC1E-408B-ADCC-3CAD4CB5ECCF}"/>
                </a:ext>
              </a:extLst>
            </p:cNvPr>
            <p:cNvSpPr/>
            <p:nvPr/>
          </p:nvSpPr>
          <p:spPr>
            <a:xfrm>
              <a:off x="2891993" y="4125875"/>
              <a:ext cx="203225" cy="394398"/>
            </a:xfrm>
            <a:custGeom>
              <a:avLst/>
              <a:gdLst/>
              <a:ahLst/>
              <a:cxnLst/>
              <a:rect l="0" t="0" r="0" b="0"/>
              <a:pathLst>
                <a:path w="203225" h="394398">
                  <a:moveTo>
                    <a:pt x="128727" y="54229"/>
                  </a:moveTo>
                  <a:lnTo>
                    <a:pt x="128727" y="394398"/>
                  </a:lnTo>
                  <a:lnTo>
                    <a:pt x="74498" y="394398"/>
                  </a:lnTo>
                  <a:lnTo>
                    <a:pt x="74498" y="54229"/>
                  </a:lnTo>
                  <a:lnTo>
                    <a:pt x="0" y="54229"/>
                  </a:lnTo>
                  <a:lnTo>
                    <a:pt x="0" y="0"/>
                  </a:lnTo>
                  <a:lnTo>
                    <a:pt x="203225" y="0"/>
                  </a:lnTo>
                  <a:lnTo>
                    <a:pt x="203225" y="54229"/>
                  </a:lnTo>
                  <a:close/>
                  <a:moveTo>
                    <a:pt x="489991" y="3436213"/>
                  </a:moveTo>
                </a:path>
              </a:pathLst>
            </a:custGeom>
            <a:solidFill>
              <a:srgbClr val="FFFFFF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122">
              <a:extLst>
                <a:ext uri="{FF2B5EF4-FFF2-40B4-BE49-F238E27FC236}">
                  <a16:creationId xmlns:a16="http://schemas.microsoft.com/office/drawing/2014/main" xmlns="" id="{5D1240AE-A659-437A-93FD-2CD03D00E1A6}"/>
                </a:ext>
              </a:extLst>
            </p:cNvPr>
            <p:cNvSpPr/>
            <p:nvPr/>
          </p:nvSpPr>
          <p:spPr>
            <a:xfrm>
              <a:off x="3117138" y="4118217"/>
              <a:ext cx="169266" cy="409194"/>
            </a:xfrm>
            <a:custGeom>
              <a:avLst/>
              <a:gdLst/>
              <a:ahLst/>
              <a:cxnLst/>
              <a:rect l="0" t="0" r="0" b="0"/>
              <a:pathLst>
                <a:path w="169266" h="409194">
                  <a:moveTo>
                    <a:pt x="57519" y="298539"/>
                  </a:moveTo>
                  <a:cubicBezTo>
                    <a:pt x="57519" y="336880"/>
                    <a:pt x="65189" y="356057"/>
                    <a:pt x="93129" y="356057"/>
                  </a:cubicBezTo>
                  <a:cubicBezTo>
                    <a:pt x="116688" y="356057"/>
                    <a:pt x="128740" y="344005"/>
                    <a:pt x="136957" y="336334"/>
                  </a:cubicBezTo>
                  <a:lnTo>
                    <a:pt x="169266" y="376872"/>
                  </a:lnTo>
                  <a:cubicBezTo>
                    <a:pt x="158306" y="390576"/>
                    <a:pt x="132563" y="409194"/>
                    <a:pt x="92025" y="409194"/>
                  </a:cubicBezTo>
                  <a:cubicBezTo>
                    <a:pt x="13704" y="409194"/>
                    <a:pt x="0" y="359346"/>
                    <a:pt x="0" y="288683"/>
                  </a:cubicBezTo>
                  <a:lnTo>
                    <a:pt x="0" y="120523"/>
                  </a:lnTo>
                  <a:cubicBezTo>
                    <a:pt x="0" y="54229"/>
                    <a:pt x="12053" y="0"/>
                    <a:pt x="90386" y="0"/>
                  </a:cubicBezTo>
                  <a:cubicBezTo>
                    <a:pt x="132563" y="0"/>
                    <a:pt x="152286" y="14795"/>
                    <a:pt x="167628" y="35611"/>
                  </a:cubicBezTo>
                  <a:lnTo>
                    <a:pt x="132017" y="70663"/>
                  </a:lnTo>
                  <a:cubicBezTo>
                    <a:pt x="125438" y="62446"/>
                    <a:pt x="113399" y="51498"/>
                    <a:pt x="94222" y="51498"/>
                  </a:cubicBezTo>
                  <a:cubicBezTo>
                    <a:pt x="67374" y="51498"/>
                    <a:pt x="57519" y="67373"/>
                    <a:pt x="57519" y="109017"/>
                  </a:cubicBezTo>
                  <a:close/>
                  <a:moveTo>
                    <a:pt x="28194" y="3443871"/>
                  </a:moveTo>
                </a:path>
              </a:pathLst>
            </a:custGeom>
            <a:solidFill>
              <a:srgbClr val="FFFFFF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123">
              <a:extLst>
                <a:ext uri="{FF2B5EF4-FFF2-40B4-BE49-F238E27FC236}">
                  <a16:creationId xmlns:a16="http://schemas.microsoft.com/office/drawing/2014/main" xmlns="" id="{E920CD50-56D6-4866-9D95-5B32FC641BD2}"/>
                </a:ext>
              </a:extLst>
            </p:cNvPr>
            <p:cNvSpPr/>
            <p:nvPr/>
          </p:nvSpPr>
          <p:spPr>
            <a:xfrm>
              <a:off x="3309975" y="4125875"/>
              <a:ext cx="177483" cy="394411"/>
            </a:xfrm>
            <a:custGeom>
              <a:avLst/>
              <a:gdLst/>
              <a:ahLst/>
              <a:cxnLst/>
              <a:rect l="0" t="0" r="0" b="0"/>
              <a:pathLst>
                <a:path w="177483" h="394411">
                  <a:moveTo>
                    <a:pt x="123254" y="394411"/>
                  </a:moveTo>
                  <a:lnTo>
                    <a:pt x="123254" y="218580"/>
                  </a:lnTo>
                  <a:lnTo>
                    <a:pt x="54229" y="218580"/>
                  </a:lnTo>
                  <a:lnTo>
                    <a:pt x="54229" y="394411"/>
                  </a:lnTo>
                  <a:lnTo>
                    <a:pt x="0" y="394411"/>
                  </a:lnTo>
                  <a:lnTo>
                    <a:pt x="0" y="0"/>
                  </a:lnTo>
                  <a:lnTo>
                    <a:pt x="54229" y="0"/>
                  </a:lnTo>
                  <a:lnTo>
                    <a:pt x="54229" y="163246"/>
                  </a:lnTo>
                  <a:lnTo>
                    <a:pt x="123254" y="163246"/>
                  </a:lnTo>
                  <a:lnTo>
                    <a:pt x="123254" y="0"/>
                  </a:lnTo>
                  <a:lnTo>
                    <a:pt x="177483" y="0"/>
                  </a:lnTo>
                  <a:lnTo>
                    <a:pt x="177483" y="394411"/>
                  </a:lnTo>
                  <a:close/>
                  <a:moveTo>
                    <a:pt x="-268173" y="3436213"/>
                  </a:moveTo>
                </a:path>
              </a:pathLst>
            </a:custGeom>
            <a:solidFill>
              <a:srgbClr val="FFFFFF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xmlns="" val="396067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3" name="Freeform 2443"/>
          <p:cNvSpPr/>
          <p:nvPr/>
        </p:nvSpPr>
        <p:spPr>
          <a:xfrm>
            <a:off x="541094" y="438266"/>
            <a:ext cx="9784995" cy="6266777"/>
          </a:xfrm>
          <a:custGeom>
            <a:avLst/>
            <a:gdLst/>
            <a:ahLst/>
            <a:cxnLst/>
            <a:rect l="0" t="0" r="0" b="0"/>
            <a:pathLst>
              <a:path w="9784995" h="6266777">
                <a:moveTo>
                  <a:pt x="0" y="6266777"/>
                </a:moveTo>
                <a:lnTo>
                  <a:pt x="9784995" y="6266777"/>
                </a:lnTo>
                <a:lnTo>
                  <a:pt x="9784995" y="0"/>
                </a:lnTo>
                <a:lnTo>
                  <a:pt x="0" y="0"/>
                </a:lnTo>
                <a:lnTo>
                  <a:pt x="0" y="6266777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44" name="Freeform 2444"/>
          <p:cNvSpPr/>
          <p:nvPr/>
        </p:nvSpPr>
        <p:spPr>
          <a:xfrm>
            <a:off x="5796762" y="1441513"/>
            <a:ext cx="478612" cy="1256297"/>
          </a:xfrm>
          <a:custGeom>
            <a:avLst/>
            <a:gdLst/>
            <a:ahLst/>
            <a:cxnLst/>
            <a:rect l="0" t="0" r="0" b="0"/>
            <a:pathLst>
              <a:path w="478612" h="1256297">
                <a:moveTo>
                  <a:pt x="169228" y="177978"/>
                </a:moveTo>
                <a:lnTo>
                  <a:pt x="169228" y="519976"/>
                </a:lnTo>
                <a:lnTo>
                  <a:pt x="454673" y="519976"/>
                </a:lnTo>
                <a:lnTo>
                  <a:pt x="454673" y="696214"/>
                </a:lnTo>
                <a:lnTo>
                  <a:pt x="169228" y="696214"/>
                </a:lnTo>
                <a:lnTo>
                  <a:pt x="169228" y="1256297"/>
                </a:lnTo>
                <a:lnTo>
                  <a:pt x="0" y="1256297"/>
                </a:lnTo>
                <a:lnTo>
                  <a:pt x="0" y="0"/>
                </a:lnTo>
                <a:lnTo>
                  <a:pt x="478612" y="0"/>
                </a:lnTo>
                <a:lnTo>
                  <a:pt x="478612" y="177978"/>
                </a:lnTo>
                <a:close/>
                <a:moveTo>
                  <a:pt x="148882" y="6123622"/>
                </a:moveTo>
              </a:path>
            </a:pathLst>
          </a:custGeom>
          <a:solidFill>
            <a:srgbClr val="0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445" name="Picture 2445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364274" y="1404391"/>
            <a:ext cx="1281125" cy="1328788"/>
          </a:xfrm>
          <a:prstGeom prst="rect">
            <a:avLst/>
          </a:prstGeom>
          <a:noFill/>
        </p:spPr>
      </p:pic>
      <p:sp>
        <p:nvSpPr>
          <p:cNvPr id="2446" name="Freeform 2446"/>
          <p:cNvSpPr/>
          <p:nvPr/>
        </p:nvSpPr>
        <p:spPr>
          <a:xfrm>
            <a:off x="5747194" y="2938157"/>
            <a:ext cx="658101" cy="1256284"/>
          </a:xfrm>
          <a:custGeom>
            <a:avLst/>
            <a:gdLst/>
            <a:ahLst/>
            <a:cxnLst/>
            <a:rect l="0" t="0" r="0" b="0"/>
            <a:pathLst>
              <a:path w="658101" h="1256284">
                <a:moveTo>
                  <a:pt x="413652" y="731088"/>
                </a:moveTo>
                <a:lnTo>
                  <a:pt x="413652" y="1256284"/>
                </a:lnTo>
                <a:lnTo>
                  <a:pt x="244424" y="1256284"/>
                </a:lnTo>
                <a:lnTo>
                  <a:pt x="244424" y="731088"/>
                </a:lnTo>
                <a:lnTo>
                  <a:pt x="0" y="0"/>
                </a:lnTo>
                <a:lnTo>
                  <a:pt x="186309" y="0"/>
                </a:lnTo>
                <a:lnTo>
                  <a:pt x="335026" y="502526"/>
                </a:lnTo>
                <a:lnTo>
                  <a:pt x="483717" y="0"/>
                </a:lnTo>
                <a:lnTo>
                  <a:pt x="658101" y="0"/>
                </a:lnTo>
                <a:close/>
                <a:moveTo>
                  <a:pt x="-1851304" y="4626978"/>
                </a:moveTo>
              </a:path>
            </a:pathLst>
          </a:custGeom>
          <a:solidFill>
            <a:srgbClr val="0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447" name="Picture 2447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426834" y="2901035"/>
            <a:ext cx="599744" cy="1328788"/>
          </a:xfrm>
          <a:prstGeom prst="rect">
            <a:avLst/>
          </a:prstGeom>
          <a:noFill/>
        </p:spPr>
      </p:pic>
      <p:sp>
        <p:nvSpPr>
          <p:cNvPr id="2448" name="Freeform 2448"/>
          <p:cNvSpPr/>
          <p:nvPr/>
        </p:nvSpPr>
        <p:spPr>
          <a:xfrm>
            <a:off x="7130351" y="2938145"/>
            <a:ext cx="574332" cy="1275486"/>
          </a:xfrm>
          <a:custGeom>
            <a:avLst/>
            <a:gdLst/>
            <a:ahLst/>
            <a:cxnLst/>
            <a:rect l="0" t="0" r="0" b="0"/>
            <a:pathLst>
              <a:path w="574332" h="1275486">
                <a:moveTo>
                  <a:pt x="574332" y="856742"/>
                </a:moveTo>
                <a:cubicBezTo>
                  <a:pt x="574332" y="1038199"/>
                  <a:pt x="574332" y="1275486"/>
                  <a:pt x="285470" y="1275486"/>
                </a:cubicBezTo>
                <a:cubicBezTo>
                  <a:pt x="0" y="1275486"/>
                  <a:pt x="0" y="1045197"/>
                  <a:pt x="0" y="860234"/>
                </a:cubicBezTo>
                <a:lnTo>
                  <a:pt x="0" y="0"/>
                </a:lnTo>
                <a:lnTo>
                  <a:pt x="179464" y="0"/>
                </a:lnTo>
                <a:lnTo>
                  <a:pt x="179464" y="874178"/>
                </a:lnTo>
                <a:cubicBezTo>
                  <a:pt x="179464" y="1005027"/>
                  <a:pt x="179464" y="1107998"/>
                  <a:pt x="288862" y="1107998"/>
                </a:cubicBezTo>
                <a:cubicBezTo>
                  <a:pt x="394868" y="1107998"/>
                  <a:pt x="394868" y="1006779"/>
                  <a:pt x="394868" y="874178"/>
                </a:cubicBezTo>
                <a:lnTo>
                  <a:pt x="394868" y="0"/>
                </a:lnTo>
                <a:lnTo>
                  <a:pt x="574332" y="0"/>
                </a:lnTo>
                <a:close/>
                <a:moveTo>
                  <a:pt x="-3360103" y="4626990"/>
                </a:moveTo>
              </a:path>
            </a:pathLst>
          </a:custGeom>
          <a:solidFill>
            <a:srgbClr val="0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449" name="Picture 2449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814449" y="2925432"/>
            <a:ext cx="586041" cy="1281722"/>
          </a:xfrm>
          <a:prstGeom prst="rect">
            <a:avLst/>
          </a:prstGeom>
          <a:noFill/>
        </p:spPr>
      </p:pic>
      <p:sp>
        <p:nvSpPr>
          <p:cNvPr id="2450" name="Freeform 2450"/>
          <p:cNvSpPr/>
          <p:nvPr/>
        </p:nvSpPr>
        <p:spPr>
          <a:xfrm>
            <a:off x="5755728" y="4434801"/>
            <a:ext cx="1027341" cy="1256284"/>
          </a:xfrm>
          <a:custGeom>
            <a:avLst/>
            <a:gdLst/>
            <a:ahLst/>
            <a:cxnLst/>
            <a:rect l="0" t="0" r="0" b="0"/>
            <a:pathLst>
              <a:path w="1027341" h="1256284">
                <a:moveTo>
                  <a:pt x="830758" y="1256284"/>
                </a:moveTo>
                <a:lnTo>
                  <a:pt x="658102" y="1256284"/>
                </a:lnTo>
                <a:lnTo>
                  <a:pt x="514503" y="403048"/>
                </a:lnTo>
                <a:lnTo>
                  <a:pt x="370929" y="1256284"/>
                </a:lnTo>
                <a:lnTo>
                  <a:pt x="200000" y="1256284"/>
                </a:lnTo>
                <a:lnTo>
                  <a:pt x="0" y="0"/>
                </a:lnTo>
                <a:lnTo>
                  <a:pt x="181191" y="0"/>
                </a:lnTo>
                <a:lnTo>
                  <a:pt x="294018" y="847992"/>
                </a:lnTo>
                <a:lnTo>
                  <a:pt x="437617" y="0"/>
                </a:lnTo>
                <a:lnTo>
                  <a:pt x="596570" y="0"/>
                </a:lnTo>
                <a:lnTo>
                  <a:pt x="740169" y="847992"/>
                </a:lnTo>
                <a:lnTo>
                  <a:pt x="852958" y="0"/>
                </a:lnTo>
                <a:lnTo>
                  <a:pt x="1027341" y="0"/>
                </a:lnTo>
                <a:close/>
                <a:moveTo>
                  <a:pt x="-3881678" y="3130334"/>
                </a:moveTo>
              </a:path>
            </a:pathLst>
          </a:custGeom>
          <a:solidFill>
            <a:srgbClr val="0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451" name="Picture 2451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851332" y="4397679"/>
            <a:ext cx="1276667" cy="1328788"/>
          </a:xfrm>
          <a:prstGeom prst="rect">
            <a:avLst/>
          </a:prstGeom>
          <a:noFill/>
        </p:spPr>
      </p:pic>
      <p:sp>
        <p:nvSpPr>
          <p:cNvPr id="2452" name="Freeform 2452"/>
          <p:cNvSpPr/>
          <p:nvPr/>
        </p:nvSpPr>
        <p:spPr>
          <a:xfrm>
            <a:off x="8218334" y="4434801"/>
            <a:ext cx="461519" cy="1256284"/>
          </a:xfrm>
          <a:custGeom>
            <a:avLst/>
            <a:gdLst/>
            <a:ahLst/>
            <a:cxnLst/>
            <a:rect l="0" t="0" r="0" b="0"/>
            <a:pathLst>
              <a:path w="461519" h="1256284">
                <a:moveTo>
                  <a:pt x="0" y="1256284"/>
                </a:moveTo>
                <a:lnTo>
                  <a:pt x="0" y="0"/>
                </a:lnTo>
                <a:lnTo>
                  <a:pt x="169228" y="0"/>
                </a:lnTo>
                <a:lnTo>
                  <a:pt x="169228" y="1076554"/>
                </a:lnTo>
                <a:lnTo>
                  <a:pt x="461519" y="1076554"/>
                </a:lnTo>
                <a:lnTo>
                  <a:pt x="461519" y="1256284"/>
                </a:lnTo>
                <a:close/>
                <a:moveTo>
                  <a:pt x="-6344284" y="3130334"/>
                </a:moveTo>
              </a:path>
            </a:pathLst>
          </a:custGeom>
          <a:solidFill>
            <a:srgbClr val="0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453" name="Picture 2453"/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762060" y="4422114"/>
            <a:ext cx="589495" cy="1281658"/>
          </a:xfrm>
          <a:prstGeom prst="rect">
            <a:avLst/>
          </a:prstGeom>
          <a:noFill/>
        </p:spPr>
      </p:pic>
      <p:sp>
        <p:nvSpPr>
          <p:cNvPr id="2454" name="Freeform 2454"/>
          <p:cNvSpPr/>
          <p:nvPr/>
        </p:nvSpPr>
        <p:spPr>
          <a:xfrm>
            <a:off x="1529168" y="4919179"/>
            <a:ext cx="987654" cy="776682"/>
          </a:xfrm>
          <a:custGeom>
            <a:avLst/>
            <a:gdLst/>
            <a:ahLst/>
            <a:cxnLst/>
            <a:rect l="0" t="0" r="0" b="0"/>
            <a:pathLst>
              <a:path w="987654" h="776682">
                <a:moveTo>
                  <a:pt x="928282" y="0"/>
                </a:moveTo>
                <a:cubicBezTo>
                  <a:pt x="902856" y="0"/>
                  <a:pt x="881380" y="16485"/>
                  <a:pt x="873227" y="38939"/>
                </a:cubicBezTo>
                <a:lnTo>
                  <a:pt x="761111" y="328575"/>
                </a:lnTo>
                <a:lnTo>
                  <a:pt x="751205" y="361544"/>
                </a:lnTo>
                <a:lnTo>
                  <a:pt x="742303" y="327927"/>
                </a:lnTo>
                <a:lnTo>
                  <a:pt x="655587" y="46330"/>
                </a:lnTo>
                <a:cubicBezTo>
                  <a:pt x="655587" y="45149"/>
                  <a:pt x="654838" y="44247"/>
                  <a:pt x="654596" y="43727"/>
                </a:cubicBezTo>
                <a:lnTo>
                  <a:pt x="654596" y="42952"/>
                </a:lnTo>
                <a:cubicBezTo>
                  <a:pt x="646316" y="19330"/>
                  <a:pt x="624447" y="2604"/>
                  <a:pt x="599148" y="2604"/>
                </a:cubicBezTo>
                <a:lnTo>
                  <a:pt x="459182" y="2604"/>
                </a:lnTo>
                <a:cubicBezTo>
                  <a:pt x="427648" y="4420"/>
                  <a:pt x="402590" y="30493"/>
                  <a:pt x="402590" y="62929"/>
                </a:cubicBezTo>
                <a:cubicBezTo>
                  <a:pt x="402590" y="71616"/>
                  <a:pt x="406680" y="83058"/>
                  <a:pt x="409347" y="93828"/>
                </a:cubicBezTo>
                <a:lnTo>
                  <a:pt x="427648" y="152743"/>
                </a:lnTo>
                <a:lnTo>
                  <a:pt x="359004" y="328943"/>
                </a:lnTo>
                <a:lnTo>
                  <a:pt x="348209" y="361544"/>
                </a:lnTo>
                <a:lnTo>
                  <a:pt x="339306" y="328575"/>
                </a:lnTo>
                <a:lnTo>
                  <a:pt x="253111" y="46330"/>
                </a:lnTo>
                <a:cubicBezTo>
                  <a:pt x="252083" y="45149"/>
                  <a:pt x="252083" y="44247"/>
                  <a:pt x="251841" y="43727"/>
                </a:cubicBezTo>
                <a:lnTo>
                  <a:pt x="251841" y="42952"/>
                </a:lnTo>
                <a:cubicBezTo>
                  <a:pt x="243815" y="19330"/>
                  <a:pt x="221463" y="2604"/>
                  <a:pt x="196406" y="2604"/>
                </a:cubicBezTo>
                <a:lnTo>
                  <a:pt x="56439" y="2604"/>
                </a:lnTo>
                <a:cubicBezTo>
                  <a:pt x="25413" y="4420"/>
                  <a:pt x="0" y="30493"/>
                  <a:pt x="0" y="62929"/>
                </a:cubicBezTo>
                <a:cubicBezTo>
                  <a:pt x="0" y="71616"/>
                  <a:pt x="3429" y="83058"/>
                  <a:pt x="6998" y="93828"/>
                </a:cubicBezTo>
                <a:lnTo>
                  <a:pt x="216485" y="731368"/>
                </a:lnTo>
                <a:cubicBezTo>
                  <a:pt x="222733" y="757441"/>
                  <a:pt x="246368" y="776682"/>
                  <a:pt x="273330" y="776682"/>
                </a:cubicBezTo>
                <a:cubicBezTo>
                  <a:pt x="300012" y="776682"/>
                  <a:pt x="322276" y="759143"/>
                  <a:pt x="329527" y="734492"/>
                </a:cubicBezTo>
                <a:lnTo>
                  <a:pt x="476339" y="356464"/>
                </a:lnTo>
                <a:lnTo>
                  <a:pt x="487147" y="322733"/>
                </a:lnTo>
                <a:lnTo>
                  <a:pt x="495910" y="356070"/>
                </a:lnTo>
                <a:lnTo>
                  <a:pt x="619481" y="731368"/>
                </a:lnTo>
                <a:cubicBezTo>
                  <a:pt x="625844" y="757441"/>
                  <a:pt x="648716" y="776682"/>
                  <a:pt x="676580" y="776682"/>
                </a:cubicBezTo>
                <a:cubicBezTo>
                  <a:pt x="703517" y="776682"/>
                  <a:pt x="725755" y="758368"/>
                  <a:pt x="733387" y="732790"/>
                </a:cubicBezTo>
                <a:lnTo>
                  <a:pt x="981660" y="86805"/>
                </a:lnTo>
                <a:cubicBezTo>
                  <a:pt x="985228" y="78766"/>
                  <a:pt x="987654" y="69952"/>
                  <a:pt x="987654" y="60859"/>
                </a:cubicBezTo>
                <a:cubicBezTo>
                  <a:pt x="987654" y="27242"/>
                  <a:pt x="960971" y="0"/>
                  <a:pt x="928282" y="0"/>
                </a:cubicBezTo>
              </a:path>
            </a:pathLst>
          </a:custGeom>
          <a:solidFill>
            <a:srgbClr val="0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55" name="Freeform 2455"/>
          <p:cNvSpPr/>
          <p:nvPr/>
        </p:nvSpPr>
        <p:spPr>
          <a:xfrm>
            <a:off x="2573147" y="4919179"/>
            <a:ext cx="987780" cy="776682"/>
          </a:xfrm>
          <a:custGeom>
            <a:avLst/>
            <a:gdLst/>
            <a:ahLst/>
            <a:cxnLst/>
            <a:rect l="0" t="0" r="0" b="0"/>
            <a:pathLst>
              <a:path w="987780" h="776682">
                <a:moveTo>
                  <a:pt x="928522" y="0"/>
                </a:moveTo>
                <a:cubicBezTo>
                  <a:pt x="903097" y="0"/>
                  <a:pt x="881354" y="16485"/>
                  <a:pt x="872959" y="38939"/>
                </a:cubicBezTo>
                <a:lnTo>
                  <a:pt x="761466" y="328575"/>
                </a:lnTo>
                <a:lnTo>
                  <a:pt x="750811" y="361544"/>
                </a:lnTo>
                <a:lnTo>
                  <a:pt x="742657" y="327927"/>
                </a:lnTo>
                <a:lnTo>
                  <a:pt x="655320" y="46330"/>
                </a:lnTo>
                <a:cubicBezTo>
                  <a:pt x="655320" y="45149"/>
                  <a:pt x="655320" y="44247"/>
                  <a:pt x="654951" y="43727"/>
                </a:cubicBezTo>
                <a:lnTo>
                  <a:pt x="654951" y="42952"/>
                </a:lnTo>
                <a:cubicBezTo>
                  <a:pt x="646557" y="19330"/>
                  <a:pt x="624573" y="2604"/>
                  <a:pt x="598995" y="2604"/>
                </a:cubicBezTo>
                <a:lnTo>
                  <a:pt x="459028" y="2604"/>
                </a:lnTo>
                <a:cubicBezTo>
                  <a:pt x="427647" y="4420"/>
                  <a:pt x="402983" y="30493"/>
                  <a:pt x="402983" y="62929"/>
                </a:cubicBezTo>
                <a:cubicBezTo>
                  <a:pt x="402983" y="71616"/>
                  <a:pt x="406171" y="83058"/>
                  <a:pt x="409714" y="93828"/>
                </a:cubicBezTo>
                <a:lnTo>
                  <a:pt x="428015" y="152743"/>
                </a:lnTo>
                <a:lnTo>
                  <a:pt x="359117" y="328943"/>
                </a:lnTo>
                <a:lnTo>
                  <a:pt x="347941" y="361544"/>
                </a:lnTo>
                <a:lnTo>
                  <a:pt x="339547" y="328575"/>
                </a:lnTo>
                <a:lnTo>
                  <a:pt x="253238" y="46330"/>
                </a:lnTo>
                <a:cubicBezTo>
                  <a:pt x="252323" y="45149"/>
                  <a:pt x="252323" y="44247"/>
                  <a:pt x="251815" y="43727"/>
                </a:cubicBezTo>
                <a:lnTo>
                  <a:pt x="251815" y="42952"/>
                </a:lnTo>
                <a:cubicBezTo>
                  <a:pt x="244055" y="19330"/>
                  <a:pt x="222059" y="2604"/>
                  <a:pt x="196761" y="2604"/>
                </a:cubicBezTo>
                <a:lnTo>
                  <a:pt x="56565" y="2604"/>
                </a:lnTo>
                <a:cubicBezTo>
                  <a:pt x="24777" y="4420"/>
                  <a:pt x="0" y="30493"/>
                  <a:pt x="0" y="62929"/>
                </a:cubicBezTo>
                <a:cubicBezTo>
                  <a:pt x="0" y="71616"/>
                  <a:pt x="3936" y="83058"/>
                  <a:pt x="6718" y="93828"/>
                </a:cubicBezTo>
                <a:lnTo>
                  <a:pt x="217004" y="731368"/>
                </a:lnTo>
                <a:cubicBezTo>
                  <a:pt x="223215" y="757441"/>
                  <a:pt x="246240" y="776682"/>
                  <a:pt x="273811" y="776682"/>
                </a:cubicBezTo>
                <a:cubicBezTo>
                  <a:pt x="299897" y="776682"/>
                  <a:pt x="322122" y="759143"/>
                  <a:pt x="330009" y="734492"/>
                </a:cubicBezTo>
                <a:lnTo>
                  <a:pt x="476580" y="356464"/>
                </a:lnTo>
                <a:lnTo>
                  <a:pt x="486879" y="322733"/>
                </a:lnTo>
                <a:lnTo>
                  <a:pt x="496150" y="356070"/>
                </a:lnTo>
                <a:lnTo>
                  <a:pt x="619201" y="731368"/>
                </a:lnTo>
                <a:cubicBezTo>
                  <a:pt x="625957" y="757441"/>
                  <a:pt x="648957" y="776682"/>
                  <a:pt x="676554" y="776682"/>
                </a:cubicBezTo>
                <a:cubicBezTo>
                  <a:pt x="703364" y="776682"/>
                  <a:pt x="726274" y="758368"/>
                  <a:pt x="733513" y="732790"/>
                </a:cubicBezTo>
                <a:lnTo>
                  <a:pt x="981900" y="86805"/>
                </a:lnTo>
                <a:cubicBezTo>
                  <a:pt x="985596" y="78766"/>
                  <a:pt x="987780" y="69952"/>
                  <a:pt x="987780" y="60859"/>
                </a:cubicBezTo>
                <a:cubicBezTo>
                  <a:pt x="987780" y="27242"/>
                  <a:pt x="961059" y="0"/>
                  <a:pt x="928522" y="0"/>
                </a:cubicBezTo>
              </a:path>
            </a:pathLst>
          </a:custGeom>
          <a:solidFill>
            <a:srgbClr val="0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456" name="Picture 2456"/>
          <p:cNvPicPr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626662" y="4907775"/>
            <a:ext cx="623519" cy="795959"/>
          </a:xfrm>
          <a:prstGeom prst="rect">
            <a:avLst/>
          </a:prstGeom>
          <a:noFill/>
        </p:spPr>
      </p:pic>
      <p:sp>
        <p:nvSpPr>
          <p:cNvPr id="2457" name="Freeform 2457"/>
          <p:cNvSpPr/>
          <p:nvPr/>
        </p:nvSpPr>
        <p:spPr>
          <a:xfrm>
            <a:off x="3414598" y="2513292"/>
            <a:ext cx="463131" cy="696696"/>
          </a:xfrm>
          <a:custGeom>
            <a:avLst/>
            <a:gdLst/>
            <a:ahLst/>
            <a:cxnLst/>
            <a:rect l="0" t="0" r="0" b="0"/>
            <a:pathLst>
              <a:path w="463131" h="696696">
                <a:moveTo>
                  <a:pt x="5969" y="291833"/>
                </a:moveTo>
                <a:cubicBezTo>
                  <a:pt x="95072" y="393700"/>
                  <a:pt x="104610" y="696696"/>
                  <a:pt x="328498" y="576148"/>
                </a:cubicBezTo>
                <a:cubicBezTo>
                  <a:pt x="463131" y="503732"/>
                  <a:pt x="461213" y="197942"/>
                  <a:pt x="281686" y="87629"/>
                </a:cubicBezTo>
                <a:cubicBezTo>
                  <a:pt x="136385" y="0"/>
                  <a:pt x="56959" y="118186"/>
                  <a:pt x="4305" y="263220"/>
                </a:cubicBezTo>
                <a:cubicBezTo>
                  <a:pt x="241" y="274573"/>
                  <a:pt x="0" y="285991"/>
                  <a:pt x="5969" y="291833"/>
                </a:cubicBezTo>
              </a:path>
            </a:pathLst>
          </a:custGeom>
          <a:solidFill>
            <a:srgbClr val="0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58" name="Freeform 2458"/>
          <p:cNvSpPr/>
          <p:nvPr/>
        </p:nvSpPr>
        <p:spPr>
          <a:xfrm>
            <a:off x="2590419" y="2417254"/>
            <a:ext cx="492747" cy="635724"/>
          </a:xfrm>
          <a:custGeom>
            <a:avLst/>
            <a:gdLst/>
            <a:ahLst/>
            <a:cxnLst/>
            <a:rect l="0" t="0" r="0" b="0"/>
            <a:pathLst>
              <a:path w="492747" h="635724">
                <a:moveTo>
                  <a:pt x="482447" y="339395"/>
                </a:moveTo>
                <a:cubicBezTo>
                  <a:pt x="388899" y="418630"/>
                  <a:pt x="324548" y="635724"/>
                  <a:pt x="152412" y="562026"/>
                </a:cubicBezTo>
                <a:cubicBezTo>
                  <a:pt x="13360" y="489725"/>
                  <a:pt x="0" y="208407"/>
                  <a:pt x="239750" y="78422"/>
                </a:cubicBezTo>
                <a:cubicBezTo>
                  <a:pt x="406806" y="0"/>
                  <a:pt x="491604" y="155334"/>
                  <a:pt x="492747" y="320192"/>
                </a:cubicBezTo>
                <a:cubicBezTo>
                  <a:pt x="492747" y="325920"/>
                  <a:pt x="487273" y="334607"/>
                  <a:pt x="482447" y="339395"/>
                </a:cubicBezTo>
              </a:path>
            </a:pathLst>
          </a:custGeom>
          <a:solidFill>
            <a:srgbClr val="0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59" name="Freeform 2459"/>
          <p:cNvSpPr/>
          <p:nvPr/>
        </p:nvSpPr>
        <p:spPr>
          <a:xfrm>
            <a:off x="2961881" y="3159836"/>
            <a:ext cx="434403" cy="260858"/>
          </a:xfrm>
          <a:custGeom>
            <a:avLst/>
            <a:gdLst/>
            <a:ahLst/>
            <a:cxnLst/>
            <a:rect l="0" t="0" r="0" b="0"/>
            <a:pathLst>
              <a:path w="434403" h="260858">
                <a:moveTo>
                  <a:pt x="341973" y="150672"/>
                </a:moveTo>
                <a:cubicBezTo>
                  <a:pt x="434403" y="140931"/>
                  <a:pt x="413562" y="53479"/>
                  <a:pt x="343497" y="31483"/>
                </a:cubicBezTo>
                <a:cubicBezTo>
                  <a:pt x="280962" y="12471"/>
                  <a:pt x="185991" y="0"/>
                  <a:pt x="118885" y="1308"/>
                </a:cubicBezTo>
                <a:cubicBezTo>
                  <a:pt x="0" y="4089"/>
                  <a:pt x="2946" y="96736"/>
                  <a:pt x="64833" y="112446"/>
                </a:cubicBezTo>
                <a:cubicBezTo>
                  <a:pt x="111607" y="128409"/>
                  <a:pt x="141757" y="134709"/>
                  <a:pt x="182169" y="187782"/>
                </a:cubicBezTo>
                <a:cubicBezTo>
                  <a:pt x="219037" y="260858"/>
                  <a:pt x="202654" y="165913"/>
                  <a:pt x="341973" y="150672"/>
                </a:cubicBezTo>
              </a:path>
            </a:pathLst>
          </a:custGeom>
          <a:solidFill>
            <a:srgbClr val="0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60" name="Freeform 2460"/>
          <p:cNvSpPr/>
          <p:nvPr/>
        </p:nvSpPr>
        <p:spPr>
          <a:xfrm>
            <a:off x="3668966" y="1547139"/>
            <a:ext cx="619620" cy="711670"/>
          </a:xfrm>
          <a:custGeom>
            <a:avLst/>
            <a:gdLst/>
            <a:ahLst/>
            <a:cxnLst/>
            <a:rect l="0" t="0" r="0" b="0"/>
            <a:pathLst>
              <a:path w="619620" h="711670">
                <a:moveTo>
                  <a:pt x="71069" y="197320"/>
                </a:moveTo>
                <a:cubicBezTo>
                  <a:pt x="187135" y="0"/>
                  <a:pt x="389141" y="38214"/>
                  <a:pt x="490321" y="136588"/>
                </a:cubicBezTo>
                <a:cubicBezTo>
                  <a:pt x="601688" y="243471"/>
                  <a:pt x="619620" y="366852"/>
                  <a:pt x="576910" y="453695"/>
                </a:cubicBezTo>
                <a:cubicBezTo>
                  <a:pt x="518808" y="570154"/>
                  <a:pt x="370205" y="711670"/>
                  <a:pt x="273444" y="574700"/>
                </a:cubicBezTo>
                <a:cubicBezTo>
                  <a:pt x="230759" y="514337"/>
                  <a:pt x="139954" y="441998"/>
                  <a:pt x="90513" y="421157"/>
                </a:cubicBezTo>
                <a:cubicBezTo>
                  <a:pt x="14503" y="388468"/>
                  <a:pt x="0" y="318402"/>
                  <a:pt x="71069" y="197320"/>
                </a:cubicBezTo>
              </a:path>
            </a:pathLst>
          </a:custGeom>
          <a:solidFill>
            <a:srgbClr val="0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461" name="Picture 2461"/>
          <p:cNvPicPr>
            <a:picLocks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473926" y="1428014"/>
            <a:ext cx="2791401" cy="3217690"/>
          </a:xfrm>
          <a:prstGeom prst="rect">
            <a:avLst/>
          </a:prstGeom>
          <a:noFill/>
        </p:spPr>
      </p:pic>
      <p:sp>
        <p:nvSpPr>
          <p:cNvPr id="2462" name="Freeform 2462"/>
          <p:cNvSpPr/>
          <p:nvPr/>
        </p:nvSpPr>
        <p:spPr>
          <a:xfrm>
            <a:off x="1988350" y="4379594"/>
            <a:ext cx="103365" cy="120447"/>
          </a:xfrm>
          <a:custGeom>
            <a:avLst/>
            <a:gdLst/>
            <a:ahLst/>
            <a:cxnLst/>
            <a:rect l="0" t="0" r="0" b="0"/>
            <a:pathLst>
              <a:path w="103365" h="120447">
                <a:moveTo>
                  <a:pt x="86195" y="79033"/>
                </a:moveTo>
                <a:cubicBezTo>
                  <a:pt x="83921" y="93574"/>
                  <a:pt x="71945" y="103683"/>
                  <a:pt x="55676" y="103683"/>
                </a:cubicBezTo>
                <a:cubicBezTo>
                  <a:pt x="33172" y="103683"/>
                  <a:pt x="18808" y="83300"/>
                  <a:pt x="18808" y="60084"/>
                </a:cubicBezTo>
                <a:cubicBezTo>
                  <a:pt x="18808" y="35840"/>
                  <a:pt x="31775" y="17653"/>
                  <a:pt x="55562" y="17653"/>
                </a:cubicBezTo>
                <a:cubicBezTo>
                  <a:pt x="71310" y="17653"/>
                  <a:pt x="83007" y="26988"/>
                  <a:pt x="86195" y="41275"/>
                </a:cubicBezTo>
                <a:lnTo>
                  <a:pt x="102577" y="41275"/>
                </a:lnTo>
                <a:cubicBezTo>
                  <a:pt x="99669" y="14809"/>
                  <a:pt x="79464" y="0"/>
                  <a:pt x="55041" y="0"/>
                </a:cubicBezTo>
                <a:cubicBezTo>
                  <a:pt x="20078" y="0"/>
                  <a:pt x="0" y="25934"/>
                  <a:pt x="0" y="60084"/>
                </a:cubicBezTo>
                <a:cubicBezTo>
                  <a:pt x="0" y="94349"/>
                  <a:pt x="21755" y="120447"/>
                  <a:pt x="55676" y="120447"/>
                </a:cubicBezTo>
                <a:cubicBezTo>
                  <a:pt x="79464" y="120447"/>
                  <a:pt x="98514" y="104737"/>
                  <a:pt x="103365" y="79033"/>
                </a:cubicBezTo>
                <a:close/>
                <a:moveTo>
                  <a:pt x="1118158" y="3185541"/>
                </a:moveTo>
              </a:path>
            </a:pathLst>
          </a:custGeom>
          <a:solidFill>
            <a:srgbClr val="0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463" name="Picture 2463"/>
          <p:cNvPicPr>
            <a:picLocks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971671" y="4593209"/>
            <a:ext cx="259701" cy="264693"/>
          </a:xfrm>
          <a:prstGeom prst="rect">
            <a:avLst/>
          </a:prstGeom>
          <a:noFill/>
        </p:spPr>
      </p:pic>
      <p:sp>
        <p:nvSpPr>
          <p:cNvPr id="2464" name="Freeform 2464"/>
          <p:cNvSpPr/>
          <p:nvPr/>
        </p:nvSpPr>
        <p:spPr>
          <a:xfrm>
            <a:off x="4947945" y="1440725"/>
            <a:ext cx="58863" cy="4255123"/>
          </a:xfrm>
          <a:custGeom>
            <a:avLst/>
            <a:gdLst/>
            <a:ahLst/>
            <a:cxnLst/>
            <a:rect l="0" t="0" r="0" b="0"/>
            <a:pathLst>
              <a:path w="58863" h="4255123">
                <a:moveTo>
                  <a:pt x="0" y="4255123"/>
                </a:moveTo>
                <a:lnTo>
                  <a:pt x="58863" y="4255123"/>
                </a:lnTo>
                <a:lnTo>
                  <a:pt x="58863" y="0"/>
                </a:lnTo>
                <a:lnTo>
                  <a:pt x="0" y="0"/>
                </a:lnTo>
                <a:lnTo>
                  <a:pt x="0" y="4255123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65" name="Rectangle 2465"/>
          <p:cNvSpPr/>
          <p:nvPr/>
        </p:nvSpPr>
        <p:spPr>
          <a:xfrm>
            <a:off x="541094" y="7214222"/>
            <a:ext cx="6272722" cy="91897"/>
          </a:xfrm>
          <a:prstGeom prst="rect">
            <a:avLst/>
          </a:prstGeom>
        </p:spPr>
      </p:sp>
      <p:sp>
        <p:nvSpPr>
          <p:cNvPr id="2466" name="Freeform 2466"/>
          <p:cNvSpPr/>
          <p:nvPr/>
        </p:nvSpPr>
        <p:spPr>
          <a:xfrm>
            <a:off x="544815" y="7232662"/>
            <a:ext cx="55959" cy="55930"/>
          </a:xfrm>
          <a:custGeom>
            <a:avLst/>
            <a:gdLst/>
            <a:ahLst/>
            <a:cxnLst/>
            <a:rect l="0" t="0" r="0" b="0"/>
            <a:pathLst>
              <a:path w="9326562" h="9321800">
                <a:moveTo>
                  <a:pt x="4917479" y="2629099"/>
                </a:moveTo>
                <a:cubicBezTo>
                  <a:pt x="4400748" y="2629099"/>
                  <a:pt x="4002815" y="2808751"/>
                  <a:pt x="3723679" y="3168055"/>
                </a:cubicBezTo>
                <a:cubicBezTo>
                  <a:pt x="3444676" y="3527359"/>
                  <a:pt x="3305175" y="4025040"/>
                  <a:pt x="3305175" y="4661099"/>
                </a:cubicBezTo>
                <a:cubicBezTo>
                  <a:pt x="3305175" y="5354969"/>
                  <a:pt x="3436408" y="5869186"/>
                  <a:pt x="3698875" y="6203752"/>
                </a:cubicBezTo>
                <a:cubicBezTo>
                  <a:pt x="3961474" y="6538318"/>
                  <a:pt x="4363574" y="6705600"/>
                  <a:pt x="4905176" y="6705600"/>
                </a:cubicBezTo>
                <a:cubicBezTo>
                  <a:pt x="5260776" y="6705600"/>
                  <a:pt x="5696942" y="6612533"/>
                  <a:pt x="6213673" y="6426399"/>
                </a:cubicBezTo>
                <a:lnTo>
                  <a:pt x="6213673" y="7195344"/>
                </a:lnTo>
                <a:cubicBezTo>
                  <a:pt x="6015236" y="7278027"/>
                  <a:pt x="5811639" y="7348340"/>
                  <a:pt x="5602883" y="7406283"/>
                </a:cubicBezTo>
                <a:cubicBezTo>
                  <a:pt x="5394126" y="7464095"/>
                  <a:pt x="5145021" y="7493000"/>
                  <a:pt x="4855567" y="7493000"/>
                </a:cubicBezTo>
                <a:cubicBezTo>
                  <a:pt x="4053483" y="7493000"/>
                  <a:pt x="3437466" y="7244094"/>
                  <a:pt x="3007518" y="6746280"/>
                </a:cubicBezTo>
                <a:cubicBezTo>
                  <a:pt x="2577570" y="6248467"/>
                  <a:pt x="2362597" y="5553406"/>
                  <a:pt x="2362597" y="4661099"/>
                </a:cubicBezTo>
                <a:cubicBezTo>
                  <a:pt x="2362597" y="3797631"/>
                  <a:pt x="2590998" y="3111831"/>
                  <a:pt x="3047801" y="2603699"/>
                </a:cubicBezTo>
                <a:cubicBezTo>
                  <a:pt x="3504604" y="2095566"/>
                  <a:pt x="4127830" y="1841500"/>
                  <a:pt x="4917479" y="1841500"/>
                </a:cubicBezTo>
                <a:cubicBezTo>
                  <a:pt x="5446646" y="1841500"/>
                  <a:pt x="5955175" y="1965524"/>
                  <a:pt x="6443067" y="2213571"/>
                </a:cubicBezTo>
                <a:lnTo>
                  <a:pt x="6083300" y="2945408"/>
                </a:lnTo>
                <a:cubicBezTo>
                  <a:pt x="5636815" y="2734536"/>
                  <a:pt x="5248208" y="2629099"/>
                  <a:pt x="4917479" y="2629099"/>
                </a:cubicBezTo>
                <a:close/>
                <a:moveTo>
                  <a:pt x="5945584" y="9194800"/>
                </a:moveTo>
                <a:moveTo>
                  <a:pt x="0" y="4664075"/>
                </a:moveTo>
                <a:cubicBezTo>
                  <a:pt x="0" y="3837120"/>
                  <a:pt x="206705" y="3061825"/>
                  <a:pt x="620117" y="2338190"/>
                </a:cubicBezTo>
                <a:cubicBezTo>
                  <a:pt x="1033528" y="1614554"/>
                  <a:pt x="1601986" y="1043980"/>
                  <a:pt x="2325489" y="626468"/>
                </a:cubicBezTo>
                <a:cubicBezTo>
                  <a:pt x="3048992" y="208823"/>
                  <a:pt x="3828256" y="0"/>
                  <a:pt x="4663281" y="0"/>
                </a:cubicBezTo>
                <a:cubicBezTo>
                  <a:pt x="5490104" y="0"/>
                  <a:pt x="6265267" y="206772"/>
                  <a:pt x="6988770" y="620316"/>
                </a:cubicBezTo>
                <a:cubicBezTo>
                  <a:pt x="7712273" y="1033727"/>
                  <a:pt x="8282781" y="1602251"/>
                  <a:pt x="8700293" y="2325886"/>
                </a:cubicBezTo>
                <a:cubicBezTo>
                  <a:pt x="9117806" y="3049390"/>
                  <a:pt x="9326562" y="3828786"/>
                  <a:pt x="9326562" y="4664075"/>
                </a:cubicBezTo>
                <a:cubicBezTo>
                  <a:pt x="9326562" y="5478595"/>
                  <a:pt x="9126074" y="6243506"/>
                  <a:pt x="8725098" y="6958807"/>
                </a:cubicBezTo>
                <a:cubicBezTo>
                  <a:pt x="8324122" y="7674108"/>
                  <a:pt x="7761883" y="8246798"/>
                  <a:pt x="7038379" y="8676879"/>
                </a:cubicBezTo>
                <a:cubicBezTo>
                  <a:pt x="6314876" y="9106827"/>
                  <a:pt x="5523177" y="9321800"/>
                  <a:pt x="4663281" y="9321800"/>
                </a:cubicBezTo>
                <a:cubicBezTo>
                  <a:pt x="3807486" y="9321800"/>
                  <a:pt x="3017837" y="9107819"/>
                  <a:pt x="2294334" y="8679855"/>
                </a:cubicBezTo>
                <a:cubicBezTo>
                  <a:pt x="1570963" y="8251892"/>
                  <a:pt x="1007731" y="7680259"/>
                  <a:pt x="604639" y="6964958"/>
                </a:cubicBezTo>
                <a:cubicBezTo>
                  <a:pt x="201546" y="6249657"/>
                  <a:pt x="0" y="5482696"/>
                  <a:pt x="0" y="4664075"/>
                </a:cubicBezTo>
                <a:close/>
                <a:moveTo>
                  <a:pt x="3910608" y="9194800"/>
                </a:moveTo>
                <a:moveTo>
                  <a:pt x="651073" y="4663877"/>
                </a:moveTo>
                <a:cubicBezTo>
                  <a:pt x="651073" y="5379311"/>
                  <a:pt x="830924" y="6048177"/>
                  <a:pt x="1190625" y="6670477"/>
                </a:cubicBezTo>
                <a:cubicBezTo>
                  <a:pt x="1550326" y="7292777"/>
                  <a:pt x="2041260" y="7782785"/>
                  <a:pt x="2663428" y="8140502"/>
                </a:cubicBezTo>
                <a:cubicBezTo>
                  <a:pt x="3285596" y="8498086"/>
                  <a:pt x="3952213" y="8676879"/>
                  <a:pt x="4663281" y="8676879"/>
                </a:cubicBezTo>
                <a:cubicBezTo>
                  <a:pt x="5382683" y="8676879"/>
                  <a:pt x="6050359" y="8497028"/>
                  <a:pt x="6666309" y="8137327"/>
                </a:cubicBezTo>
                <a:cubicBezTo>
                  <a:pt x="7282259" y="7777494"/>
                  <a:pt x="7771077" y="7290594"/>
                  <a:pt x="8132762" y="6676629"/>
                </a:cubicBezTo>
                <a:cubicBezTo>
                  <a:pt x="8494580" y="6062663"/>
                  <a:pt x="8675489" y="5391746"/>
                  <a:pt x="8675489" y="4663877"/>
                </a:cubicBezTo>
                <a:cubicBezTo>
                  <a:pt x="8675489" y="3944475"/>
                  <a:pt x="8495638" y="3276733"/>
                  <a:pt x="8135937" y="2660650"/>
                </a:cubicBezTo>
                <a:cubicBezTo>
                  <a:pt x="7776236" y="2044568"/>
                  <a:pt x="7289403" y="1555618"/>
                  <a:pt x="6675437" y="1193800"/>
                </a:cubicBezTo>
                <a:cubicBezTo>
                  <a:pt x="6061604" y="831983"/>
                  <a:pt x="5390885" y="651074"/>
                  <a:pt x="4663281" y="651074"/>
                </a:cubicBezTo>
                <a:cubicBezTo>
                  <a:pt x="3943879" y="651074"/>
                  <a:pt x="3276203" y="830991"/>
                  <a:pt x="2660253" y="1190824"/>
                </a:cubicBezTo>
                <a:cubicBezTo>
                  <a:pt x="2044303" y="1550525"/>
                  <a:pt x="1555419" y="2037358"/>
                  <a:pt x="1193601" y="2651324"/>
                </a:cubicBezTo>
                <a:cubicBezTo>
                  <a:pt x="831916" y="3265290"/>
                  <a:pt x="651073" y="3936140"/>
                  <a:pt x="651073" y="4663877"/>
                </a:cubicBezTo>
                <a:close/>
                <a:moveTo>
                  <a:pt x="3910806" y="9194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67" name="Freeform 2467"/>
          <p:cNvSpPr/>
          <p:nvPr/>
        </p:nvSpPr>
        <p:spPr>
          <a:xfrm>
            <a:off x="631315" y="7233424"/>
            <a:ext cx="19608" cy="54406"/>
          </a:xfrm>
          <a:custGeom>
            <a:avLst/>
            <a:gdLst/>
            <a:ahLst/>
            <a:cxnLst/>
            <a:rect l="0" t="0" r="0" b="0"/>
            <a:pathLst>
              <a:path w="3268067" h="9067800">
                <a:moveTo>
                  <a:pt x="3268067" y="9067800"/>
                </a:moveTo>
                <a:lnTo>
                  <a:pt x="2263378" y="9067800"/>
                </a:lnTo>
                <a:lnTo>
                  <a:pt x="2263378" y="2606279"/>
                </a:lnTo>
                <a:cubicBezTo>
                  <a:pt x="2263378" y="2068910"/>
                  <a:pt x="2279915" y="1560447"/>
                  <a:pt x="2312987" y="1080890"/>
                </a:cubicBezTo>
                <a:cubicBezTo>
                  <a:pt x="2226204" y="1167805"/>
                  <a:pt x="2129036" y="1258888"/>
                  <a:pt x="2021483" y="1354138"/>
                </a:cubicBezTo>
                <a:cubicBezTo>
                  <a:pt x="1914062" y="1449388"/>
                  <a:pt x="1422135" y="1853142"/>
                  <a:pt x="545703" y="2565400"/>
                </a:cubicBezTo>
                <a:lnTo>
                  <a:pt x="0" y="1857177"/>
                </a:lnTo>
                <a:lnTo>
                  <a:pt x="2399903" y="0"/>
                </a:lnTo>
                <a:lnTo>
                  <a:pt x="3268067" y="0"/>
                </a:lnTo>
                <a:close/>
                <a:moveTo>
                  <a:pt x="-1165820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68" name="Freeform 2468"/>
          <p:cNvSpPr/>
          <p:nvPr/>
        </p:nvSpPr>
        <p:spPr>
          <a:xfrm>
            <a:off x="671836" y="7232662"/>
            <a:ext cx="35531" cy="55930"/>
          </a:xfrm>
          <a:custGeom>
            <a:avLst/>
            <a:gdLst/>
            <a:ahLst/>
            <a:cxnLst/>
            <a:rect l="0" t="0" r="0" b="0"/>
            <a:pathLst>
              <a:path w="5921970" h="9321800">
                <a:moveTo>
                  <a:pt x="5921970" y="4000302"/>
                </a:moveTo>
                <a:cubicBezTo>
                  <a:pt x="5921970" y="7547968"/>
                  <a:pt x="4549444" y="9321800"/>
                  <a:pt x="1804392" y="9321800"/>
                </a:cubicBezTo>
                <a:cubicBezTo>
                  <a:pt x="1324835" y="9321800"/>
                  <a:pt x="944496" y="9280458"/>
                  <a:pt x="663377" y="9197776"/>
                </a:cubicBezTo>
                <a:lnTo>
                  <a:pt x="663377" y="8310960"/>
                </a:lnTo>
                <a:cubicBezTo>
                  <a:pt x="994106" y="8418513"/>
                  <a:pt x="1370343" y="8472290"/>
                  <a:pt x="1792089" y="8472290"/>
                </a:cubicBezTo>
                <a:cubicBezTo>
                  <a:pt x="2784277" y="8472290"/>
                  <a:pt x="3533577" y="8165174"/>
                  <a:pt x="4039989" y="7550944"/>
                </a:cubicBezTo>
                <a:cubicBezTo>
                  <a:pt x="4546402" y="6936582"/>
                  <a:pt x="4822362" y="5994400"/>
                  <a:pt x="4867870" y="4724400"/>
                </a:cubicBezTo>
                <a:lnTo>
                  <a:pt x="4793456" y="4724400"/>
                </a:lnTo>
                <a:cubicBezTo>
                  <a:pt x="4566047" y="5067565"/>
                  <a:pt x="4264223" y="5329040"/>
                  <a:pt x="3887986" y="5508824"/>
                </a:cubicBezTo>
                <a:cubicBezTo>
                  <a:pt x="3511881" y="5688608"/>
                  <a:pt x="3088151" y="5778500"/>
                  <a:pt x="2616795" y="5778500"/>
                </a:cubicBezTo>
                <a:cubicBezTo>
                  <a:pt x="1814843" y="5778500"/>
                  <a:pt x="1178189" y="5538788"/>
                  <a:pt x="706834" y="5059363"/>
                </a:cubicBezTo>
                <a:cubicBezTo>
                  <a:pt x="235611" y="4579806"/>
                  <a:pt x="0" y="3910145"/>
                  <a:pt x="0" y="3050382"/>
                </a:cubicBezTo>
                <a:cubicBezTo>
                  <a:pt x="0" y="2108068"/>
                  <a:pt x="263525" y="1364126"/>
                  <a:pt x="790575" y="818555"/>
                </a:cubicBezTo>
                <a:cubicBezTo>
                  <a:pt x="1317757" y="272852"/>
                  <a:pt x="2011230" y="0"/>
                  <a:pt x="2870994" y="0"/>
                </a:cubicBezTo>
                <a:cubicBezTo>
                  <a:pt x="3487076" y="0"/>
                  <a:pt x="4025569" y="158155"/>
                  <a:pt x="4486473" y="474465"/>
                </a:cubicBezTo>
                <a:cubicBezTo>
                  <a:pt x="4947377" y="790774"/>
                  <a:pt x="5301853" y="1251810"/>
                  <a:pt x="5549900" y="1857574"/>
                </a:cubicBezTo>
                <a:cubicBezTo>
                  <a:pt x="5797947" y="2463338"/>
                  <a:pt x="5921970" y="3177580"/>
                  <a:pt x="5921970" y="4000302"/>
                </a:cubicBezTo>
                <a:close/>
                <a:moveTo>
                  <a:pt x="4537075" y="9194800"/>
                </a:moveTo>
                <a:moveTo>
                  <a:pt x="2870994" y="880666"/>
                </a:moveTo>
                <a:cubicBezTo>
                  <a:pt x="2279914" y="880666"/>
                  <a:pt x="1823111" y="1070835"/>
                  <a:pt x="1500584" y="1451174"/>
                </a:cubicBezTo>
                <a:cubicBezTo>
                  <a:pt x="1178189" y="1831380"/>
                  <a:pt x="1016992" y="2360349"/>
                  <a:pt x="1016992" y="3038079"/>
                </a:cubicBezTo>
                <a:cubicBezTo>
                  <a:pt x="1016992" y="3633259"/>
                  <a:pt x="1165820" y="4101373"/>
                  <a:pt x="1463477" y="4442421"/>
                </a:cubicBezTo>
                <a:cubicBezTo>
                  <a:pt x="1761133" y="4783336"/>
                  <a:pt x="2213769" y="4953794"/>
                  <a:pt x="2821384" y="4953794"/>
                </a:cubicBezTo>
                <a:cubicBezTo>
                  <a:pt x="3197622" y="4953794"/>
                  <a:pt x="3543829" y="4877330"/>
                  <a:pt x="3860006" y="4724400"/>
                </a:cubicBezTo>
                <a:cubicBezTo>
                  <a:pt x="4176316" y="4571471"/>
                  <a:pt x="4425421" y="4362781"/>
                  <a:pt x="4607322" y="4098330"/>
                </a:cubicBezTo>
                <a:cubicBezTo>
                  <a:pt x="4789223" y="3833747"/>
                  <a:pt x="4880173" y="3556794"/>
                  <a:pt x="4880173" y="3267472"/>
                </a:cubicBezTo>
                <a:cubicBezTo>
                  <a:pt x="4880173" y="2833556"/>
                  <a:pt x="4795441" y="2432712"/>
                  <a:pt x="4625975" y="2064941"/>
                </a:cubicBezTo>
                <a:cubicBezTo>
                  <a:pt x="4456509" y="1697038"/>
                  <a:pt x="4219840" y="1407716"/>
                  <a:pt x="3915966" y="1196975"/>
                </a:cubicBezTo>
                <a:cubicBezTo>
                  <a:pt x="3612091" y="986102"/>
                  <a:pt x="3263768" y="880666"/>
                  <a:pt x="2870994" y="880666"/>
                </a:cubicBezTo>
                <a:close/>
                <a:moveTo>
                  <a:pt x="7656711" y="9194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69" name="Freeform 2469"/>
          <p:cNvSpPr/>
          <p:nvPr/>
        </p:nvSpPr>
        <p:spPr>
          <a:xfrm>
            <a:off x="715332" y="7232662"/>
            <a:ext cx="35755" cy="55930"/>
          </a:xfrm>
          <a:custGeom>
            <a:avLst/>
            <a:gdLst/>
            <a:ahLst/>
            <a:cxnLst/>
            <a:rect l="0" t="0" r="0" b="0"/>
            <a:pathLst>
              <a:path w="5959277" h="9321800">
                <a:moveTo>
                  <a:pt x="2976563" y="0"/>
                </a:moveTo>
                <a:cubicBezTo>
                  <a:pt x="3803386" y="0"/>
                  <a:pt x="4458626" y="192286"/>
                  <a:pt x="4942285" y="576858"/>
                </a:cubicBezTo>
                <a:cubicBezTo>
                  <a:pt x="5426075" y="961298"/>
                  <a:pt x="5667971" y="1492581"/>
                  <a:pt x="5667971" y="2170708"/>
                </a:cubicBezTo>
                <a:cubicBezTo>
                  <a:pt x="5667971" y="2617325"/>
                  <a:pt x="5529461" y="3024651"/>
                  <a:pt x="5252443" y="3392686"/>
                </a:cubicBezTo>
                <a:cubicBezTo>
                  <a:pt x="4975424" y="3760590"/>
                  <a:pt x="4533040" y="4095486"/>
                  <a:pt x="3925293" y="4397375"/>
                </a:cubicBezTo>
                <a:cubicBezTo>
                  <a:pt x="4661231" y="4748875"/>
                  <a:pt x="5184180" y="5117902"/>
                  <a:pt x="5494139" y="5504458"/>
                </a:cubicBezTo>
                <a:cubicBezTo>
                  <a:pt x="5804231" y="5891015"/>
                  <a:pt x="5959277" y="6338557"/>
                  <a:pt x="5959277" y="6847086"/>
                </a:cubicBezTo>
                <a:cubicBezTo>
                  <a:pt x="5959277" y="7599694"/>
                  <a:pt x="5696744" y="8200298"/>
                  <a:pt x="5171679" y="8648899"/>
                </a:cubicBezTo>
                <a:cubicBezTo>
                  <a:pt x="4646745" y="9097500"/>
                  <a:pt x="3927409" y="9321800"/>
                  <a:pt x="3013671" y="9321800"/>
                </a:cubicBezTo>
                <a:cubicBezTo>
                  <a:pt x="2046354" y="9321800"/>
                  <a:pt x="1302213" y="9109935"/>
                  <a:pt x="781249" y="8686205"/>
                </a:cubicBezTo>
                <a:cubicBezTo>
                  <a:pt x="260416" y="8262343"/>
                  <a:pt x="0" y="7661739"/>
                  <a:pt x="0" y="6884393"/>
                </a:cubicBezTo>
                <a:cubicBezTo>
                  <a:pt x="0" y="5846697"/>
                  <a:pt x="632553" y="5038395"/>
                  <a:pt x="1897658" y="4459486"/>
                </a:cubicBezTo>
                <a:cubicBezTo>
                  <a:pt x="1327084" y="4136959"/>
                  <a:pt x="917774" y="3788636"/>
                  <a:pt x="669727" y="3414515"/>
                </a:cubicBezTo>
                <a:cubicBezTo>
                  <a:pt x="421680" y="3040261"/>
                  <a:pt x="297657" y="2621558"/>
                  <a:pt x="297657" y="2158405"/>
                </a:cubicBezTo>
                <a:cubicBezTo>
                  <a:pt x="297657" y="1500916"/>
                  <a:pt x="540544" y="976842"/>
                  <a:pt x="1026319" y="586185"/>
                </a:cubicBezTo>
                <a:cubicBezTo>
                  <a:pt x="1512094" y="195396"/>
                  <a:pt x="2162175" y="0"/>
                  <a:pt x="2976563" y="0"/>
                </a:cubicBezTo>
                <a:close/>
                <a:moveTo>
                  <a:pt x="8549879" y="9194800"/>
                </a:moveTo>
                <a:moveTo>
                  <a:pt x="1016993" y="6909197"/>
                </a:moveTo>
                <a:cubicBezTo>
                  <a:pt x="1016993" y="7405423"/>
                  <a:pt x="1189567" y="7792046"/>
                  <a:pt x="1534716" y="8069065"/>
                </a:cubicBezTo>
                <a:cubicBezTo>
                  <a:pt x="1879997" y="8346083"/>
                  <a:pt x="2364714" y="8484593"/>
                  <a:pt x="2988866" y="8484593"/>
                </a:cubicBezTo>
                <a:cubicBezTo>
                  <a:pt x="3604948" y="8484593"/>
                  <a:pt x="4084506" y="8339866"/>
                  <a:pt x="4427538" y="8050411"/>
                </a:cubicBezTo>
                <a:cubicBezTo>
                  <a:pt x="4770703" y="7760957"/>
                  <a:pt x="4942285" y="7364016"/>
                  <a:pt x="4942285" y="6859588"/>
                </a:cubicBezTo>
                <a:cubicBezTo>
                  <a:pt x="4942285" y="6458612"/>
                  <a:pt x="4781021" y="6102020"/>
                  <a:pt x="4458494" y="5789811"/>
                </a:cubicBezTo>
                <a:cubicBezTo>
                  <a:pt x="4136099" y="5477603"/>
                  <a:pt x="3573926" y="5174721"/>
                  <a:pt x="2771974" y="4881166"/>
                </a:cubicBezTo>
                <a:cubicBezTo>
                  <a:pt x="2155891" y="5145750"/>
                  <a:pt x="1709341" y="5438312"/>
                  <a:pt x="1432322" y="5758855"/>
                </a:cubicBezTo>
                <a:cubicBezTo>
                  <a:pt x="1155436" y="6079266"/>
                  <a:pt x="1016993" y="6462713"/>
                  <a:pt x="1016993" y="6909197"/>
                </a:cubicBezTo>
                <a:close/>
                <a:moveTo>
                  <a:pt x="1640682" y="9194800"/>
                </a:moveTo>
                <a:moveTo>
                  <a:pt x="2964260" y="837208"/>
                </a:moveTo>
                <a:cubicBezTo>
                  <a:pt x="2447529" y="837208"/>
                  <a:pt x="2042385" y="961298"/>
                  <a:pt x="1748830" y="1209477"/>
                </a:cubicBezTo>
                <a:cubicBezTo>
                  <a:pt x="1455275" y="1457524"/>
                  <a:pt x="1308497" y="1788319"/>
                  <a:pt x="1308497" y="2201863"/>
                </a:cubicBezTo>
                <a:cubicBezTo>
                  <a:pt x="1308497" y="2582202"/>
                  <a:pt x="1430470" y="2908830"/>
                  <a:pt x="1674416" y="3181747"/>
                </a:cubicBezTo>
                <a:cubicBezTo>
                  <a:pt x="1918362" y="3454665"/>
                  <a:pt x="2368947" y="3727583"/>
                  <a:pt x="3026172" y="4000500"/>
                </a:cubicBezTo>
                <a:cubicBezTo>
                  <a:pt x="3617384" y="3752454"/>
                  <a:pt x="4035954" y="3485754"/>
                  <a:pt x="4281885" y="3200400"/>
                </a:cubicBezTo>
                <a:cubicBezTo>
                  <a:pt x="4527947" y="2915047"/>
                  <a:pt x="4650979" y="2582202"/>
                  <a:pt x="4650979" y="2201863"/>
                </a:cubicBezTo>
                <a:cubicBezTo>
                  <a:pt x="4650979" y="1784218"/>
                  <a:pt x="4501092" y="1452365"/>
                  <a:pt x="4201319" y="1206302"/>
                </a:cubicBezTo>
                <a:cubicBezTo>
                  <a:pt x="3901679" y="960240"/>
                  <a:pt x="3489325" y="837208"/>
                  <a:pt x="2964260" y="837208"/>
                </a:cubicBezTo>
                <a:close/>
                <a:moveTo>
                  <a:pt x="7712671" y="9194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70" name="Freeform 2470"/>
          <p:cNvSpPr/>
          <p:nvPr/>
        </p:nvSpPr>
        <p:spPr>
          <a:xfrm>
            <a:off x="759386" y="7232662"/>
            <a:ext cx="35496" cy="55930"/>
          </a:xfrm>
          <a:custGeom>
            <a:avLst/>
            <a:gdLst/>
            <a:ahLst/>
            <a:cxnLst/>
            <a:rect l="0" t="0" r="0" b="0"/>
            <a:pathLst>
              <a:path w="5916017" h="9321800">
                <a:moveTo>
                  <a:pt x="0" y="5321499"/>
                </a:moveTo>
                <a:cubicBezTo>
                  <a:pt x="0" y="3539398"/>
                  <a:pt x="346207" y="2206956"/>
                  <a:pt x="1038622" y="1324174"/>
                </a:cubicBezTo>
                <a:cubicBezTo>
                  <a:pt x="1731169" y="441391"/>
                  <a:pt x="2755437" y="0"/>
                  <a:pt x="4111427" y="0"/>
                </a:cubicBezTo>
                <a:cubicBezTo>
                  <a:pt x="4578681" y="0"/>
                  <a:pt x="4946650" y="39291"/>
                  <a:pt x="5215334" y="117872"/>
                </a:cubicBezTo>
                <a:lnTo>
                  <a:pt x="5215334" y="1004690"/>
                </a:lnTo>
                <a:cubicBezTo>
                  <a:pt x="4897041" y="901238"/>
                  <a:pt x="4533238" y="849511"/>
                  <a:pt x="4123928" y="849511"/>
                </a:cubicBezTo>
                <a:cubicBezTo>
                  <a:pt x="3152378" y="849511"/>
                  <a:pt x="2410288" y="1152129"/>
                  <a:pt x="1897658" y="1757363"/>
                </a:cubicBezTo>
                <a:cubicBezTo>
                  <a:pt x="1385028" y="2362597"/>
                  <a:pt x="1103908" y="3313775"/>
                  <a:pt x="1054298" y="4610894"/>
                </a:cubicBezTo>
                <a:lnTo>
                  <a:pt x="1128713" y="4610894"/>
                </a:lnTo>
                <a:cubicBezTo>
                  <a:pt x="1583531" y="3899165"/>
                  <a:pt x="2302867" y="3543300"/>
                  <a:pt x="3286720" y="3543300"/>
                </a:cubicBezTo>
                <a:cubicBezTo>
                  <a:pt x="4101108" y="3543300"/>
                  <a:pt x="4742921" y="3789495"/>
                  <a:pt x="5212159" y="4281885"/>
                </a:cubicBezTo>
                <a:cubicBezTo>
                  <a:pt x="5681398" y="4774275"/>
                  <a:pt x="5916017" y="5442546"/>
                  <a:pt x="5916017" y="6286699"/>
                </a:cubicBezTo>
                <a:cubicBezTo>
                  <a:pt x="5916017" y="7230071"/>
                  <a:pt x="5658644" y="7971764"/>
                  <a:pt x="5143897" y="8511779"/>
                </a:cubicBezTo>
                <a:cubicBezTo>
                  <a:pt x="4629282" y="9051793"/>
                  <a:pt x="3933759" y="9321800"/>
                  <a:pt x="3057327" y="9321800"/>
                </a:cubicBezTo>
                <a:cubicBezTo>
                  <a:pt x="2118849" y="9321800"/>
                  <a:pt x="1374643" y="8969309"/>
                  <a:pt x="824706" y="8264327"/>
                </a:cubicBezTo>
                <a:cubicBezTo>
                  <a:pt x="274902" y="7559345"/>
                  <a:pt x="0" y="6578402"/>
                  <a:pt x="0" y="5321499"/>
                </a:cubicBezTo>
                <a:close/>
                <a:moveTo>
                  <a:pt x="3147814" y="9194800"/>
                </a:moveTo>
                <a:moveTo>
                  <a:pt x="3044825" y="8447485"/>
                </a:moveTo>
                <a:cubicBezTo>
                  <a:pt x="3631935" y="8447485"/>
                  <a:pt x="4087746" y="8262277"/>
                  <a:pt x="4412258" y="7891860"/>
                </a:cubicBezTo>
                <a:cubicBezTo>
                  <a:pt x="4736769" y="7521311"/>
                  <a:pt x="4899025" y="6986257"/>
                  <a:pt x="4899025" y="6286699"/>
                </a:cubicBezTo>
                <a:cubicBezTo>
                  <a:pt x="4899025" y="5686492"/>
                  <a:pt x="4748146" y="5214607"/>
                  <a:pt x="4446389" y="4871046"/>
                </a:cubicBezTo>
                <a:cubicBezTo>
                  <a:pt x="4144632" y="4527484"/>
                  <a:pt x="3693980" y="4355704"/>
                  <a:pt x="3094434" y="4355704"/>
                </a:cubicBezTo>
                <a:cubicBezTo>
                  <a:pt x="2722430" y="4355704"/>
                  <a:pt x="2381382" y="4432300"/>
                  <a:pt x="2071291" y="4585494"/>
                </a:cubicBezTo>
                <a:cubicBezTo>
                  <a:pt x="1761199" y="4738556"/>
                  <a:pt x="1514144" y="4949627"/>
                  <a:pt x="1330127" y="5218708"/>
                </a:cubicBezTo>
                <a:cubicBezTo>
                  <a:pt x="1146241" y="5487790"/>
                  <a:pt x="1054298" y="5767190"/>
                  <a:pt x="1054298" y="6056908"/>
                </a:cubicBezTo>
                <a:cubicBezTo>
                  <a:pt x="1054298" y="6483284"/>
                  <a:pt x="1136981" y="6880688"/>
                  <a:pt x="1302345" y="7249121"/>
                </a:cubicBezTo>
                <a:cubicBezTo>
                  <a:pt x="1467710" y="7617553"/>
                  <a:pt x="1702329" y="7909389"/>
                  <a:pt x="2006203" y="8124627"/>
                </a:cubicBezTo>
                <a:cubicBezTo>
                  <a:pt x="2310077" y="8339866"/>
                  <a:pt x="2656284" y="8447485"/>
                  <a:pt x="3044825" y="8447485"/>
                </a:cubicBezTo>
                <a:close/>
                <a:moveTo>
                  <a:pt x="21828" y="9194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71" name="Freeform 2471"/>
          <p:cNvSpPr/>
          <p:nvPr/>
        </p:nvSpPr>
        <p:spPr>
          <a:xfrm>
            <a:off x="824973" y="7246302"/>
            <a:ext cx="35904" cy="59817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72" name="Freeform 2472"/>
          <p:cNvSpPr/>
          <p:nvPr/>
        </p:nvSpPr>
        <p:spPr>
          <a:xfrm>
            <a:off x="868625" y="7246378"/>
            <a:ext cx="32704" cy="4221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73" name="Freeform 2473"/>
          <p:cNvSpPr/>
          <p:nvPr/>
        </p:nvSpPr>
        <p:spPr>
          <a:xfrm>
            <a:off x="914058" y="7246302"/>
            <a:ext cx="34081" cy="4152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74" name="Freeform 2474"/>
          <p:cNvSpPr/>
          <p:nvPr/>
        </p:nvSpPr>
        <p:spPr>
          <a:xfrm>
            <a:off x="958560" y="7229919"/>
            <a:ext cx="35867" cy="5867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75" name="Freeform 2475"/>
          <p:cNvSpPr/>
          <p:nvPr/>
        </p:nvSpPr>
        <p:spPr>
          <a:xfrm>
            <a:off x="1004482" y="7246378"/>
            <a:ext cx="32704" cy="4221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76" name="Freeform 2476"/>
          <p:cNvSpPr/>
          <p:nvPr/>
        </p:nvSpPr>
        <p:spPr>
          <a:xfrm>
            <a:off x="1067131" y="7246302"/>
            <a:ext cx="28909" cy="4229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77" name="Freeform 2477"/>
          <p:cNvSpPr/>
          <p:nvPr/>
        </p:nvSpPr>
        <p:spPr>
          <a:xfrm>
            <a:off x="1099616" y="7247064"/>
            <a:ext cx="38248" cy="59055"/>
          </a:xfrm>
          <a:custGeom>
            <a:avLst/>
            <a:gdLst/>
            <a:ahLst/>
            <a:cxnLst/>
            <a:rect l="0" t="0" r="0" b="0"/>
            <a:pathLst>
              <a:path w="6374805" h="9842500">
                <a:moveTo>
                  <a:pt x="0" y="0"/>
                </a:moveTo>
                <a:lnTo>
                  <a:pt x="1103908" y="0"/>
                </a:lnTo>
                <a:lnTo>
                  <a:pt x="2592189" y="3873897"/>
                </a:lnTo>
                <a:cubicBezTo>
                  <a:pt x="2918685" y="4758135"/>
                  <a:pt x="3121224" y="5396508"/>
                  <a:pt x="3199805" y="5789018"/>
                </a:cubicBezTo>
                <a:lnTo>
                  <a:pt x="3249414" y="5789018"/>
                </a:lnTo>
                <a:cubicBezTo>
                  <a:pt x="3303124" y="5578277"/>
                  <a:pt x="3415771" y="5217782"/>
                  <a:pt x="3587353" y="4707533"/>
                </a:cubicBezTo>
                <a:cubicBezTo>
                  <a:pt x="3758935" y="4197152"/>
                  <a:pt x="4320183" y="2627975"/>
                  <a:pt x="5271095" y="0"/>
                </a:cubicBezTo>
                <a:lnTo>
                  <a:pt x="6374805" y="0"/>
                </a:lnTo>
                <a:lnTo>
                  <a:pt x="3454003" y="7735093"/>
                </a:lnTo>
                <a:cubicBezTo>
                  <a:pt x="3164549" y="8499607"/>
                  <a:pt x="2826544" y="9041937"/>
                  <a:pt x="2439988" y="9362082"/>
                </a:cubicBezTo>
                <a:cubicBezTo>
                  <a:pt x="2053564" y="9682360"/>
                  <a:pt x="1579232" y="9842500"/>
                  <a:pt x="1016992" y="9842500"/>
                </a:cubicBezTo>
                <a:cubicBezTo>
                  <a:pt x="702800" y="9842500"/>
                  <a:pt x="392708" y="9807376"/>
                  <a:pt x="86717" y="9737129"/>
                </a:cubicBezTo>
                <a:lnTo>
                  <a:pt x="86717" y="8912225"/>
                </a:lnTo>
                <a:cubicBezTo>
                  <a:pt x="314127" y="8961834"/>
                  <a:pt x="568391" y="8986639"/>
                  <a:pt x="849511" y="8986639"/>
                </a:cubicBezTo>
                <a:cubicBezTo>
                  <a:pt x="1556478" y="8986639"/>
                  <a:pt x="2060840" y="8589962"/>
                  <a:pt x="2362597" y="7796609"/>
                </a:cubicBezTo>
                <a:lnTo>
                  <a:pt x="2740819" y="6829821"/>
                </a:lnTo>
                <a:close/>
                <a:moveTo>
                  <a:pt x="6781999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78" name="Freeform 2478"/>
          <p:cNvSpPr/>
          <p:nvPr/>
        </p:nvSpPr>
        <p:spPr>
          <a:xfrm>
            <a:off x="1144487" y="7246302"/>
            <a:ext cx="58154" cy="41529"/>
          </a:xfrm>
          <a:custGeom>
            <a:avLst/>
            <a:gdLst/>
            <a:ahLst/>
            <a:cxnLst/>
            <a:rect l="0" t="0" r="0" b="0"/>
            <a:pathLst>
              <a:path w="9692481" h="6921500">
                <a:moveTo>
                  <a:pt x="8662987" y="6921500"/>
                </a:moveTo>
                <a:lnTo>
                  <a:pt x="8662987" y="2499321"/>
                </a:lnTo>
                <a:cubicBezTo>
                  <a:pt x="8662987" y="1957586"/>
                  <a:pt x="8547232" y="1551319"/>
                  <a:pt x="8315722" y="1280518"/>
                </a:cubicBezTo>
                <a:cubicBezTo>
                  <a:pt x="8084211" y="1009717"/>
                  <a:pt x="7724576" y="874316"/>
                  <a:pt x="7236817" y="874316"/>
                </a:cubicBezTo>
                <a:cubicBezTo>
                  <a:pt x="6595996" y="874316"/>
                  <a:pt x="6122590" y="1058334"/>
                  <a:pt x="5816600" y="1426369"/>
                </a:cubicBezTo>
                <a:cubicBezTo>
                  <a:pt x="5510742" y="1794272"/>
                  <a:pt x="5357812" y="2360745"/>
                  <a:pt x="5357812" y="3125788"/>
                </a:cubicBezTo>
                <a:lnTo>
                  <a:pt x="5357812" y="6921500"/>
                </a:lnTo>
                <a:lnTo>
                  <a:pt x="4328517" y="6921500"/>
                </a:lnTo>
                <a:lnTo>
                  <a:pt x="4328517" y="2499321"/>
                </a:lnTo>
                <a:cubicBezTo>
                  <a:pt x="4328517" y="1957586"/>
                  <a:pt x="4212762" y="1551319"/>
                  <a:pt x="3981251" y="1280518"/>
                </a:cubicBezTo>
                <a:cubicBezTo>
                  <a:pt x="3749741" y="1009717"/>
                  <a:pt x="3387989" y="874316"/>
                  <a:pt x="2895997" y="874316"/>
                </a:cubicBezTo>
                <a:cubicBezTo>
                  <a:pt x="2251075" y="874316"/>
                  <a:pt x="1778727" y="1067661"/>
                  <a:pt x="1478954" y="1454349"/>
                </a:cubicBezTo>
                <a:cubicBezTo>
                  <a:pt x="1179314" y="1840905"/>
                  <a:pt x="1029494" y="2474516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100"/>
                </a:lnTo>
                <a:lnTo>
                  <a:pt x="1054298" y="1054100"/>
                </a:lnTo>
                <a:cubicBezTo>
                  <a:pt x="1248635" y="723371"/>
                  <a:pt x="1522478" y="465006"/>
                  <a:pt x="1875829" y="279004"/>
                </a:cubicBezTo>
                <a:cubicBezTo>
                  <a:pt x="2229313" y="93002"/>
                  <a:pt x="2625196" y="0"/>
                  <a:pt x="3063478" y="0"/>
                </a:cubicBezTo>
                <a:cubicBezTo>
                  <a:pt x="4125912" y="0"/>
                  <a:pt x="4820444" y="384440"/>
                  <a:pt x="5147072" y="1153319"/>
                </a:cubicBezTo>
                <a:lnTo>
                  <a:pt x="5196681" y="1153319"/>
                </a:lnTo>
                <a:cubicBezTo>
                  <a:pt x="5399219" y="797851"/>
                  <a:pt x="5692709" y="516798"/>
                  <a:pt x="6077148" y="310158"/>
                </a:cubicBezTo>
                <a:cubicBezTo>
                  <a:pt x="6461720" y="103386"/>
                  <a:pt x="6899936" y="0"/>
                  <a:pt x="7391797" y="0"/>
                </a:cubicBezTo>
                <a:cubicBezTo>
                  <a:pt x="8160808" y="0"/>
                  <a:pt x="8736475" y="197446"/>
                  <a:pt x="9118798" y="592336"/>
                </a:cubicBezTo>
                <a:cubicBezTo>
                  <a:pt x="9501253" y="987227"/>
                  <a:pt x="9692481" y="1618787"/>
                  <a:pt x="9692481" y="2487018"/>
                </a:cubicBezTo>
                <a:lnTo>
                  <a:pt x="9692481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79" name="Freeform 2479"/>
          <p:cNvSpPr/>
          <p:nvPr/>
        </p:nvSpPr>
        <p:spPr>
          <a:xfrm>
            <a:off x="1215368" y="7229919"/>
            <a:ext cx="35904" cy="58674"/>
          </a:xfrm>
          <a:custGeom>
            <a:avLst/>
            <a:gdLst/>
            <a:ahLst/>
            <a:cxnLst/>
            <a:rect l="0" t="0" r="0" b="0"/>
            <a:pathLst>
              <a:path w="5984081" h="9779000">
                <a:moveTo>
                  <a:pt x="3162697" y="2743200"/>
                </a:moveTo>
                <a:cubicBezTo>
                  <a:pt x="4055533" y="2743200"/>
                  <a:pt x="4748940" y="3048265"/>
                  <a:pt x="5242917" y="3658394"/>
                </a:cubicBezTo>
                <a:cubicBezTo>
                  <a:pt x="5737026" y="4268523"/>
                  <a:pt x="5984081" y="5131925"/>
                  <a:pt x="5984081" y="6248599"/>
                </a:cubicBezTo>
                <a:cubicBezTo>
                  <a:pt x="5984081" y="7365405"/>
                  <a:pt x="5734976" y="8233040"/>
                  <a:pt x="5236765" y="8851504"/>
                </a:cubicBezTo>
                <a:cubicBezTo>
                  <a:pt x="4738687" y="9469835"/>
                  <a:pt x="4047331" y="9779000"/>
                  <a:pt x="3162697" y="9779000"/>
                </a:cubicBezTo>
                <a:cubicBezTo>
                  <a:pt x="2720313" y="9779000"/>
                  <a:pt x="2316162" y="9697309"/>
                  <a:pt x="1950244" y="9533930"/>
                </a:cubicBezTo>
                <a:cubicBezTo>
                  <a:pt x="1584457" y="9370550"/>
                  <a:pt x="1277540" y="9119262"/>
                  <a:pt x="1029494" y="8780066"/>
                </a:cubicBezTo>
                <a:lnTo>
                  <a:pt x="955079" y="8780066"/>
                </a:lnTo>
                <a:lnTo>
                  <a:pt x="737989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345929"/>
                </a:lnTo>
                <a:cubicBezTo>
                  <a:pt x="1029494" y="2871259"/>
                  <a:pt x="1012957" y="3342879"/>
                  <a:pt x="979884" y="3760788"/>
                </a:cubicBezTo>
                <a:lnTo>
                  <a:pt x="1029494" y="3760788"/>
                </a:lnTo>
                <a:cubicBezTo>
                  <a:pt x="1509051" y="3082396"/>
                  <a:pt x="2220119" y="2743200"/>
                  <a:pt x="3162697" y="2743200"/>
                </a:cubicBezTo>
                <a:close/>
                <a:moveTo>
                  <a:pt x="5817394" y="9652000"/>
                </a:moveTo>
                <a:moveTo>
                  <a:pt x="3013869" y="3605213"/>
                </a:moveTo>
                <a:cubicBezTo>
                  <a:pt x="2311003" y="3605213"/>
                  <a:pt x="1804524" y="3806892"/>
                  <a:pt x="1494433" y="4210249"/>
                </a:cubicBezTo>
                <a:cubicBezTo>
                  <a:pt x="1184473" y="4613606"/>
                  <a:pt x="1029494" y="5293056"/>
                  <a:pt x="1029494" y="6248599"/>
                </a:cubicBezTo>
                <a:cubicBezTo>
                  <a:pt x="1029494" y="7204274"/>
                  <a:pt x="1188640" y="7887957"/>
                  <a:pt x="1506934" y="8299649"/>
                </a:cubicBezTo>
                <a:cubicBezTo>
                  <a:pt x="1825228" y="8711208"/>
                  <a:pt x="2335808" y="8916988"/>
                  <a:pt x="3038673" y="8916988"/>
                </a:cubicBezTo>
                <a:cubicBezTo>
                  <a:pt x="3671160" y="8916988"/>
                  <a:pt x="4142383" y="8686404"/>
                  <a:pt x="4452342" y="8225235"/>
                </a:cubicBezTo>
                <a:cubicBezTo>
                  <a:pt x="4762433" y="7763934"/>
                  <a:pt x="4917479" y="7100954"/>
                  <a:pt x="4917479" y="6236296"/>
                </a:cubicBezTo>
                <a:cubicBezTo>
                  <a:pt x="4917479" y="5351000"/>
                  <a:pt x="4762433" y="4691195"/>
                  <a:pt x="4452342" y="4256882"/>
                </a:cubicBezTo>
                <a:cubicBezTo>
                  <a:pt x="4142383" y="3822436"/>
                  <a:pt x="3662891" y="3605213"/>
                  <a:pt x="3013869" y="3605213"/>
                </a:cubicBezTo>
                <a:close/>
                <a:moveTo>
                  <a:pt x="4955381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80" name="Freeform 2480"/>
          <p:cNvSpPr/>
          <p:nvPr/>
        </p:nvSpPr>
        <p:spPr>
          <a:xfrm>
            <a:off x="1259802" y="7246302"/>
            <a:ext cx="37467" cy="4229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81" name="Freeform 2481"/>
          <p:cNvSpPr/>
          <p:nvPr/>
        </p:nvSpPr>
        <p:spPr>
          <a:xfrm>
            <a:off x="1308104" y="7229919"/>
            <a:ext cx="6176" cy="5791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82" name="Freeform 2482"/>
          <p:cNvSpPr/>
          <p:nvPr/>
        </p:nvSpPr>
        <p:spPr>
          <a:xfrm>
            <a:off x="1344151" y="7246378"/>
            <a:ext cx="32704" cy="4221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83" name="Freeform 2483"/>
          <p:cNvSpPr/>
          <p:nvPr/>
        </p:nvSpPr>
        <p:spPr>
          <a:xfrm>
            <a:off x="1389584" y="7246302"/>
            <a:ext cx="34081" cy="4152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84" name="Freeform 2484"/>
          <p:cNvSpPr/>
          <p:nvPr/>
        </p:nvSpPr>
        <p:spPr>
          <a:xfrm>
            <a:off x="1434086" y="7229919"/>
            <a:ext cx="35867" cy="5867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85" name="Freeform 2485"/>
          <p:cNvSpPr/>
          <p:nvPr/>
        </p:nvSpPr>
        <p:spPr>
          <a:xfrm>
            <a:off x="1500043" y="7232662"/>
            <a:ext cx="55959" cy="55930"/>
          </a:xfrm>
          <a:custGeom>
            <a:avLst/>
            <a:gdLst/>
            <a:ahLst/>
            <a:cxnLst/>
            <a:rect l="0" t="0" r="0" b="0"/>
            <a:pathLst>
              <a:path w="9326562" h="9321800">
                <a:moveTo>
                  <a:pt x="3863379" y="4470400"/>
                </a:moveTo>
                <a:lnTo>
                  <a:pt x="4533106" y="4470400"/>
                </a:lnTo>
                <a:cubicBezTo>
                  <a:pt x="4863835" y="4470400"/>
                  <a:pt x="5129411" y="4384742"/>
                  <a:pt x="5329833" y="4213424"/>
                </a:cubicBezTo>
                <a:cubicBezTo>
                  <a:pt x="5530387" y="4041974"/>
                  <a:pt x="5630664" y="3824090"/>
                  <a:pt x="5630664" y="3559771"/>
                </a:cubicBezTo>
                <a:cubicBezTo>
                  <a:pt x="5630664" y="3250076"/>
                  <a:pt x="5541764" y="3028157"/>
                  <a:pt x="5363964" y="2894013"/>
                </a:cubicBezTo>
                <a:cubicBezTo>
                  <a:pt x="5186296" y="2759737"/>
                  <a:pt x="4905176" y="2692599"/>
                  <a:pt x="4520604" y="2692599"/>
                </a:cubicBezTo>
                <a:lnTo>
                  <a:pt x="3863379" y="2692599"/>
                </a:lnTo>
                <a:close/>
                <a:moveTo>
                  <a:pt x="4104283" y="9194800"/>
                </a:moveTo>
                <a:moveTo>
                  <a:pt x="6554589" y="3534966"/>
                </a:moveTo>
                <a:cubicBezTo>
                  <a:pt x="6554589" y="3865563"/>
                  <a:pt x="6466747" y="4157928"/>
                  <a:pt x="6291064" y="4412060"/>
                </a:cubicBezTo>
                <a:cubicBezTo>
                  <a:pt x="6115381" y="4666060"/>
                  <a:pt x="5868392" y="4855039"/>
                  <a:pt x="5550098" y="4978996"/>
                </a:cubicBezTo>
                <a:lnTo>
                  <a:pt x="7025878" y="7429500"/>
                </a:lnTo>
                <a:lnTo>
                  <a:pt x="5984081" y="7429500"/>
                </a:lnTo>
                <a:lnTo>
                  <a:pt x="4700587" y="5233194"/>
                </a:lnTo>
                <a:lnTo>
                  <a:pt x="3863379" y="5233194"/>
                </a:lnTo>
                <a:lnTo>
                  <a:pt x="3863379" y="7429500"/>
                </a:lnTo>
                <a:lnTo>
                  <a:pt x="2945606" y="7429500"/>
                </a:lnTo>
                <a:lnTo>
                  <a:pt x="2945606" y="1905000"/>
                </a:lnTo>
                <a:lnTo>
                  <a:pt x="4564062" y="1905000"/>
                </a:lnTo>
                <a:cubicBezTo>
                  <a:pt x="5250259" y="1905000"/>
                  <a:pt x="5753563" y="2039277"/>
                  <a:pt x="6073973" y="2307829"/>
                </a:cubicBezTo>
                <a:cubicBezTo>
                  <a:pt x="6394384" y="2576380"/>
                  <a:pt x="6554589" y="2985426"/>
                  <a:pt x="6554589" y="3534966"/>
                </a:cubicBezTo>
                <a:close/>
                <a:moveTo>
                  <a:pt x="5039717" y="9194800"/>
                </a:moveTo>
                <a:moveTo>
                  <a:pt x="0" y="4664075"/>
                </a:moveTo>
                <a:cubicBezTo>
                  <a:pt x="0" y="3837120"/>
                  <a:pt x="206705" y="3061825"/>
                  <a:pt x="620117" y="2338190"/>
                </a:cubicBezTo>
                <a:cubicBezTo>
                  <a:pt x="1033528" y="1614554"/>
                  <a:pt x="1601986" y="1043980"/>
                  <a:pt x="2325489" y="626468"/>
                </a:cubicBezTo>
                <a:cubicBezTo>
                  <a:pt x="3048992" y="208823"/>
                  <a:pt x="3828256" y="0"/>
                  <a:pt x="4663281" y="0"/>
                </a:cubicBezTo>
                <a:cubicBezTo>
                  <a:pt x="5490104" y="0"/>
                  <a:pt x="6265267" y="206772"/>
                  <a:pt x="6988770" y="620316"/>
                </a:cubicBezTo>
                <a:cubicBezTo>
                  <a:pt x="7712273" y="1033727"/>
                  <a:pt x="8282781" y="1602251"/>
                  <a:pt x="8700293" y="2325886"/>
                </a:cubicBezTo>
                <a:cubicBezTo>
                  <a:pt x="9117806" y="3049390"/>
                  <a:pt x="9326562" y="3828786"/>
                  <a:pt x="9326562" y="4664075"/>
                </a:cubicBezTo>
                <a:cubicBezTo>
                  <a:pt x="9326562" y="5478595"/>
                  <a:pt x="9126074" y="6243506"/>
                  <a:pt x="8725098" y="6958807"/>
                </a:cubicBezTo>
                <a:cubicBezTo>
                  <a:pt x="8324122" y="7674108"/>
                  <a:pt x="7761883" y="8246798"/>
                  <a:pt x="7038379" y="8676879"/>
                </a:cubicBezTo>
                <a:cubicBezTo>
                  <a:pt x="6314876" y="9106827"/>
                  <a:pt x="5523177" y="9321800"/>
                  <a:pt x="4663281" y="9321800"/>
                </a:cubicBezTo>
                <a:cubicBezTo>
                  <a:pt x="3807486" y="9321800"/>
                  <a:pt x="3017837" y="9107819"/>
                  <a:pt x="2294334" y="8679855"/>
                </a:cubicBezTo>
                <a:cubicBezTo>
                  <a:pt x="1570963" y="8251892"/>
                  <a:pt x="1007731" y="7680259"/>
                  <a:pt x="604639" y="6964958"/>
                </a:cubicBezTo>
                <a:cubicBezTo>
                  <a:pt x="201546" y="6249657"/>
                  <a:pt x="0" y="5482696"/>
                  <a:pt x="0" y="4664075"/>
                </a:cubicBezTo>
                <a:close/>
                <a:moveTo>
                  <a:pt x="3910608" y="9194800"/>
                </a:moveTo>
                <a:moveTo>
                  <a:pt x="651073" y="4663877"/>
                </a:moveTo>
                <a:cubicBezTo>
                  <a:pt x="651073" y="5379311"/>
                  <a:pt x="830924" y="6048177"/>
                  <a:pt x="1190625" y="6670477"/>
                </a:cubicBezTo>
                <a:cubicBezTo>
                  <a:pt x="1550326" y="7292777"/>
                  <a:pt x="2041260" y="7782785"/>
                  <a:pt x="2663428" y="8140502"/>
                </a:cubicBezTo>
                <a:cubicBezTo>
                  <a:pt x="3285596" y="8498086"/>
                  <a:pt x="3952213" y="8676879"/>
                  <a:pt x="4663281" y="8676879"/>
                </a:cubicBezTo>
                <a:cubicBezTo>
                  <a:pt x="5382683" y="8676879"/>
                  <a:pt x="6050359" y="8497028"/>
                  <a:pt x="6666309" y="8137327"/>
                </a:cubicBezTo>
                <a:cubicBezTo>
                  <a:pt x="7282259" y="7777494"/>
                  <a:pt x="7771077" y="7290594"/>
                  <a:pt x="8132762" y="6676629"/>
                </a:cubicBezTo>
                <a:cubicBezTo>
                  <a:pt x="8494580" y="6062663"/>
                  <a:pt x="8675489" y="5391746"/>
                  <a:pt x="8675489" y="4663877"/>
                </a:cubicBezTo>
                <a:cubicBezTo>
                  <a:pt x="8675489" y="3944475"/>
                  <a:pt x="8495638" y="3276733"/>
                  <a:pt x="8135937" y="2660650"/>
                </a:cubicBezTo>
                <a:cubicBezTo>
                  <a:pt x="7776236" y="2044568"/>
                  <a:pt x="7289403" y="1555618"/>
                  <a:pt x="6675437" y="1193800"/>
                </a:cubicBezTo>
                <a:cubicBezTo>
                  <a:pt x="6061604" y="831983"/>
                  <a:pt x="5390885" y="651074"/>
                  <a:pt x="4663281" y="651074"/>
                </a:cubicBezTo>
                <a:cubicBezTo>
                  <a:pt x="3943879" y="651074"/>
                  <a:pt x="3276203" y="830991"/>
                  <a:pt x="2660253" y="1190824"/>
                </a:cubicBezTo>
                <a:cubicBezTo>
                  <a:pt x="2044303" y="1550525"/>
                  <a:pt x="1555419" y="2037358"/>
                  <a:pt x="1193601" y="2651324"/>
                </a:cubicBezTo>
                <a:cubicBezTo>
                  <a:pt x="831916" y="3265290"/>
                  <a:pt x="651073" y="3936140"/>
                  <a:pt x="651073" y="4663877"/>
                </a:cubicBezTo>
                <a:close/>
                <a:moveTo>
                  <a:pt x="3910806" y="9194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86" name="Freeform 2486"/>
          <p:cNvSpPr/>
          <p:nvPr/>
        </p:nvSpPr>
        <p:spPr>
          <a:xfrm>
            <a:off x="1580478" y="7233424"/>
            <a:ext cx="24817" cy="18669"/>
          </a:xfrm>
          <a:custGeom>
            <a:avLst/>
            <a:gdLst/>
            <a:ahLst/>
            <a:cxnLst/>
            <a:rect l="0" t="0" r="0" b="0"/>
            <a:pathLst>
              <a:path w="4136231" h="3111500">
                <a:moveTo>
                  <a:pt x="2362796" y="3111500"/>
                </a:moveTo>
                <a:lnTo>
                  <a:pt x="2269728" y="2974777"/>
                </a:lnTo>
                <a:cubicBezTo>
                  <a:pt x="2501239" y="2084719"/>
                  <a:pt x="2869142" y="1093127"/>
                  <a:pt x="3373438" y="0"/>
                </a:cubicBezTo>
                <a:lnTo>
                  <a:pt x="4136231" y="0"/>
                </a:lnTo>
                <a:cubicBezTo>
                  <a:pt x="4012274" y="476118"/>
                  <a:pt x="3889309" y="1013355"/>
                  <a:pt x="3767336" y="1611710"/>
                </a:cubicBezTo>
                <a:cubicBezTo>
                  <a:pt x="3645363" y="2209933"/>
                  <a:pt x="3557521" y="2709863"/>
                  <a:pt x="3503811" y="3111500"/>
                </a:cubicBezTo>
                <a:close/>
                <a:moveTo>
                  <a:pt x="5801321" y="9067800"/>
                </a:moveTo>
                <a:moveTo>
                  <a:pt x="74414" y="3111500"/>
                </a:moveTo>
                <a:lnTo>
                  <a:pt x="0" y="2974777"/>
                </a:lnTo>
                <a:cubicBezTo>
                  <a:pt x="91017" y="2602244"/>
                  <a:pt x="237794" y="2138561"/>
                  <a:pt x="440333" y="1583730"/>
                </a:cubicBezTo>
                <a:cubicBezTo>
                  <a:pt x="642872" y="1028899"/>
                  <a:pt x="859896" y="500989"/>
                  <a:pt x="1091406" y="0"/>
                </a:cubicBezTo>
                <a:lnTo>
                  <a:pt x="1854200" y="0"/>
                </a:lnTo>
                <a:cubicBezTo>
                  <a:pt x="1581283" y="1051719"/>
                  <a:pt x="1368359" y="2088886"/>
                  <a:pt x="1215430" y="3111500"/>
                </a:cubicBezTo>
                <a:close/>
                <a:moveTo>
                  <a:pt x="5801321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87" name="Freeform 2487"/>
          <p:cNvSpPr/>
          <p:nvPr/>
        </p:nvSpPr>
        <p:spPr>
          <a:xfrm>
            <a:off x="1607238" y="7233424"/>
            <a:ext cx="68497" cy="54406"/>
          </a:xfrm>
          <a:custGeom>
            <a:avLst/>
            <a:gdLst/>
            <a:ahLst/>
            <a:cxnLst/>
            <a:rect l="0" t="0" r="0" b="0"/>
            <a:pathLst>
              <a:path w="11416308" h="9067800">
                <a:moveTo>
                  <a:pt x="8991600" y="9067800"/>
                </a:moveTo>
                <a:lnTo>
                  <a:pt x="7949803" y="9067800"/>
                </a:lnTo>
                <a:lnTo>
                  <a:pt x="6120606" y="2995613"/>
                </a:lnTo>
                <a:cubicBezTo>
                  <a:pt x="6033690" y="2726929"/>
                  <a:pt x="5936456" y="2387931"/>
                  <a:pt x="5828903" y="1978621"/>
                </a:cubicBezTo>
                <a:cubicBezTo>
                  <a:pt x="5721482" y="1569178"/>
                  <a:pt x="5665721" y="1323116"/>
                  <a:pt x="5661620" y="1240433"/>
                </a:cubicBezTo>
                <a:cubicBezTo>
                  <a:pt x="5570736" y="1786269"/>
                  <a:pt x="5426075" y="2383764"/>
                  <a:pt x="5227637" y="3032919"/>
                </a:cubicBezTo>
                <a:lnTo>
                  <a:pt x="3454003" y="9067800"/>
                </a:lnTo>
                <a:lnTo>
                  <a:pt x="2412206" y="9067800"/>
                </a:lnTo>
                <a:lnTo>
                  <a:pt x="0" y="0"/>
                </a:lnTo>
                <a:lnTo>
                  <a:pt x="1116211" y="0"/>
                </a:lnTo>
                <a:lnTo>
                  <a:pt x="2548731" y="5600700"/>
                </a:lnTo>
                <a:cubicBezTo>
                  <a:pt x="2747169" y="6386381"/>
                  <a:pt x="2891829" y="7097581"/>
                  <a:pt x="2982714" y="7734300"/>
                </a:cubicBezTo>
                <a:cubicBezTo>
                  <a:pt x="3094368" y="6977592"/>
                  <a:pt x="3259733" y="6237420"/>
                  <a:pt x="3478808" y="5513785"/>
                </a:cubicBezTo>
                <a:lnTo>
                  <a:pt x="5103614" y="0"/>
                </a:lnTo>
                <a:lnTo>
                  <a:pt x="6219825" y="0"/>
                </a:lnTo>
                <a:lnTo>
                  <a:pt x="7924998" y="5563394"/>
                </a:lnTo>
                <a:cubicBezTo>
                  <a:pt x="8123436" y="6204347"/>
                  <a:pt x="8290917" y="6927983"/>
                  <a:pt x="8427442" y="7734300"/>
                </a:cubicBezTo>
                <a:cubicBezTo>
                  <a:pt x="8505891" y="7147190"/>
                  <a:pt x="8654719" y="6431823"/>
                  <a:pt x="8873926" y="5588199"/>
                </a:cubicBezTo>
                <a:lnTo>
                  <a:pt x="10300097" y="0"/>
                </a:lnTo>
                <a:lnTo>
                  <a:pt x="11416308" y="0"/>
                </a:lnTo>
                <a:close/>
                <a:moveTo>
                  <a:pt x="-167481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88" name="Freeform 2488"/>
          <p:cNvSpPr/>
          <p:nvPr/>
        </p:nvSpPr>
        <p:spPr>
          <a:xfrm>
            <a:off x="1677784" y="7233424"/>
            <a:ext cx="68497" cy="54406"/>
          </a:xfrm>
          <a:custGeom>
            <a:avLst/>
            <a:gdLst/>
            <a:ahLst/>
            <a:cxnLst/>
            <a:rect l="0" t="0" r="0" b="0"/>
            <a:pathLst>
              <a:path w="11416308" h="9067800">
                <a:moveTo>
                  <a:pt x="8991600" y="9067800"/>
                </a:moveTo>
                <a:lnTo>
                  <a:pt x="7949803" y="9067800"/>
                </a:lnTo>
                <a:lnTo>
                  <a:pt x="6120606" y="2995613"/>
                </a:lnTo>
                <a:cubicBezTo>
                  <a:pt x="6033690" y="2726929"/>
                  <a:pt x="5936456" y="2387931"/>
                  <a:pt x="5828903" y="1978621"/>
                </a:cubicBezTo>
                <a:cubicBezTo>
                  <a:pt x="5721482" y="1569178"/>
                  <a:pt x="5665721" y="1323116"/>
                  <a:pt x="5661620" y="1240433"/>
                </a:cubicBezTo>
                <a:cubicBezTo>
                  <a:pt x="5570736" y="1786269"/>
                  <a:pt x="5426075" y="2383764"/>
                  <a:pt x="5227637" y="3032919"/>
                </a:cubicBezTo>
                <a:lnTo>
                  <a:pt x="3454003" y="9067800"/>
                </a:lnTo>
                <a:lnTo>
                  <a:pt x="2412206" y="9067800"/>
                </a:lnTo>
                <a:lnTo>
                  <a:pt x="0" y="0"/>
                </a:lnTo>
                <a:lnTo>
                  <a:pt x="1116211" y="0"/>
                </a:lnTo>
                <a:lnTo>
                  <a:pt x="2548731" y="5600700"/>
                </a:lnTo>
                <a:cubicBezTo>
                  <a:pt x="2747169" y="6386381"/>
                  <a:pt x="2891829" y="7097581"/>
                  <a:pt x="2982714" y="7734300"/>
                </a:cubicBezTo>
                <a:cubicBezTo>
                  <a:pt x="3094368" y="6977592"/>
                  <a:pt x="3259733" y="6237420"/>
                  <a:pt x="3478808" y="5513785"/>
                </a:cubicBezTo>
                <a:lnTo>
                  <a:pt x="5103614" y="0"/>
                </a:lnTo>
                <a:lnTo>
                  <a:pt x="6219825" y="0"/>
                </a:lnTo>
                <a:lnTo>
                  <a:pt x="7924998" y="5563394"/>
                </a:lnTo>
                <a:cubicBezTo>
                  <a:pt x="8123436" y="6204347"/>
                  <a:pt x="8290917" y="6927983"/>
                  <a:pt x="8427442" y="7734300"/>
                </a:cubicBezTo>
                <a:cubicBezTo>
                  <a:pt x="8505891" y="7147190"/>
                  <a:pt x="8654719" y="6431823"/>
                  <a:pt x="8873926" y="5588199"/>
                </a:cubicBezTo>
                <a:lnTo>
                  <a:pt x="10300097" y="0"/>
                </a:lnTo>
                <a:lnTo>
                  <a:pt x="11416308" y="0"/>
                </a:lnTo>
                <a:close/>
                <a:moveTo>
                  <a:pt x="-167481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89" name="Freeform 2489"/>
          <p:cNvSpPr/>
          <p:nvPr/>
        </p:nvSpPr>
        <p:spPr>
          <a:xfrm>
            <a:off x="1754804" y="7233424"/>
            <a:ext cx="30324" cy="54406"/>
          </a:xfrm>
          <a:custGeom>
            <a:avLst/>
            <a:gdLst/>
            <a:ahLst/>
            <a:cxnLst/>
            <a:rect l="0" t="0" r="0" b="0"/>
            <a:pathLst>
              <a:path w="5054005" h="9067800">
                <a:moveTo>
                  <a:pt x="1054299" y="9067800"/>
                </a:moveTo>
                <a:lnTo>
                  <a:pt x="0" y="9067800"/>
                </a:lnTo>
                <a:lnTo>
                  <a:pt x="0" y="0"/>
                </a:lnTo>
                <a:lnTo>
                  <a:pt x="5054005" y="0"/>
                </a:lnTo>
                <a:lnTo>
                  <a:pt x="5054005" y="936427"/>
                </a:lnTo>
                <a:lnTo>
                  <a:pt x="1054299" y="936427"/>
                </a:lnTo>
                <a:lnTo>
                  <a:pt x="1054299" y="4254500"/>
                </a:lnTo>
                <a:lnTo>
                  <a:pt x="4812110" y="4254500"/>
                </a:lnTo>
                <a:lnTo>
                  <a:pt x="4812110" y="5190927"/>
                </a:lnTo>
                <a:lnTo>
                  <a:pt x="1054299" y="5190927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90" name="Freeform 2490"/>
          <p:cNvSpPr/>
          <p:nvPr/>
        </p:nvSpPr>
        <p:spPr>
          <a:xfrm>
            <a:off x="1787590" y="7233424"/>
            <a:ext cx="24817" cy="18669"/>
          </a:xfrm>
          <a:custGeom>
            <a:avLst/>
            <a:gdLst/>
            <a:ahLst/>
            <a:cxnLst/>
            <a:rect l="0" t="0" r="0" b="0"/>
            <a:pathLst>
              <a:path w="4136231" h="3111500">
                <a:moveTo>
                  <a:pt x="1761133" y="0"/>
                </a:moveTo>
                <a:lnTo>
                  <a:pt x="1854200" y="136724"/>
                </a:lnTo>
                <a:cubicBezTo>
                  <a:pt x="1746647" y="550665"/>
                  <a:pt x="1591601" y="1031941"/>
                  <a:pt x="1389063" y="1580555"/>
                </a:cubicBezTo>
                <a:cubicBezTo>
                  <a:pt x="1186524" y="2129169"/>
                  <a:pt x="975717" y="2639484"/>
                  <a:pt x="756642" y="3111500"/>
                </a:cubicBezTo>
                <a:lnTo>
                  <a:pt x="0" y="3111500"/>
                </a:lnTo>
                <a:cubicBezTo>
                  <a:pt x="289454" y="1931459"/>
                  <a:pt x="500327" y="894292"/>
                  <a:pt x="632619" y="0"/>
                </a:cubicBezTo>
                <a:close/>
                <a:moveTo>
                  <a:pt x="8912821" y="9067800"/>
                </a:moveTo>
                <a:moveTo>
                  <a:pt x="4049514" y="0"/>
                </a:moveTo>
                <a:lnTo>
                  <a:pt x="4136231" y="136724"/>
                </a:lnTo>
                <a:cubicBezTo>
                  <a:pt x="4037013" y="513491"/>
                  <a:pt x="3888185" y="977239"/>
                  <a:pt x="3689747" y="1527969"/>
                </a:cubicBezTo>
                <a:cubicBezTo>
                  <a:pt x="3491310" y="2078567"/>
                  <a:pt x="3276335" y="2606411"/>
                  <a:pt x="3044825" y="3111500"/>
                </a:cubicBezTo>
                <a:lnTo>
                  <a:pt x="2269728" y="3111500"/>
                </a:lnTo>
                <a:cubicBezTo>
                  <a:pt x="2377149" y="2697428"/>
                  <a:pt x="2499056" y="2171635"/>
                  <a:pt x="2635449" y="1534121"/>
                </a:cubicBezTo>
                <a:cubicBezTo>
                  <a:pt x="2771974" y="896475"/>
                  <a:pt x="2867091" y="385102"/>
                  <a:pt x="2920802" y="0"/>
                </a:cubicBezTo>
                <a:close/>
                <a:moveTo>
                  <a:pt x="8912821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91" name="Freeform 2491"/>
          <p:cNvSpPr/>
          <p:nvPr/>
        </p:nvSpPr>
        <p:spPr>
          <a:xfrm>
            <a:off x="1840643" y="7233424"/>
            <a:ext cx="38323" cy="54406"/>
          </a:xfrm>
          <a:custGeom>
            <a:avLst/>
            <a:gdLst/>
            <a:ahLst/>
            <a:cxnLst/>
            <a:rect l="0" t="0" r="0" b="0"/>
            <a:pathLst>
              <a:path w="6387307" h="9067800">
                <a:moveTo>
                  <a:pt x="1054299" y="5299671"/>
                </a:moveTo>
                <a:lnTo>
                  <a:pt x="1054299" y="9067800"/>
                </a:lnTo>
                <a:lnTo>
                  <a:pt x="0" y="9067800"/>
                </a:lnTo>
                <a:lnTo>
                  <a:pt x="0" y="0"/>
                </a:lnTo>
                <a:lnTo>
                  <a:pt x="2486621" y="0"/>
                </a:lnTo>
                <a:cubicBezTo>
                  <a:pt x="3598797" y="0"/>
                  <a:pt x="4420460" y="213122"/>
                  <a:pt x="4951611" y="639366"/>
                </a:cubicBezTo>
                <a:cubicBezTo>
                  <a:pt x="5482894" y="1065477"/>
                  <a:pt x="5748536" y="1706696"/>
                  <a:pt x="5748536" y="2563019"/>
                </a:cubicBezTo>
                <a:cubicBezTo>
                  <a:pt x="5748536" y="3762905"/>
                  <a:pt x="5140854" y="4573853"/>
                  <a:pt x="3925491" y="4995863"/>
                </a:cubicBezTo>
                <a:lnTo>
                  <a:pt x="6387307" y="9067800"/>
                </a:lnTo>
                <a:lnTo>
                  <a:pt x="5140921" y="9067800"/>
                </a:lnTo>
                <a:lnTo>
                  <a:pt x="2945607" y="5299671"/>
                </a:lnTo>
                <a:close/>
                <a:moveTo>
                  <a:pt x="2521744" y="9067800"/>
                </a:moveTo>
                <a:moveTo>
                  <a:pt x="1054299" y="4394200"/>
                </a:moveTo>
                <a:lnTo>
                  <a:pt x="2499122" y="4394200"/>
                </a:lnTo>
                <a:cubicBezTo>
                  <a:pt x="3243263" y="4394200"/>
                  <a:pt x="3788966" y="4246232"/>
                  <a:pt x="4136232" y="3950296"/>
                </a:cubicBezTo>
                <a:cubicBezTo>
                  <a:pt x="4483497" y="3654359"/>
                  <a:pt x="4657130" y="3210521"/>
                  <a:pt x="4657130" y="2618780"/>
                </a:cubicBezTo>
                <a:cubicBezTo>
                  <a:pt x="4657130" y="2018573"/>
                  <a:pt x="4480389" y="1586046"/>
                  <a:pt x="4126905" y="1321197"/>
                </a:cubicBezTo>
                <a:cubicBezTo>
                  <a:pt x="3773422" y="1056349"/>
                  <a:pt x="3206023" y="923925"/>
                  <a:pt x="2424708" y="923925"/>
                </a:cubicBezTo>
                <a:lnTo>
                  <a:pt x="1054299" y="923925"/>
                </a:lnTo>
                <a:close/>
                <a:moveTo>
                  <a:pt x="3427215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92" name="Freeform 2492"/>
          <p:cNvSpPr/>
          <p:nvPr/>
        </p:nvSpPr>
        <p:spPr>
          <a:xfrm>
            <a:off x="1884550" y="7246302"/>
            <a:ext cx="34491" cy="4229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93" name="Freeform 2493"/>
          <p:cNvSpPr/>
          <p:nvPr/>
        </p:nvSpPr>
        <p:spPr>
          <a:xfrm>
            <a:off x="1924478" y="7246302"/>
            <a:ext cx="38471" cy="59817"/>
          </a:xfrm>
          <a:custGeom>
            <a:avLst/>
            <a:gdLst/>
            <a:ahLst/>
            <a:cxnLst/>
            <a:rect l="0" t="0" r="0" b="0"/>
            <a:pathLst>
              <a:path w="6411912" h="9969500">
                <a:moveTo>
                  <a:pt x="6411912" y="127000"/>
                </a:moveTo>
                <a:lnTo>
                  <a:pt x="6411912" y="778074"/>
                </a:lnTo>
                <a:lnTo>
                  <a:pt x="5153223" y="926902"/>
                </a:lnTo>
                <a:cubicBezTo>
                  <a:pt x="5268979" y="1071497"/>
                  <a:pt x="5372298" y="1260475"/>
                  <a:pt x="5463183" y="1493838"/>
                </a:cubicBezTo>
                <a:cubicBezTo>
                  <a:pt x="5554199" y="1727068"/>
                  <a:pt x="5599708" y="1990329"/>
                  <a:pt x="5599708" y="2283619"/>
                </a:cubicBezTo>
                <a:cubicBezTo>
                  <a:pt x="5599708" y="2948517"/>
                  <a:pt x="5372298" y="3479205"/>
                  <a:pt x="4917480" y="3875683"/>
                </a:cubicBezTo>
                <a:cubicBezTo>
                  <a:pt x="4462793" y="4272161"/>
                  <a:pt x="3838575" y="4470400"/>
                  <a:pt x="3044825" y="4470400"/>
                </a:cubicBezTo>
                <a:cubicBezTo>
                  <a:pt x="2842154" y="4470400"/>
                  <a:pt x="2651985" y="4453864"/>
                  <a:pt x="2474317" y="4420791"/>
                </a:cubicBezTo>
                <a:cubicBezTo>
                  <a:pt x="2036035" y="4652434"/>
                  <a:pt x="1816894" y="4944137"/>
                  <a:pt x="1816894" y="5295900"/>
                </a:cubicBezTo>
                <a:cubicBezTo>
                  <a:pt x="1816894" y="5482035"/>
                  <a:pt x="1893358" y="5619618"/>
                  <a:pt x="2046287" y="5708650"/>
                </a:cubicBezTo>
                <a:cubicBezTo>
                  <a:pt x="2199349" y="5797550"/>
                  <a:pt x="2461882" y="5842000"/>
                  <a:pt x="2833886" y="5842000"/>
                </a:cubicBezTo>
                <a:lnTo>
                  <a:pt x="4037012" y="5842000"/>
                </a:lnTo>
                <a:cubicBezTo>
                  <a:pt x="4772819" y="5842000"/>
                  <a:pt x="5338101" y="5996980"/>
                  <a:pt x="5732859" y="6306940"/>
                </a:cubicBezTo>
                <a:cubicBezTo>
                  <a:pt x="6127750" y="6616767"/>
                  <a:pt x="6325195" y="7067086"/>
                  <a:pt x="6325195" y="7657901"/>
                </a:cubicBezTo>
                <a:cubicBezTo>
                  <a:pt x="6325195" y="8409847"/>
                  <a:pt x="6023372" y="8983067"/>
                  <a:pt x="5419725" y="9377560"/>
                </a:cubicBezTo>
                <a:cubicBezTo>
                  <a:pt x="4816210" y="9772187"/>
                  <a:pt x="3935677" y="9969500"/>
                  <a:pt x="2778125" y="9969500"/>
                </a:cubicBezTo>
                <a:cubicBezTo>
                  <a:pt x="1889257" y="9969500"/>
                  <a:pt x="1203986" y="9804201"/>
                  <a:pt x="722312" y="9473604"/>
                </a:cubicBezTo>
                <a:cubicBezTo>
                  <a:pt x="240771" y="9143140"/>
                  <a:pt x="0" y="8676348"/>
                  <a:pt x="0" y="8073231"/>
                </a:cubicBezTo>
                <a:cubicBezTo>
                  <a:pt x="0" y="7660084"/>
                  <a:pt x="132291" y="7302698"/>
                  <a:pt x="396875" y="7001073"/>
                </a:cubicBezTo>
                <a:cubicBezTo>
                  <a:pt x="661458" y="6699581"/>
                  <a:pt x="1033528" y="6495124"/>
                  <a:pt x="1513086" y="6387704"/>
                </a:cubicBezTo>
                <a:cubicBezTo>
                  <a:pt x="1339387" y="6309122"/>
                  <a:pt x="1193601" y="6187149"/>
                  <a:pt x="1075730" y="6021785"/>
                </a:cubicBezTo>
                <a:cubicBezTo>
                  <a:pt x="957990" y="5856288"/>
                  <a:pt x="899120" y="5663936"/>
                  <a:pt x="899120" y="5444729"/>
                </a:cubicBezTo>
                <a:cubicBezTo>
                  <a:pt x="899120" y="5196549"/>
                  <a:pt x="965266" y="4979393"/>
                  <a:pt x="1097558" y="4793258"/>
                </a:cubicBezTo>
                <a:cubicBezTo>
                  <a:pt x="1229849" y="4607124"/>
                  <a:pt x="1438606" y="4427207"/>
                  <a:pt x="1723826" y="4253508"/>
                </a:cubicBezTo>
                <a:cubicBezTo>
                  <a:pt x="1372460" y="4108781"/>
                  <a:pt x="1086181" y="3862851"/>
                  <a:pt x="864989" y="3515718"/>
                </a:cubicBezTo>
                <a:cubicBezTo>
                  <a:pt x="643797" y="3168452"/>
                  <a:pt x="533201" y="2771577"/>
                  <a:pt x="533201" y="2325093"/>
                </a:cubicBezTo>
                <a:cubicBezTo>
                  <a:pt x="533201" y="1581084"/>
                  <a:pt x="756444" y="1007600"/>
                  <a:pt x="1202928" y="604640"/>
                </a:cubicBezTo>
                <a:cubicBezTo>
                  <a:pt x="1649412" y="201547"/>
                  <a:pt x="2281965" y="0"/>
                  <a:pt x="3100586" y="0"/>
                </a:cubicBezTo>
                <a:cubicBezTo>
                  <a:pt x="3456186" y="0"/>
                  <a:pt x="3776596" y="42334"/>
                  <a:pt x="4061817" y="127000"/>
                </a:cubicBezTo>
                <a:close/>
                <a:moveTo>
                  <a:pt x="6552605" y="6921500"/>
                </a:moveTo>
                <a:moveTo>
                  <a:pt x="992187" y="8060729"/>
                </a:moveTo>
                <a:cubicBezTo>
                  <a:pt x="992187" y="8428235"/>
                  <a:pt x="1147233" y="8706974"/>
                  <a:pt x="1457325" y="8896945"/>
                </a:cubicBezTo>
                <a:cubicBezTo>
                  <a:pt x="1767417" y="9086916"/>
                  <a:pt x="2211850" y="9181901"/>
                  <a:pt x="2790626" y="9181901"/>
                </a:cubicBezTo>
                <a:cubicBezTo>
                  <a:pt x="3654623" y="9181901"/>
                  <a:pt x="4294319" y="9052851"/>
                  <a:pt x="4709715" y="8794750"/>
                </a:cubicBezTo>
                <a:cubicBezTo>
                  <a:pt x="5125244" y="8536648"/>
                  <a:pt x="5333008" y="8186605"/>
                  <a:pt x="5333008" y="7744618"/>
                </a:cubicBezTo>
                <a:cubicBezTo>
                  <a:pt x="5333008" y="7377112"/>
                  <a:pt x="5219303" y="7122120"/>
                  <a:pt x="4991894" y="6979642"/>
                </a:cubicBezTo>
                <a:cubicBezTo>
                  <a:pt x="4764616" y="6837165"/>
                  <a:pt x="4336785" y="6765925"/>
                  <a:pt x="3708400" y="6765925"/>
                </a:cubicBezTo>
                <a:lnTo>
                  <a:pt x="2474317" y="6765925"/>
                </a:lnTo>
                <a:cubicBezTo>
                  <a:pt x="2007195" y="6765925"/>
                  <a:pt x="1643393" y="6877447"/>
                  <a:pt x="1382911" y="7100490"/>
                </a:cubicBezTo>
                <a:cubicBezTo>
                  <a:pt x="1122428" y="7323534"/>
                  <a:pt x="992187" y="7643614"/>
                  <a:pt x="992187" y="8060729"/>
                </a:cubicBezTo>
                <a:close/>
                <a:moveTo>
                  <a:pt x="-1381124" y="6921500"/>
                </a:moveTo>
                <a:moveTo>
                  <a:pt x="1550194" y="2300288"/>
                </a:moveTo>
                <a:cubicBezTo>
                  <a:pt x="1550194" y="2775612"/>
                  <a:pt x="1684536" y="3135247"/>
                  <a:pt x="1953220" y="3379193"/>
                </a:cubicBezTo>
                <a:cubicBezTo>
                  <a:pt x="2222037" y="3623006"/>
                  <a:pt x="2596224" y="3744913"/>
                  <a:pt x="3075781" y="3744913"/>
                </a:cubicBezTo>
                <a:cubicBezTo>
                  <a:pt x="4080404" y="3744913"/>
                  <a:pt x="4582715" y="3257154"/>
                  <a:pt x="4582715" y="2281635"/>
                </a:cubicBezTo>
                <a:cubicBezTo>
                  <a:pt x="4582715" y="1260740"/>
                  <a:pt x="4074186" y="750293"/>
                  <a:pt x="3057128" y="750293"/>
                </a:cubicBezTo>
                <a:cubicBezTo>
                  <a:pt x="2573470" y="750293"/>
                  <a:pt x="2201399" y="880534"/>
                  <a:pt x="1940917" y="1141016"/>
                </a:cubicBezTo>
                <a:cubicBezTo>
                  <a:pt x="1680435" y="1401366"/>
                  <a:pt x="1550194" y="1787790"/>
                  <a:pt x="1550194" y="2300288"/>
                </a:cubicBezTo>
                <a:close/>
                <a:moveTo>
                  <a:pt x="4379317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94" name="Freeform 2494"/>
          <p:cNvSpPr/>
          <p:nvPr/>
        </p:nvSpPr>
        <p:spPr>
          <a:xfrm>
            <a:off x="1970805" y="7231907"/>
            <a:ext cx="7292" cy="55923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95" name="Freeform 2495"/>
          <p:cNvSpPr/>
          <p:nvPr/>
        </p:nvSpPr>
        <p:spPr>
          <a:xfrm>
            <a:off x="1987993" y="7246302"/>
            <a:ext cx="28909" cy="4229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96" name="Freeform 2496"/>
          <p:cNvSpPr/>
          <p:nvPr/>
        </p:nvSpPr>
        <p:spPr>
          <a:xfrm>
            <a:off x="2021557" y="7237615"/>
            <a:ext cx="24147" cy="50977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97" name="Freeform 2497"/>
          <p:cNvSpPr/>
          <p:nvPr/>
        </p:nvSpPr>
        <p:spPr>
          <a:xfrm>
            <a:off x="2051589" y="7246302"/>
            <a:ext cx="34491" cy="4229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98" name="Freeform 2498"/>
          <p:cNvSpPr/>
          <p:nvPr/>
        </p:nvSpPr>
        <p:spPr>
          <a:xfrm>
            <a:off x="2096614" y="7246302"/>
            <a:ext cx="23477" cy="4152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99" name="Freeform 2499"/>
          <p:cNvSpPr/>
          <p:nvPr/>
        </p:nvSpPr>
        <p:spPr>
          <a:xfrm>
            <a:off x="2125457" y="7246302"/>
            <a:ext cx="34491" cy="4229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00" name="Freeform 2500"/>
          <p:cNvSpPr/>
          <p:nvPr/>
        </p:nvSpPr>
        <p:spPr>
          <a:xfrm>
            <a:off x="2168213" y="7229919"/>
            <a:ext cx="35867" cy="5867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01" name="Freeform 2501"/>
          <p:cNvSpPr/>
          <p:nvPr/>
        </p:nvSpPr>
        <p:spPr>
          <a:xfrm>
            <a:off x="2231119" y="7233424"/>
            <a:ext cx="40778" cy="54406"/>
          </a:xfrm>
          <a:custGeom>
            <a:avLst/>
            <a:gdLst/>
            <a:ahLst/>
            <a:cxnLst/>
            <a:rect l="0" t="0" r="0" b="0"/>
            <a:pathLst>
              <a:path w="6796484" h="9067800">
                <a:moveTo>
                  <a:pt x="3925292" y="9067800"/>
                </a:moveTo>
                <a:lnTo>
                  <a:pt x="2870994" y="9067800"/>
                </a:lnTo>
                <a:lnTo>
                  <a:pt x="2870994" y="936427"/>
                </a:lnTo>
                <a:lnTo>
                  <a:pt x="0" y="936427"/>
                </a:lnTo>
                <a:lnTo>
                  <a:pt x="0" y="0"/>
                </a:lnTo>
                <a:lnTo>
                  <a:pt x="6796484" y="0"/>
                </a:lnTo>
                <a:lnTo>
                  <a:pt x="6796484" y="936427"/>
                </a:lnTo>
                <a:lnTo>
                  <a:pt x="3925292" y="936427"/>
                </a:lnTo>
                <a:close/>
                <a:moveTo>
                  <a:pt x="-111720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02" name="Freeform 2502"/>
          <p:cNvSpPr/>
          <p:nvPr/>
        </p:nvSpPr>
        <p:spPr>
          <a:xfrm>
            <a:off x="2279158" y="7246302"/>
            <a:ext cx="23477" cy="4152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03" name="Freeform 2503"/>
          <p:cNvSpPr/>
          <p:nvPr/>
        </p:nvSpPr>
        <p:spPr>
          <a:xfrm>
            <a:off x="2307220" y="7246378"/>
            <a:ext cx="32704" cy="4221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04" name="Freeform 2504"/>
          <p:cNvSpPr/>
          <p:nvPr/>
        </p:nvSpPr>
        <p:spPr>
          <a:xfrm>
            <a:off x="2350384" y="7229919"/>
            <a:ext cx="35867" cy="5867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05" name="Freeform 2505"/>
          <p:cNvSpPr/>
          <p:nvPr/>
        </p:nvSpPr>
        <p:spPr>
          <a:xfrm>
            <a:off x="2397087" y="7246302"/>
            <a:ext cx="34491" cy="4229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06" name="Freeform 2506"/>
          <p:cNvSpPr/>
          <p:nvPr/>
        </p:nvSpPr>
        <p:spPr>
          <a:xfrm>
            <a:off x="2442112" y="7246302"/>
            <a:ext cx="58154" cy="41529"/>
          </a:xfrm>
          <a:custGeom>
            <a:avLst/>
            <a:gdLst/>
            <a:ahLst/>
            <a:cxnLst/>
            <a:rect l="0" t="0" r="0" b="0"/>
            <a:pathLst>
              <a:path w="9692481" h="6921500">
                <a:moveTo>
                  <a:pt x="8662987" y="6921500"/>
                </a:moveTo>
                <a:lnTo>
                  <a:pt x="8662987" y="2499321"/>
                </a:lnTo>
                <a:cubicBezTo>
                  <a:pt x="8662987" y="1957586"/>
                  <a:pt x="8547232" y="1551319"/>
                  <a:pt x="8315722" y="1280518"/>
                </a:cubicBezTo>
                <a:cubicBezTo>
                  <a:pt x="8084211" y="1009717"/>
                  <a:pt x="7724576" y="874316"/>
                  <a:pt x="7236817" y="874316"/>
                </a:cubicBezTo>
                <a:cubicBezTo>
                  <a:pt x="6595996" y="874316"/>
                  <a:pt x="6122590" y="1058334"/>
                  <a:pt x="5816600" y="1426369"/>
                </a:cubicBezTo>
                <a:cubicBezTo>
                  <a:pt x="5510742" y="1794272"/>
                  <a:pt x="5357812" y="2360745"/>
                  <a:pt x="5357812" y="3125788"/>
                </a:cubicBezTo>
                <a:lnTo>
                  <a:pt x="5357812" y="6921500"/>
                </a:lnTo>
                <a:lnTo>
                  <a:pt x="4328517" y="6921500"/>
                </a:lnTo>
                <a:lnTo>
                  <a:pt x="4328517" y="2499321"/>
                </a:lnTo>
                <a:cubicBezTo>
                  <a:pt x="4328517" y="1957586"/>
                  <a:pt x="4212762" y="1551319"/>
                  <a:pt x="3981251" y="1280518"/>
                </a:cubicBezTo>
                <a:cubicBezTo>
                  <a:pt x="3749741" y="1009717"/>
                  <a:pt x="3387989" y="874316"/>
                  <a:pt x="2895997" y="874316"/>
                </a:cubicBezTo>
                <a:cubicBezTo>
                  <a:pt x="2251075" y="874316"/>
                  <a:pt x="1778727" y="1067661"/>
                  <a:pt x="1478954" y="1454349"/>
                </a:cubicBezTo>
                <a:cubicBezTo>
                  <a:pt x="1179314" y="1840905"/>
                  <a:pt x="1029494" y="2474516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100"/>
                </a:lnTo>
                <a:lnTo>
                  <a:pt x="1054298" y="1054100"/>
                </a:lnTo>
                <a:cubicBezTo>
                  <a:pt x="1248635" y="723371"/>
                  <a:pt x="1522478" y="465006"/>
                  <a:pt x="1875829" y="279004"/>
                </a:cubicBezTo>
                <a:cubicBezTo>
                  <a:pt x="2229313" y="93002"/>
                  <a:pt x="2625196" y="0"/>
                  <a:pt x="3063478" y="0"/>
                </a:cubicBezTo>
                <a:cubicBezTo>
                  <a:pt x="4125912" y="0"/>
                  <a:pt x="4820444" y="384440"/>
                  <a:pt x="5147072" y="1153319"/>
                </a:cubicBezTo>
                <a:lnTo>
                  <a:pt x="5196681" y="1153319"/>
                </a:lnTo>
                <a:cubicBezTo>
                  <a:pt x="5399219" y="797851"/>
                  <a:pt x="5692709" y="516798"/>
                  <a:pt x="6077148" y="310158"/>
                </a:cubicBezTo>
                <a:cubicBezTo>
                  <a:pt x="6461720" y="103386"/>
                  <a:pt x="6899936" y="0"/>
                  <a:pt x="7391797" y="0"/>
                </a:cubicBezTo>
                <a:cubicBezTo>
                  <a:pt x="8160808" y="0"/>
                  <a:pt x="8736475" y="197446"/>
                  <a:pt x="9118798" y="592336"/>
                </a:cubicBezTo>
                <a:cubicBezTo>
                  <a:pt x="9501253" y="987227"/>
                  <a:pt x="9692481" y="1618787"/>
                  <a:pt x="9692481" y="2487018"/>
                </a:cubicBezTo>
                <a:lnTo>
                  <a:pt x="9692481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07" name="Freeform 2507"/>
          <p:cNvSpPr/>
          <p:nvPr/>
        </p:nvSpPr>
        <p:spPr>
          <a:xfrm>
            <a:off x="2509943" y="7246378"/>
            <a:ext cx="32704" cy="4221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08" name="Freeform 2508"/>
          <p:cNvSpPr/>
          <p:nvPr/>
        </p:nvSpPr>
        <p:spPr>
          <a:xfrm>
            <a:off x="2555376" y="7246302"/>
            <a:ext cx="23477" cy="4152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09" name="Freeform 2509"/>
          <p:cNvSpPr/>
          <p:nvPr/>
        </p:nvSpPr>
        <p:spPr>
          <a:xfrm>
            <a:off x="2586488" y="7229919"/>
            <a:ext cx="32630" cy="57912"/>
          </a:xfrm>
          <a:custGeom>
            <a:avLst/>
            <a:gdLst/>
            <a:ahLst/>
            <a:cxnLst/>
            <a:rect l="0" t="0" r="0" b="0"/>
            <a:pathLst>
              <a:path w="5438378" h="9652000">
                <a:moveTo>
                  <a:pt x="1016992" y="6172399"/>
                </a:moveTo>
                <a:cubicBezTo>
                  <a:pt x="1194792" y="5920383"/>
                  <a:pt x="1465593" y="5589919"/>
                  <a:pt x="1829395" y="5181005"/>
                </a:cubicBezTo>
                <a:lnTo>
                  <a:pt x="4024709" y="2857500"/>
                </a:lnTo>
                <a:lnTo>
                  <a:pt x="5246290" y="2857500"/>
                </a:lnTo>
                <a:lnTo>
                  <a:pt x="2492970" y="5752505"/>
                </a:lnTo>
                <a:lnTo>
                  <a:pt x="5438378" y="9652000"/>
                </a:lnTo>
                <a:lnTo>
                  <a:pt x="4191992" y="9652000"/>
                </a:lnTo>
                <a:lnTo>
                  <a:pt x="1792089" y="6438900"/>
                </a:lnTo>
                <a:lnTo>
                  <a:pt x="1016992" y="7108825"/>
                </a:lnTo>
                <a:lnTo>
                  <a:pt x="1016992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16992" y="0"/>
                </a:lnTo>
                <a:lnTo>
                  <a:pt x="1016992" y="5117902"/>
                </a:lnTo>
                <a:cubicBezTo>
                  <a:pt x="1016992" y="5345311"/>
                  <a:pt x="1000456" y="5696811"/>
                  <a:pt x="967383" y="6172399"/>
                </a:cubicBezTo>
                <a:close/>
                <a:moveTo>
                  <a:pt x="2388195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10" name="Freeform 2510"/>
          <p:cNvSpPr/>
          <p:nvPr/>
        </p:nvSpPr>
        <p:spPr>
          <a:xfrm>
            <a:off x="2644043" y="7246302"/>
            <a:ext cx="37467" cy="4229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11" name="Freeform 2511"/>
          <p:cNvSpPr/>
          <p:nvPr/>
        </p:nvSpPr>
        <p:spPr>
          <a:xfrm>
            <a:off x="2686876" y="7229538"/>
            <a:ext cx="28017" cy="58293"/>
          </a:xfrm>
          <a:custGeom>
            <a:avLst/>
            <a:gdLst/>
            <a:ahLst/>
            <a:cxnLst/>
            <a:rect l="0" t="0" r="0" b="0"/>
            <a:pathLst>
              <a:path w="4669631" h="9715500">
                <a:moveTo>
                  <a:pt x="3975100" y="3720108"/>
                </a:moveTo>
                <a:lnTo>
                  <a:pt x="2244923" y="3720108"/>
                </a:lnTo>
                <a:lnTo>
                  <a:pt x="2244923" y="9715500"/>
                </a:lnTo>
                <a:lnTo>
                  <a:pt x="1215430" y="9715500"/>
                </a:lnTo>
                <a:lnTo>
                  <a:pt x="1215430" y="3720108"/>
                </a:lnTo>
                <a:lnTo>
                  <a:pt x="0" y="3720108"/>
                </a:lnTo>
                <a:lnTo>
                  <a:pt x="0" y="3254971"/>
                </a:lnTo>
                <a:lnTo>
                  <a:pt x="1215430" y="2882900"/>
                </a:lnTo>
                <a:lnTo>
                  <a:pt x="1215430" y="2504679"/>
                </a:lnTo>
                <a:cubicBezTo>
                  <a:pt x="1215430" y="834893"/>
                  <a:pt x="1945150" y="0"/>
                  <a:pt x="3404592" y="0"/>
                </a:cubicBezTo>
                <a:cubicBezTo>
                  <a:pt x="3764293" y="0"/>
                  <a:pt x="4185973" y="72364"/>
                  <a:pt x="4669631" y="217091"/>
                </a:cubicBezTo>
                <a:lnTo>
                  <a:pt x="4402931" y="1041797"/>
                </a:lnTo>
                <a:cubicBezTo>
                  <a:pt x="4006056" y="913607"/>
                  <a:pt x="3667059" y="849511"/>
                  <a:pt x="3385939" y="849511"/>
                </a:cubicBezTo>
                <a:cubicBezTo>
                  <a:pt x="2997398" y="849511"/>
                  <a:pt x="2710061" y="978694"/>
                  <a:pt x="2523926" y="1237060"/>
                </a:cubicBezTo>
                <a:cubicBezTo>
                  <a:pt x="2337924" y="1495293"/>
                  <a:pt x="2244923" y="1909630"/>
                  <a:pt x="2244923" y="2480072"/>
                </a:cubicBezTo>
                <a:lnTo>
                  <a:pt x="2244923" y="2920207"/>
                </a:lnTo>
                <a:lnTo>
                  <a:pt x="3975100" y="2920207"/>
                </a:lnTo>
                <a:close/>
                <a:moveTo>
                  <a:pt x="5815608" y="9715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12" name="Freeform 2512"/>
          <p:cNvSpPr/>
          <p:nvPr/>
        </p:nvSpPr>
        <p:spPr>
          <a:xfrm>
            <a:off x="2732445" y="7233424"/>
            <a:ext cx="68497" cy="54406"/>
          </a:xfrm>
          <a:custGeom>
            <a:avLst/>
            <a:gdLst/>
            <a:ahLst/>
            <a:cxnLst/>
            <a:rect l="0" t="0" r="0" b="0"/>
            <a:pathLst>
              <a:path w="11416308" h="9067800">
                <a:moveTo>
                  <a:pt x="8991600" y="9067800"/>
                </a:moveTo>
                <a:lnTo>
                  <a:pt x="7949803" y="9067800"/>
                </a:lnTo>
                <a:lnTo>
                  <a:pt x="6120606" y="2995613"/>
                </a:lnTo>
                <a:cubicBezTo>
                  <a:pt x="6033690" y="2726929"/>
                  <a:pt x="5936456" y="2387931"/>
                  <a:pt x="5828903" y="1978621"/>
                </a:cubicBezTo>
                <a:cubicBezTo>
                  <a:pt x="5721482" y="1569178"/>
                  <a:pt x="5665721" y="1323116"/>
                  <a:pt x="5661620" y="1240433"/>
                </a:cubicBezTo>
                <a:cubicBezTo>
                  <a:pt x="5570736" y="1786269"/>
                  <a:pt x="5426075" y="2383764"/>
                  <a:pt x="5227637" y="3032919"/>
                </a:cubicBezTo>
                <a:lnTo>
                  <a:pt x="3454003" y="9067800"/>
                </a:lnTo>
                <a:lnTo>
                  <a:pt x="2412206" y="9067800"/>
                </a:lnTo>
                <a:lnTo>
                  <a:pt x="0" y="0"/>
                </a:lnTo>
                <a:lnTo>
                  <a:pt x="1116211" y="0"/>
                </a:lnTo>
                <a:lnTo>
                  <a:pt x="2548731" y="5600700"/>
                </a:lnTo>
                <a:cubicBezTo>
                  <a:pt x="2747169" y="6386381"/>
                  <a:pt x="2891829" y="7097581"/>
                  <a:pt x="2982714" y="7734300"/>
                </a:cubicBezTo>
                <a:cubicBezTo>
                  <a:pt x="3094368" y="6977592"/>
                  <a:pt x="3259733" y="6237420"/>
                  <a:pt x="3478808" y="5513785"/>
                </a:cubicBezTo>
                <a:lnTo>
                  <a:pt x="5103614" y="0"/>
                </a:lnTo>
                <a:lnTo>
                  <a:pt x="6219825" y="0"/>
                </a:lnTo>
                <a:lnTo>
                  <a:pt x="7924998" y="5563394"/>
                </a:lnTo>
                <a:cubicBezTo>
                  <a:pt x="8123436" y="6204347"/>
                  <a:pt x="8290917" y="6927983"/>
                  <a:pt x="8427442" y="7734300"/>
                </a:cubicBezTo>
                <a:cubicBezTo>
                  <a:pt x="8505891" y="7147190"/>
                  <a:pt x="8654719" y="6431823"/>
                  <a:pt x="8873926" y="5588199"/>
                </a:cubicBezTo>
                <a:lnTo>
                  <a:pt x="10300097" y="0"/>
                </a:lnTo>
                <a:lnTo>
                  <a:pt x="11416308" y="0"/>
                </a:lnTo>
                <a:close/>
                <a:moveTo>
                  <a:pt x="-167481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13" name="Freeform 2513"/>
          <p:cNvSpPr/>
          <p:nvPr/>
        </p:nvSpPr>
        <p:spPr>
          <a:xfrm>
            <a:off x="2802991" y="7233424"/>
            <a:ext cx="68497" cy="54406"/>
          </a:xfrm>
          <a:custGeom>
            <a:avLst/>
            <a:gdLst/>
            <a:ahLst/>
            <a:cxnLst/>
            <a:rect l="0" t="0" r="0" b="0"/>
            <a:pathLst>
              <a:path w="11416308" h="9067800">
                <a:moveTo>
                  <a:pt x="8991600" y="9067800"/>
                </a:moveTo>
                <a:lnTo>
                  <a:pt x="7949803" y="9067800"/>
                </a:lnTo>
                <a:lnTo>
                  <a:pt x="6120606" y="2995613"/>
                </a:lnTo>
                <a:cubicBezTo>
                  <a:pt x="6033690" y="2726929"/>
                  <a:pt x="5936456" y="2387931"/>
                  <a:pt x="5828903" y="1978621"/>
                </a:cubicBezTo>
                <a:cubicBezTo>
                  <a:pt x="5721482" y="1569178"/>
                  <a:pt x="5665721" y="1323116"/>
                  <a:pt x="5661620" y="1240433"/>
                </a:cubicBezTo>
                <a:cubicBezTo>
                  <a:pt x="5570736" y="1786269"/>
                  <a:pt x="5426075" y="2383764"/>
                  <a:pt x="5227637" y="3032919"/>
                </a:cubicBezTo>
                <a:lnTo>
                  <a:pt x="3454003" y="9067800"/>
                </a:lnTo>
                <a:lnTo>
                  <a:pt x="2412206" y="9067800"/>
                </a:lnTo>
                <a:lnTo>
                  <a:pt x="0" y="0"/>
                </a:lnTo>
                <a:lnTo>
                  <a:pt x="1116211" y="0"/>
                </a:lnTo>
                <a:lnTo>
                  <a:pt x="2548731" y="5600700"/>
                </a:lnTo>
                <a:cubicBezTo>
                  <a:pt x="2747169" y="6386381"/>
                  <a:pt x="2891829" y="7097581"/>
                  <a:pt x="2982714" y="7734300"/>
                </a:cubicBezTo>
                <a:cubicBezTo>
                  <a:pt x="3094368" y="6977592"/>
                  <a:pt x="3259733" y="6237420"/>
                  <a:pt x="3478808" y="5513785"/>
                </a:cubicBezTo>
                <a:lnTo>
                  <a:pt x="5103614" y="0"/>
                </a:lnTo>
                <a:lnTo>
                  <a:pt x="6219825" y="0"/>
                </a:lnTo>
                <a:lnTo>
                  <a:pt x="7924998" y="5563394"/>
                </a:lnTo>
                <a:cubicBezTo>
                  <a:pt x="8123436" y="6204347"/>
                  <a:pt x="8290917" y="6927983"/>
                  <a:pt x="8427442" y="7734300"/>
                </a:cubicBezTo>
                <a:cubicBezTo>
                  <a:pt x="8505891" y="7147190"/>
                  <a:pt x="8654719" y="6431823"/>
                  <a:pt x="8873926" y="5588199"/>
                </a:cubicBezTo>
                <a:lnTo>
                  <a:pt x="10300097" y="0"/>
                </a:lnTo>
                <a:lnTo>
                  <a:pt x="11416308" y="0"/>
                </a:lnTo>
                <a:close/>
                <a:moveTo>
                  <a:pt x="-167481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14" name="Freeform 2514"/>
          <p:cNvSpPr/>
          <p:nvPr/>
        </p:nvSpPr>
        <p:spPr>
          <a:xfrm>
            <a:off x="2880011" y="7233424"/>
            <a:ext cx="30324" cy="54406"/>
          </a:xfrm>
          <a:custGeom>
            <a:avLst/>
            <a:gdLst/>
            <a:ahLst/>
            <a:cxnLst/>
            <a:rect l="0" t="0" r="0" b="0"/>
            <a:pathLst>
              <a:path w="5054005" h="9067800">
                <a:moveTo>
                  <a:pt x="1054299" y="9067800"/>
                </a:moveTo>
                <a:lnTo>
                  <a:pt x="0" y="9067800"/>
                </a:lnTo>
                <a:lnTo>
                  <a:pt x="0" y="0"/>
                </a:lnTo>
                <a:lnTo>
                  <a:pt x="5054005" y="0"/>
                </a:lnTo>
                <a:lnTo>
                  <a:pt x="5054005" y="936427"/>
                </a:lnTo>
                <a:lnTo>
                  <a:pt x="1054299" y="936427"/>
                </a:lnTo>
                <a:lnTo>
                  <a:pt x="1054299" y="4254500"/>
                </a:lnTo>
                <a:lnTo>
                  <a:pt x="4812110" y="4254500"/>
                </a:lnTo>
                <a:lnTo>
                  <a:pt x="4812110" y="5190927"/>
                </a:lnTo>
                <a:lnTo>
                  <a:pt x="1054299" y="5190927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15" name="Freeform 2515"/>
          <p:cNvSpPr/>
          <p:nvPr/>
        </p:nvSpPr>
        <p:spPr>
          <a:xfrm>
            <a:off x="2917522" y="7278814"/>
            <a:ext cx="8966" cy="10083"/>
          </a:xfrm>
          <a:custGeom>
            <a:avLst/>
            <a:gdLst/>
            <a:ahLst/>
            <a:cxnLst/>
            <a:rect l="0" t="0" r="0" b="0"/>
            <a:pathLst>
              <a:path w="1494432" h="1680567">
                <a:moveTo>
                  <a:pt x="0" y="843360"/>
                </a:moveTo>
                <a:cubicBezTo>
                  <a:pt x="0" y="566341"/>
                  <a:pt x="63037" y="356526"/>
                  <a:pt x="189111" y="213916"/>
                </a:cubicBezTo>
                <a:cubicBezTo>
                  <a:pt x="315185" y="71306"/>
                  <a:pt x="496027" y="0"/>
                  <a:pt x="731639" y="0"/>
                </a:cubicBezTo>
                <a:cubicBezTo>
                  <a:pt x="971484" y="0"/>
                  <a:pt x="1158544" y="71306"/>
                  <a:pt x="1292820" y="213916"/>
                </a:cubicBezTo>
                <a:cubicBezTo>
                  <a:pt x="1427228" y="356526"/>
                  <a:pt x="1494432" y="566341"/>
                  <a:pt x="1494432" y="843360"/>
                </a:cubicBezTo>
                <a:cubicBezTo>
                  <a:pt x="1494432" y="1112044"/>
                  <a:pt x="1426236" y="1318750"/>
                  <a:pt x="1289843" y="1463477"/>
                </a:cubicBezTo>
                <a:cubicBezTo>
                  <a:pt x="1153451" y="1608203"/>
                  <a:pt x="967382" y="1680567"/>
                  <a:pt x="731639" y="1680567"/>
                </a:cubicBezTo>
                <a:cubicBezTo>
                  <a:pt x="520898" y="1680567"/>
                  <a:pt x="346273" y="1615479"/>
                  <a:pt x="207764" y="1485305"/>
                </a:cubicBezTo>
                <a:cubicBezTo>
                  <a:pt x="69254" y="1354998"/>
                  <a:pt x="0" y="1141016"/>
                  <a:pt x="0" y="843360"/>
                </a:cubicBezTo>
                <a:close/>
                <a:moveTo>
                  <a:pt x="-283171" y="1502767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16" name="Freeform 2516"/>
          <p:cNvSpPr/>
          <p:nvPr/>
        </p:nvSpPr>
        <p:spPr>
          <a:xfrm>
            <a:off x="2952976" y="7233424"/>
            <a:ext cx="68497" cy="54406"/>
          </a:xfrm>
          <a:custGeom>
            <a:avLst/>
            <a:gdLst/>
            <a:ahLst/>
            <a:cxnLst/>
            <a:rect l="0" t="0" r="0" b="0"/>
            <a:pathLst>
              <a:path w="11416308" h="9067800">
                <a:moveTo>
                  <a:pt x="8991600" y="9067800"/>
                </a:moveTo>
                <a:lnTo>
                  <a:pt x="7949803" y="9067800"/>
                </a:lnTo>
                <a:lnTo>
                  <a:pt x="6120606" y="2995613"/>
                </a:lnTo>
                <a:cubicBezTo>
                  <a:pt x="6033690" y="2726929"/>
                  <a:pt x="5936456" y="2387931"/>
                  <a:pt x="5828903" y="1978621"/>
                </a:cubicBezTo>
                <a:cubicBezTo>
                  <a:pt x="5721482" y="1569178"/>
                  <a:pt x="5665721" y="1323116"/>
                  <a:pt x="5661620" y="1240433"/>
                </a:cubicBezTo>
                <a:cubicBezTo>
                  <a:pt x="5570736" y="1786269"/>
                  <a:pt x="5426075" y="2383764"/>
                  <a:pt x="5227637" y="3032919"/>
                </a:cubicBezTo>
                <a:lnTo>
                  <a:pt x="3454003" y="9067800"/>
                </a:lnTo>
                <a:lnTo>
                  <a:pt x="2412206" y="9067800"/>
                </a:lnTo>
                <a:lnTo>
                  <a:pt x="0" y="0"/>
                </a:lnTo>
                <a:lnTo>
                  <a:pt x="1116211" y="0"/>
                </a:lnTo>
                <a:lnTo>
                  <a:pt x="2548731" y="5600700"/>
                </a:lnTo>
                <a:cubicBezTo>
                  <a:pt x="2747169" y="6386381"/>
                  <a:pt x="2891829" y="7097581"/>
                  <a:pt x="2982714" y="7734300"/>
                </a:cubicBezTo>
                <a:cubicBezTo>
                  <a:pt x="3094368" y="6977592"/>
                  <a:pt x="3259733" y="6237420"/>
                  <a:pt x="3478808" y="5513785"/>
                </a:cubicBezTo>
                <a:lnTo>
                  <a:pt x="5103614" y="0"/>
                </a:lnTo>
                <a:lnTo>
                  <a:pt x="6219825" y="0"/>
                </a:lnTo>
                <a:lnTo>
                  <a:pt x="7924998" y="5563394"/>
                </a:lnTo>
                <a:cubicBezTo>
                  <a:pt x="8123436" y="6204347"/>
                  <a:pt x="8290917" y="6927983"/>
                  <a:pt x="8427442" y="7734300"/>
                </a:cubicBezTo>
                <a:cubicBezTo>
                  <a:pt x="8505891" y="7147190"/>
                  <a:pt x="8654719" y="6431823"/>
                  <a:pt x="8873926" y="5588199"/>
                </a:cubicBezTo>
                <a:lnTo>
                  <a:pt x="10300097" y="0"/>
                </a:lnTo>
                <a:lnTo>
                  <a:pt x="11416308" y="0"/>
                </a:lnTo>
                <a:close/>
                <a:moveTo>
                  <a:pt x="-167481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17" name="Freeform 2517"/>
          <p:cNvSpPr/>
          <p:nvPr/>
        </p:nvSpPr>
        <p:spPr>
          <a:xfrm>
            <a:off x="3023522" y="7233424"/>
            <a:ext cx="68497" cy="54406"/>
          </a:xfrm>
          <a:custGeom>
            <a:avLst/>
            <a:gdLst/>
            <a:ahLst/>
            <a:cxnLst/>
            <a:rect l="0" t="0" r="0" b="0"/>
            <a:pathLst>
              <a:path w="11416308" h="9067800">
                <a:moveTo>
                  <a:pt x="8991600" y="9067800"/>
                </a:moveTo>
                <a:lnTo>
                  <a:pt x="7949803" y="9067800"/>
                </a:lnTo>
                <a:lnTo>
                  <a:pt x="6120606" y="2995613"/>
                </a:lnTo>
                <a:cubicBezTo>
                  <a:pt x="6033690" y="2726929"/>
                  <a:pt x="5936456" y="2387931"/>
                  <a:pt x="5828903" y="1978621"/>
                </a:cubicBezTo>
                <a:cubicBezTo>
                  <a:pt x="5721482" y="1569178"/>
                  <a:pt x="5665721" y="1323116"/>
                  <a:pt x="5661620" y="1240433"/>
                </a:cubicBezTo>
                <a:cubicBezTo>
                  <a:pt x="5570736" y="1786269"/>
                  <a:pt x="5426075" y="2383764"/>
                  <a:pt x="5227637" y="3032919"/>
                </a:cubicBezTo>
                <a:lnTo>
                  <a:pt x="3454003" y="9067800"/>
                </a:lnTo>
                <a:lnTo>
                  <a:pt x="2412206" y="9067800"/>
                </a:lnTo>
                <a:lnTo>
                  <a:pt x="0" y="0"/>
                </a:lnTo>
                <a:lnTo>
                  <a:pt x="1116211" y="0"/>
                </a:lnTo>
                <a:lnTo>
                  <a:pt x="2548731" y="5600700"/>
                </a:lnTo>
                <a:cubicBezTo>
                  <a:pt x="2747169" y="6386381"/>
                  <a:pt x="2891829" y="7097581"/>
                  <a:pt x="2982714" y="7734300"/>
                </a:cubicBezTo>
                <a:cubicBezTo>
                  <a:pt x="3094368" y="6977592"/>
                  <a:pt x="3259733" y="6237420"/>
                  <a:pt x="3478808" y="5513785"/>
                </a:cubicBezTo>
                <a:lnTo>
                  <a:pt x="5103614" y="0"/>
                </a:lnTo>
                <a:lnTo>
                  <a:pt x="6219825" y="0"/>
                </a:lnTo>
                <a:lnTo>
                  <a:pt x="7924998" y="5563394"/>
                </a:lnTo>
                <a:cubicBezTo>
                  <a:pt x="8123436" y="6204347"/>
                  <a:pt x="8290917" y="6927983"/>
                  <a:pt x="8427442" y="7734300"/>
                </a:cubicBezTo>
                <a:cubicBezTo>
                  <a:pt x="8505891" y="7147190"/>
                  <a:pt x="8654719" y="6431823"/>
                  <a:pt x="8873926" y="5588199"/>
                </a:cubicBezTo>
                <a:lnTo>
                  <a:pt x="10300097" y="0"/>
                </a:lnTo>
                <a:lnTo>
                  <a:pt x="11416308" y="0"/>
                </a:lnTo>
                <a:close/>
                <a:moveTo>
                  <a:pt x="-167481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18" name="Freeform 2518"/>
          <p:cNvSpPr/>
          <p:nvPr/>
        </p:nvSpPr>
        <p:spPr>
          <a:xfrm>
            <a:off x="3100541" y="7233424"/>
            <a:ext cx="30324" cy="54406"/>
          </a:xfrm>
          <a:custGeom>
            <a:avLst/>
            <a:gdLst/>
            <a:ahLst/>
            <a:cxnLst/>
            <a:rect l="0" t="0" r="0" b="0"/>
            <a:pathLst>
              <a:path w="5054005" h="9067800">
                <a:moveTo>
                  <a:pt x="1054299" y="9067800"/>
                </a:moveTo>
                <a:lnTo>
                  <a:pt x="0" y="9067800"/>
                </a:lnTo>
                <a:lnTo>
                  <a:pt x="0" y="0"/>
                </a:lnTo>
                <a:lnTo>
                  <a:pt x="5054005" y="0"/>
                </a:lnTo>
                <a:lnTo>
                  <a:pt x="5054005" y="936427"/>
                </a:lnTo>
                <a:lnTo>
                  <a:pt x="1054299" y="936427"/>
                </a:lnTo>
                <a:lnTo>
                  <a:pt x="1054299" y="4254500"/>
                </a:lnTo>
                <a:lnTo>
                  <a:pt x="4812110" y="4254500"/>
                </a:lnTo>
                <a:lnTo>
                  <a:pt x="4812110" y="5190927"/>
                </a:lnTo>
                <a:lnTo>
                  <a:pt x="1054299" y="5190927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19" name="Freeform 2519"/>
          <p:cNvSpPr/>
          <p:nvPr/>
        </p:nvSpPr>
        <p:spPr>
          <a:xfrm>
            <a:off x="3135523" y="7264590"/>
            <a:ext cx="18268" cy="5655"/>
          </a:xfrm>
          <a:custGeom>
            <a:avLst/>
            <a:gdLst/>
            <a:ahLst/>
            <a:cxnLst/>
            <a:rect l="0" t="0" r="0" b="0"/>
            <a:pathLst>
              <a:path w="3044825" h="942579">
                <a:moveTo>
                  <a:pt x="0" y="942579"/>
                </a:moveTo>
                <a:lnTo>
                  <a:pt x="0" y="0"/>
                </a:lnTo>
                <a:lnTo>
                  <a:pt x="3044825" y="0"/>
                </a:lnTo>
                <a:lnTo>
                  <a:pt x="3044825" y="942579"/>
                </a:lnTo>
                <a:close/>
                <a:moveTo>
                  <a:pt x="2410023" y="3873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20" name="Freeform 2520"/>
          <p:cNvSpPr/>
          <p:nvPr/>
        </p:nvSpPr>
        <p:spPr>
          <a:xfrm>
            <a:off x="3163840" y="7233424"/>
            <a:ext cx="41633" cy="55168"/>
          </a:xfrm>
          <a:custGeom>
            <a:avLst/>
            <a:gdLst/>
            <a:ahLst/>
            <a:cxnLst/>
            <a:rect l="0" t="0" r="0" b="0"/>
            <a:pathLst>
              <a:path w="6938962" h="9194800">
                <a:moveTo>
                  <a:pt x="6938962" y="0"/>
                </a:moveTo>
                <a:lnTo>
                  <a:pt x="6938962" y="5869385"/>
                </a:lnTo>
                <a:cubicBezTo>
                  <a:pt x="6938962" y="6903376"/>
                  <a:pt x="6626820" y="7716110"/>
                  <a:pt x="6002536" y="8307586"/>
                </a:cubicBezTo>
                <a:cubicBezTo>
                  <a:pt x="5378384" y="8899062"/>
                  <a:pt x="4520604" y="9194800"/>
                  <a:pt x="3429198" y="9194800"/>
                </a:cubicBezTo>
                <a:cubicBezTo>
                  <a:pt x="2337792" y="9194800"/>
                  <a:pt x="1493374" y="8897012"/>
                  <a:pt x="895945" y="8301435"/>
                </a:cubicBezTo>
                <a:cubicBezTo>
                  <a:pt x="298648" y="7705725"/>
                  <a:pt x="0" y="6886708"/>
                  <a:pt x="0" y="5844382"/>
                </a:cubicBezTo>
                <a:lnTo>
                  <a:pt x="0" y="0"/>
                </a:lnTo>
                <a:lnTo>
                  <a:pt x="1054100" y="0"/>
                </a:lnTo>
                <a:lnTo>
                  <a:pt x="1054100" y="5919193"/>
                </a:lnTo>
                <a:cubicBezTo>
                  <a:pt x="1054100" y="6676298"/>
                  <a:pt x="1260805" y="7257521"/>
                  <a:pt x="1674217" y="7662863"/>
                </a:cubicBezTo>
                <a:cubicBezTo>
                  <a:pt x="2087628" y="8068205"/>
                  <a:pt x="2695376" y="8270875"/>
                  <a:pt x="3497461" y="8270875"/>
                </a:cubicBezTo>
                <a:cubicBezTo>
                  <a:pt x="4262239" y="8270875"/>
                  <a:pt x="4851333" y="8067146"/>
                  <a:pt x="5264745" y="7659688"/>
                </a:cubicBezTo>
                <a:cubicBezTo>
                  <a:pt x="5678156" y="7252230"/>
                  <a:pt x="5884862" y="6667963"/>
                  <a:pt x="5884862" y="5906890"/>
                </a:cubicBezTo>
                <a:lnTo>
                  <a:pt x="5884862" y="0"/>
                </a:lnTo>
                <a:close/>
                <a:moveTo>
                  <a:pt x="7914283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21" name="Freeform 2521"/>
          <p:cNvSpPr/>
          <p:nvPr/>
        </p:nvSpPr>
        <p:spPr>
          <a:xfrm>
            <a:off x="3219878" y="7233424"/>
            <a:ext cx="39290" cy="54406"/>
          </a:xfrm>
          <a:custGeom>
            <a:avLst/>
            <a:gdLst/>
            <a:ahLst/>
            <a:cxnLst/>
            <a:rect l="0" t="0" r="0" b="0"/>
            <a:pathLst>
              <a:path w="6548438" h="9067800">
                <a:moveTo>
                  <a:pt x="6548438" y="9067800"/>
                </a:moveTo>
                <a:lnTo>
                  <a:pt x="5308204" y="9067800"/>
                </a:lnTo>
                <a:lnTo>
                  <a:pt x="2003029" y="4670425"/>
                </a:lnTo>
                <a:lnTo>
                  <a:pt x="1054299" y="5513983"/>
                </a:lnTo>
                <a:lnTo>
                  <a:pt x="1054299" y="9067800"/>
                </a:lnTo>
                <a:lnTo>
                  <a:pt x="0" y="9067800"/>
                </a:lnTo>
                <a:lnTo>
                  <a:pt x="0" y="0"/>
                </a:lnTo>
                <a:lnTo>
                  <a:pt x="1054299" y="0"/>
                </a:lnTo>
                <a:lnTo>
                  <a:pt x="1054299" y="4496594"/>
                </a:lnTo>
                <a:lnTo>
                  <a:pt x="5165725" y="0"/>
                </a:lnTo>
                <a:lnTo>
                  <a:pt x="6412111" y="0"/>
                </a:lnTo>
                <a:lnTo>
                  <a:pt x="2765822" y="3938390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22" name="Freeform 2522"/>
          <p:cNvSpPr/>
          <p:nvPr/>
        </p:nvSpPr>
        <p:spPr>
          <a:xfrm>
            <a:off x="3285539" y="7246302"/>
            <a:ext cx="23477" cy="4152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23" name="Freeform 2523"/>
          <p:cNvSpPr/>
          <p:nvPr/>
        </p:nvSpPr>
        <p:spPr>
          <a:xfrm>
            <a:off x="3314382" y="7246302"/>
            <a:ext cx="34491" cy="4229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24" name="Freeform 2524"/>
          <p:cNvSpPr/>
          <p:nvPr/>
        </p:nvSpPr>
        <p:spPr>
          <a:xfrm>
            <a:off x="3354311" y="7246302"/>
            <a:ext cx="38471" cy="59817"/>
          </a:xfrm>
          <a:custGeom>
            <a:avLst/>
            <a:gdLst/>
            <a:ahLst/>
            <a:cxnLst/>
            <a:rect l="0" t="0" r="0" b="0"/>
            <a:pathLst>
              <a:path w="6411912" h="9969500">
                <a:moveTo>
                  <a:pt x="6411912" y="127000"/>
                </a:moveTo>
                <a:lnTo>
                  <a:pt x="6411912" y="778074"/>
                </a:lnTo>
                <a:lnTo>
                  <a:pt x="5153223" y="926902"/>
                </a:lnTo>
                <a:cubicBezTo>
                  <a:pt x="5268979" y="1071497"/>
                  <a:pt x="5372298" y="1260475"/>
                  <a:pt x="5463183" y="1493838"/>
                </a:cubicBezTo>
                <a:cubicBezTo>
                  <a:pt x="5554199" y="1727068"/>
                  <a:pt x="5599708" y="1990329"/>
                  <a:pt x="5599708" y="2283619"/>
                </a:cubicBezTo>
                <a:cubicBezTo>
                  <a:pt x="5599708" y="2948517"/>
                  <a:pt x="5372298" y="3479205"/>
                  <a:pt x="4917480" y="3875683"/>
                </a:cubicBezTo>
                <a:cubicBezTo>
                  <a:pt x="4462793" y="4272161"/>
                  <a:pt x="3838575" y="4470400"/>
                  <a:pt x="3044825" y="4470400"/>
                </a:cubicBezTo>
                <a:cubicBezTo>
                  <a:pt x="2842154" y="4470400"/>
                  <a:pt x="2651985" y="4453864"/>
                  <a:pt x="2474317" y="4420791"/>
                </a:cubicBezTo>
                <a:cubicBezTo>
                  <a:pt x="2036035" y="4652434"/>
                  <a:pt x="1816894" y="4944137"/>
                  <a:pt x="1816894" y="5295900"/>
                </a:cubicBezTo>
                <a:cubicBezTo>
                  <a:pt x="1816894" y="5482035"/>
                  <a:pt x="1893358" y="5619618"/>
                  <a:pt x="2046287" y="5708650"/>
                </a:cubicBezTo>
                <a:cubicBezTo>
                  <a:pt x="2199349" y="5797550"/>
                  <a:pt x="2461882" y="5842000"/>
                  <a:pt x="2833886" y="5842000"/>
                </a:cubicBezTo>
                <a:lnTo>
                  <a:pt x="4037012" y="5842000"/>
                </a:lnTo>
                <a:cubicBezTo>
                  <a:pt x="4772819" y="5842000"/>
                  <a:pt x="5338101" y="5996980"/>
                  <a:pt x="5732859" y="6306940"/>
                </a:cubicBezTo>
                <a:cubicBezTo>
                  <a:pt x="6127750" y="6616767"/>
                  <a:pt x="6325195" y="7067086"/>
                  <a:pt x="6325195" y="7657901"/>
                </a:cubicBezTo>
                <a:cubicBezTo>
                  <a:pt x="6325195" y="8409847"/>
                  <a:pt x="6023372" y="8983067"/>
                  <a:pt x="5419725" y="9377560"/>
                </a:cubicBezTo>
                <a:cubicBezTo>
                  <a:pt x="4816210" y="9772187"/>
                  <a:pt x="3935677" y="9969500"/>
                  <a:pt x="2778125" y="9969500"/>
                </a:cubicBezTo>
                <a:cubicBezTo>
                  <a:pt x="1889257" y="9969500"/>
                  <a:pt x="1203986" y="9804201"/>
                  <a:pt x="722312" y="9473604"/>
                </a:cubicBezTo>
                <a:cubicBezTo>
                  <a:pt x="240771" y="9143140"/>
                  <a:pt x="0" y="8676348"/>
                  <a:pt x="0" y="8073231"/>
                </a:cubicBezTo>
                <a:cubicBezTo>
                  <a:pt x="0" y="7660084"/>
                  <a:pt x="132291" y="7302698"/>
                  <a:pt x="396875" y="7001073"/>
                </a:cubicBezTo>
                <a:cubicBezTo>
                  <a:pt x="661458" y="6699581"/>
                  <a:pt x="1033528" y="6495124"/>
                  <a:pt x="1513086" y="6387704"/>
                </a:cubicBezTo>
                <a:cubicBezTo>
                  <a:pt x="1339387" y="6309122"/>
                  <a:pt x="1193601" y="6187149"/>
                  <a:pt x="1075730" y="6021785"/>
                </a:cubicBezTo>
                <a:cubicBezTo>
                  <a:pt x="957990" y="5856288"/>
                  <a:pt x="899120" y="5663936"/>
                  <a:pt x="899120" y="5444729"/>
                </a:cubicBezTo>
                <a:cubicBezTo>
                  <a:pt x="899120" y="5196549"/>
                  <a:pt x="965266" y="4979393"/>
                  <a:pt x="1097558" y="4793258"/>
                </a:cubicBezTo>
                <a:cubicBezTo>
                  <a:pt x="1229849" y="4607124"/>
                  <a:pt x="1438606" y="4427207"/>
                  <a:pt x="1723826" y="4253508"/>
                </a:cubicBezTo>
                <a:cubicBezTo>
                  <a:pt x="1372460" y="4108781"/>
                  <a:pt x="1086181" y="3862851"/>
                  <a:pt x="864989" y="3515718"/>
                </a:cubicBezTo>
                <a:cubicBezTo>
                  <a:pt x="643797" y="3168452"/>
                  <a:pt x="533201" y="2771577"/>
                  <a:pt x="533201" y="2325093"/>
                </a:cubicBezTo>
                <a:cubicBezTo>
                  <a:pt x="533201" y="1581084"/>
                  <a:pt x="756444" y="1007600"/>
                  <a:pt x="1202928" y="604640"/>
                </a:cubicBezTo>
                <a:cubicBezTo>
                  <a:pt x="1649412" y="201547"/>
                  <a:pt x="2281965" y="0"/>
                  <a:pt x="3100586" y="0"/>
                </a:cubicBezTo>
                <a:cubicBezTo>
                  <a:pt x="3456186" y="0"/>
                  <a:pt x="3776596" y="42334"/>
                  <a:pt x="4061817" y="127000"/>
                </a:cubicBezTo>
                <a:close/>
                <a:moveTo>
                  <a:pt x="6552605" y="6921500"/>
                </a:moveTo>
                <a:moveTo>
                  <a:pt x="992187" y="8060729"/>
                </a:moveTo>
                <a:cubicBezTo>
                  <a:pt x="992187" y="8428235"/>
                  <a:pt x="1147233" y="8706974"/>
                  <a:pt x="1457325" y="8896945"/>
                </a:cubicBezTo>
                <a:cubicBezTo>
                  <a:pt x="1767417" y="9086916"/>
                  <a:pt x="2211850" y="9181901"/>
                  <a:pt x="2790626" y="9181901"/>
                </a:cubicBezTo>
                <a:cubicBezTo>
                  <a:pt x="3654623" y="9181901"/>
                  <a:pt x="4294319" y="9052851"/>
                  <a:pt x="4709715" y="8794750"/>
                </a:cubicBezTo>
                <a:cubicBezTo>
                  <a:pt x="5125244" y="8536648"/>
                  <a:pt x="5333008" y="8186605"/>
                  <a:pt x="5333008" y="7744618"/>
                </a:cubicBezTo>
                <a:cubicBezTo>
                  <a:pt x="5333008" y="7377112"/>
                  <a:pt x="5219303" y="7122120"/>
                  <a:pt x="4991894" y="6979642"/>
                </a:cubicBezTo>
                <a:cubicBezTo>
                  <a:pt x="4764616" y="6837165"/>
                  <a:pt x="4336785" y="6765925"/>
                  <a:pt x="3708400" y="6765925"/>
                </a:cubicBezTo>
                <a:lnTo>
                  <a:pt x="2474317" y="6765925"/>
                </a:lnTo>
                <a:cubicBezTo>
                  <a:pt x="2007195" y="6765925"/>
                  <a:pt x="1643393" y="6877447"/>
                  <a:pt x="1382911" y="7100490"/>
                </a:cubicBezTo>
                <a:cubicBezTo>
                  <a:pt x="1122428" y="7323534"/>
                  <a:pt x="992187" y="7643614"/>
                  <a:pt x="992187" y="8060729"/>
                </a:cubicBezTo>
                <a:close/>
                <a:moveTo>
                  <a:pt x="-1381124" y="6921500"/>
                </a:moveTo>
                <a:moveTo>
                  <a:pt x="1550194" y="2300288"/>
                </a:moveTo>
                <a:cubicBezTo>
                  <a:pt x="1550194" y="2775612"/>
                  <a:pt x="1684536" y="3135247"/>
                  <a:pt x="1953220" y="3379193"/>
                </a:cubicBezTo>
                <a:cubicBezTo>
                  <a:pt x="2222037" y="3623006"/>
                  <a:pt x="2596224" y="3744913"/>
                  <a:pt x="3075781" y="3744913"/>
                </a:cubicBezTo>
                <a:cubicBezTo>
                  <a:pt x="4080404" y="3744913"/>
                  <a:pt x="4582715" y="3257154"/>
                  <a:pt x="4582715" y="2281635"/>
                </a:cubicBezTo>
                <a:cubicBezTo>
                  <a:pt x="4582715" y="1260740"/>
                  <a:pt x="4074186" y="750293"/>
                  <a:pt x="3057128" y="750293"/>
                </a:cubicBezTo>
                <a:cubicBezTo>
                  <a:pt x="2573470" y="750293"/>
                  <a:pt x="2201399" y="880534"/>
                  <a:pt x="1940917" y="1141016"/>
                </a:cubicBezTo>
                <a:cubicBezTo>
                  <a:pt x="1680435" y="1401366"/>
                  <a:pt x="1550194" y="1787790"/>
                  <a:pt x="1550194" y="2300288"/>
                </a:cubicBezTo>
                <a:close/>
                <a:moveTo>
                  <a:pt x="4379317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25" name="Freeform 2525"/>
          <p:cNvSpPr/>
          <p:nvPr/>
        </p:nvSpPr>
        <p:spPr>
          <a:xfrm>
            <a:off x="3400637" y="7231907"/>
            <a:ext cx="7292" cy="55923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26" name="Freeform 2526"/>
          <p:cNvSpPr/>
          <p:nvPr/>
        </p:nvSpPr>
        <p:spPr>
          <a:xfrm>
            <a:off x="3417825" y="7246302"/>
            <a:ext cx="28909" cy="4229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27" name="Freeform 2527"/>
          <p:cNvSpPr/>
          <p:nvPr/>
        </p:nvSpPr>
        <p:spPr>
          <a:xfrm>
            <a:off x="3451389" y="7237615"/>
            <a:ext cx="24147" cy="50977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28" name="Freeform 2528"/>
          <p:cNvSpPr/>
          <p:nvPr/>
        </p:nvSpPr>
        <p:spPr>
          <a:xfrm>
            <a:off x="3481421" y="7246302"/>
            <a:ext cx="34491" cy="4229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29" name="Freeform 2529"/>
          <p:cNvSpPr/>
          <p:nvPr/>
        </p:nvSpPr>
        <p:spPr>
          <a:xfrm>
            <a:off x="3526446" y="7246302"/>
            <a:ext cx="23477" cy="4152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30" name="Freeform 2530"/>
          <p:cNvSpPr/>
          <p:nvPr/>
        </p:nvSpPr>
        <p:spPr>
          <a:xfrm>
            <a:off x="3555289" y="7246302"/>
            <a:ext cx="34491" cy="4229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31" name="Freeform 2531"/>
          <p:cNvSpPr/>
          <p:nvPr/>
        </p:nvSpPr>
        <p:spPr>
          <a:xfrm>
            <a:off x="3598045" y="7229919"/>
            <a:ext cx="35867" cy="5867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32" name="Freeform 2532"/>
          <p:cNvSpPr/>
          <p:nvPr/>
        </p:nvSpPr>
        <p:spPr>
          <a:xfrm>
            <a:off x="3664559" y="7246302"/>
            <a:ext cx="29467" cy="42291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33" name="Freeform 2533"/>
          <p:cNvSpPr/>
          <p:nvPr/>
        </p:nvSpPr>
        <p:spPr>
          <a:xfrm>
            <a:off x="3703108" y="7229919"/>
            <a:ext cx="34081" cy="57912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34" name="Freeform 2534"/>
          <p:cNvSpPr/>
          <p:nvPr/>
        </p:nvSpPr>
        <p:spPr>
          <a:xfrm>
            <a:off x="3746829" y="7246378"/>
            <a:ext cx="32704" cy="4221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35" name="Freeform 2535"/>
          <p:cNvSpPr/>
          <p:nvPr/>
        </p:nvSpPr>
        <p:spPr>
          <a:xfrm>
            <a:off x="3792262" y="7246302"/>
            <a:ext cx="23477" cy="4152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36" name="Freeform 2536"/>
          <p:cNvSpPr/>
          <p:nvPr/>
        </p:nvSpPr>
        <p:spPr>
          <a:xfrm>
            <a:off x="3822854" y="7231907"/>
            <a:ext cx="7292" cy="55923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37" name="Freeform 2537"/>
          <p:cNvSpPr/>
          <p:nvPr/>
        </p:nvSpPr>
        <p:spPr>
          <a:xfrm>
            <a:off x="3837250" y="7237615"/>
            <a:ext cx="24147" cy="50977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38" name="Freeform 2538"/>
          <p:cNvSpPr/>
          <p:nvPr/>
        </p:nvSpPr>
        <p:spPr>
          <a:xfrm>
            <a:off x="3863078" y="7247064"/>
            <a:ext cx="38248" cy="59055"/>
          </a:xfrm>
          <a:custGeom>
            <a:avLst/>
            <a:gdLst/>
            <a:ahLst/>
            <a:cxnLst/>
            <a:rect l="0" t="0" r="0" b="0"/>
            <a:pathLst>
              <a:path w="6374805" h="9842500">
                <a:moveTo>
                  <a:pt x="0" y="0"/>
                </a:moveTo>
                <a:lnTo>
                  <a:pt x="1103908" y="0"/>
                </a:lnTo>
                <a:lnTo>
                  <a:pt x="2592189" y="3873897"/>
                </a:lnTo>
                <a:cubicBezTo>
                  <a:pt x="2918685" y="4758135"/>
                  <a:pt x="3121224" y="5396508"/>
                  <a:pt x="3199805" y="5789018"/>
                </a:cubicBezTo>
                <a:lnTo>
                  <a:pt x="3249414" y="5789018"/>
                </a:lnTo>
                <a:cubicBezTo>
                  <a:pt x="3303124" y="5578277"/>
                  <a:pt x="3415771" y="5217782"/>
                  <a:pt x="3587353" y="4707533"/>
                </a:cubicBezTo>
                <a:cubicBezTo>
                  <a:pt x="3758935" y="4197152"/>
                  <a:pt x="4320183" y="2627975"/>
                  <a:pt x="5271095" y="0"/>
                </a:cubicBezTo>
                <a:lnTo>
                  <a:pt x="6374805" y="0"/>
                </a:lnTo>
                <a:lnTo>
                  <a:pt x="3454003" y="7735093"/>
                </a:lnTo>
                <a:cubicBezTo>
                  <a:pt x="3164549" y="8499607"/>
                  <a:pt x="2826544" y="9041937"/>
                  <a:pt x="2439988" y="9362082"/>
                </a:cubicBezTo>
                <a:cubicBezTo>
                  <a:pt x="2053564" y="9682360"/>
                  <a:pt x="1579232" y="9842500"/>
                  <a:pt x="1016992" y="9842500"/>
                </a:cubicBezTo>
                <a:cubicBezTo>
                  <a:pt x="702800" y="9842500"/>
                  <a:pt x="392708" y="9807376"/>
                  <a:pt x="86717" y="9737129"/>
                </a:cubicBezTo>
                <a:lnTo>
                  <a:pt x="86717" y="8912225"/>
                </a:lnTo>
                <a:cubicBezTo>
                  <a:pt x="314127" y="8961834"/>
                  <a:pt x="568391" y="8986639"/>
                  <a:pt x="849511" y="8986639"/>
                </a:cubicBezTo>
                <a:cubicBezTo>
                  <a:pt x="1556478" y="8986639"/>
                  <a:pt x="2060840" y="8589962"/>
                  <a:pt x="2362597" y="7796609"/>
                </a:cubicBezTo>
                <a:lnTo>
                  <a:pt x="2740819" y="6829821"/>
                </a:lnTo>
                <a:close/>
                <a:moveTo>
                  <a:pt x="6781999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39" name="Freeform 2539"/>
          <p:cNvSpPr/>
          <p:nvPr/>
        </p:nvSpPr>
        <p:spPr>
          <a:xfrm>
            <a:off x="3924279" y="7233424"/>
            <a:ext cx="17225" cy="66446"/>
          </a:xfrm>
          <a:custGeom>
            <a:avLst/>
            <a:gdLst/>
            <a:ahLst/>
            <a:cxnLst/>
            <a:rect l="0" t="0" r="0" b="0"/>
            <a:pathLst>
              <a:path w="2870994" h="11074400">
                <a:moveTo>
                  <a:pt x="0" y="5586810"/>
                </a:moveTo>
                <a:cubicBezTo>
                  <a:pt x="0" y="4491303"/>
                  <a:pt x="160139" y="3466108"/>
                  <a:pt x="480417" y="2511227"/>
                </a:cubicBezTo>
                <a:cubicBezTo>
                  <a:pt x="800827" y="1556346"/>
                  <a:pt x="1262856" y="719271"/>
                  <a:pt x="1866503" y="0"/>
                </a:cubicBezTo>
                <a:lnTo>
                  <a:pt x="2870994" y="0"/>
                </a:lnTo>
                <a:cubicBezTo>
                  <a:pt x="2275681" y="797852"/>
                  <a:pt x="1828138" y="1674218"/>
                  <a:pt x="1528365" y="2629099"/>
                </a:cubicBezTo>
                <a:cubicBezTo>
                  <a:pt x="1228725" y="3583980"/>
                  <a:pt x="1078905" y="4565717"/>
                  <a:pt x="1078905" y="5574308"/>
                </a:cubicBezTo>
                <a:cubicBezTo>
                  <a:pt x="1078905" y="6566496"/>
                  <a:pt x="1231834" y="7535929"/>
                  <a:pt x="1537692" y="8482608"/>
                </a:cubicBezTo>
                <a:cubicBezTo>
                  <a:pt x="1843683" y="9429154"/>
                  <a:pt x="2284015" y="10293085"/>
                  <a:pt x="2858690" y="11074400"/>
                </a:cubicBezTo>
                <a:lnTo>
                  <a:pt x="1866503" y="11074400"/>
                </a:lnTo>
                <a:cubicBezTo>
                  <a:pt x="1258755" y="10371666"/>
                  <a:pt x="795734" y="9551127"/>
                  <a:pt x="477440" y="8612783"/>
                </a:cubicBezTo>
                <a:cubicBezTo>
                  <a:pt x="159147" y="7674439"/>
                  <a:pt x="0" y="6665781"/>
                  <a:pt x="0" y="5586810"/>
                </a:cubicBezTo>
                <a:close/>
                <a:moveTo>
                  <a:pt x="2972395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40" name="Freeform 2540"/>
          <p:cNvSpPr/>
          <p:nvPr/>
        </p:nvSpPr>
        <p:spPr>
          <a:xfrm>
            <a:off x="3950770" y="7233424"/>
            <a:ext cx="19608" cy="54406"/>
          </a:xfrm>
          <a:custGeom>
            <a:avLst/>
            <a:gdLst/>
            <a:ahLst/>
            <a:cxnLst/>
            <a:rect l="0" t="0" r="0" b="0"/>
            <a:pathLst>
              <a:path w="3268067" h="9067800">
                <a:moveTo>
                  <a:pt x="3268067" y="9067800"/>
                </a:moveTo>
                <a:lnTo>
                  <a:pt x="2263378" y="9067800"/>
                </a:lnTo>
                <a:lnTo>
                  <a:pt x="2263378" y="2606279"/>
                </a:lnTo>
                <a:cubicBezTo>
                  <a:pt x="2263378" y="2068910"/>
                  <a:pt x="2279915" y="1560447"/>
                  <a:pt x="2312987" y="1080890"/>
                </a:cubicBezTo>
                <a:cubicBezTo>
                  <a:pt x="2226204" y="1167805"/>
                  <a:pt x="2129036" y="1258888"/>
                  <a:pt x="2021483" y="1354138"/>
                </a:cubicBezTo>
                <a:cubicBezTo>
                  <a:pt x="1914062" y="1449388"/>
                  <a:pt x="1422135" y="1853142"/>
                  <a:pt x="545703" y="2565400"/>
                </a:cubicBezTo>
                <a:lnTo>
                  <a:pt x="0" y="1857177"/>
                </a:lnTo>
                <a:lnTo>
                  <a:pt x="2399903" y="0"/>
                </a:lnTo>
                <a:lnTo>
                  <a:pt x="3268067" y="0"/>
                </a:lnTo>
                <a:close/>
                <a:moveTo>
                  <a:pt x="-1165820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41" name="Freeform 2541"/>
          <p:cNvSpPr/>
          <p:nvPr/>
        </p:nvSpPr>
        <p:spPr>
          <a:xfrm>
            <a:off x="3991142" y="7232586"/>
            <a:ext cx="35978" cy="56007"/>
          </a:xfrm>
          <a:custGeom>
            <a:avLst/>
            <a:gdLst/>
            <a:ahLst/>
            <a:cxnLst/>
            <a:rect l="0" t="0" r="0" b="0"/>
            <a:pathLst>
              <a:path w="5996385" h="9334500">
                <a:moveTo>
                  <a:pt x="5996385" y="4664075"/>
                </a:moveTo>
                <a:cubicBezTo>
                  <a:pt x="5996385" y="6231203"/>
                  <a:pt x="5749330" y="7401388"/>
                  <a:pt x="5255221" y="8174633"/>
                </a:cubicBezTo>
                <a:cubicBezTo>
                  <a:pt x="4761243" y="8947878"/>
                  <a:pt x="4005792" y="9334500"/>
                  <a:pt x="2988866" y="9334500"/>
                </a:cubicBezTo>
                <a:cubicBezTo>
                  <a:pt x="2013215" y="9334500"/>
                  <a:pt x="1271125" y="8938618"/>
                  <a:pt x="762596" y="8146852"/>
                </a:cubicBezTo>
                <a:cubicBezTo>
                  <a:pt x="254199" y="7354954"/>
                  <a:pt x="0" y="6194029"/>
                  <a:pt x="0" y="4664075"/>
                </a:cubicBezTo>
                <a:cubicBezTo>
                  <a:pt x="0" y="3084645"/>
                  <a:pt x="245930" y="1912475"/>
                  <a:pt x="737791" y="1147565"/>
                </a:cubicBezTo>
                <a:cubicBezTo>
                  <a:pt x="1229784" y="382522"/>
                  <a:pt x="1980142" y="0"/>
                  <a:pt x="2988866" y="0"/>
                </a:cubicBezTo>
                <a:cubicBezTo>
                  <a:pt x="3972719" y="0"/>
                  <a:pt x="4719902" y="399058"/>
                  <a:pt x="5230416" y="1197174"/>
                </a:cubicBezTo>
                <a:cubicBezTo>
                  <a:pt x="5741062" y="1995157"/>
                  <a:pt x="5996385" y="3150791"/>
                  <a:pt x="5996385" y="4664075"/>
                </a:cubicBezTo>
                <a:close/>
                <a:moveTo>
                  <a:pt x="3910807" y="9207500"/>
                </a:moveTo>
                <a:moveTo>
                  <a:pt x="1041797" y="4664075"/>
                </a:moveTo>
                <a:cubicBezTo>
                  <a:pt x="1041797" y="5983156"/>
                  <a:pt x="1196777" y="6943527"/>
                  <a:pt x="1506736" y="7545190"/>
                </a:cubicBezTo>
                <a:cubicBezTo>
                  <a:pt x="1816828" y="8146852"/>
                  <a:pt x="2310871" y="8447683"/>
                  <a:pt x="2988866" y="8447683"/>
                </a:cubicBezTo>
                <a:cubicBezTo>
                  <a:pt x="3675195" y="8447683"/>
                  <a:pt x="4172347" y="8142751"/>
                  <a:pt x="4480322" y="7532886"/>
                </a:cubicBezTo>
                <a:cubicBezTo>
                  <a:pt x="4788297" y="6922890"/>
                  <a:pt x="4942285" y="5966619"/>
                  <a:pt x="4942285" y="4664075"/>
                </a:cubicBezTo>
                <a:cubicBezTo>
                  <a:pt x="4942285" y="3361532"/>
                  <a:pt x="4788297" y="2407378"/>
                  <a:pt x="4480322" y="1801615"/>
                </a:cubicBezTo>
                <a:cubicBezTo>
                  <a:pt x="4172347" y="1195851"/>
                  <a:pt x="3675195" y="892969"/>
                  <a:pt x="2988866" y="892969"/>
                </a:cubicBezTo>
                <a:cubicBezTo>
                  <a:pt x="2310871" y="892969"/>
                  <a:pt x="1816828" y="1191750"/>
                  <a:pt x="1506736" y="1789311"/>
                </a:cubicBezTo>
                <a:cubicBezTo>
                  <a:pt x="1196777" y="2386741"/>
                  <a:pt x="1041797" y="3344995"/>
                  <a:pt x="1041797" y="4664075"/>
                </a:cubicBezTo>
                <a:close/>
                <a:moveTo>
                  <a:pt x="3910807" y="9207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42" name="Freeform 2542"/>
          <p:cNvSpPr/>
          <p:nvPr/>
        </p:nvSpPr>
        <p:spPr>
          <a:xfrm>
            <a:off x="4034787" y="7232662"/>
            <a:ext cx="35755" cy="55930"/>
          </a:xfrm>
          <a:custGeom>
            <a:avLst/>
            <a:gdLst/>
            <a:ahLst/>
            <a:cxnLst/>
            <a:rect l="0" t="0" r="0" b="0"/>
            <a:pathLst>
              <a:path w="5959277" h="9321800">
                <a:moveTo>
                  <a:pt x="2976563" y="0"/>
                </a:moveTo>
                <a:cubicBezTo>
                  <a:pt x="3803386" y="0"/>
                  <a:pt x="4458626" y="192286"/>
                  <a:pt x="4942285" y="576858"/>
                </a:cubicBezTo>
                <a:cubicBezTo>
                  <a:pt x="5426075" y="961298"/>
                  <a:pt x="5667971" y="1492581"/>
                  <a:pt x="5667971" y="2170708"/>
                </a:cubicBezTo>
                <a:cubicBezTo>
                  <a:pt x="5667971" y="2617325"/>
                  <a:pt x="5529461" y="3024651"/>
                  <a:pt x="5252443" y="3392686"/>
                </a:cubicBezTo>
                <a:cubicBezTo>
                  <a:pt x="4975424" y="3760590"/>
                  <a:pt x="4533040" y="4095486"/>
                  <a:pt x="3925293" y="4397375"/>
                </a:cubicBezTo>
                <a:cubicBezTo>
                  <a:pt x="4661231" y="4748875"/>
                  <a:pt x="5184180" y="5117902"/>
                  <a:pt x="5494139" y="5504458"/>
                </a:cubicBezTo>
                <a:cubicBezTo>
                  <a:pt x="5804231" y="5891015"/>
                  <a:pt x="5959277" y="6338557"/>
                  <a:pt x="5959277" y="6847086"/>
                </a:cubicBezTo>
                <a:cubicBezTo>
                  <a:pt x="5959277" y="7599694"/>
                  <a:pt x="5696744" y="8200298"/>
                  <a:pt x="5171679" y="8648899"/>
                </a:cubicBezTo>
                <a:cubicBezTo>
                  <a:pt x="4646745" y="9097500"/>
                  <a:pt x="3927409" y="9321800"/>
                  <a:pt x="3013671" y="9321800"/>
                </a:cubicBezTo>
                <a:cubicBezTo>
                  <a:pt x="2046354" y="9321800"/>
                  <a:pt x="1302213" y="9109935"/>
                  <a:pt x="781249" y="8686205"/>
                </a:cubicBezTo>
                <a:cubicBezTo>
                  <a:pt x="260416" y="8262343"/>
                  <a:pt x="0" y="7661739"/>
                  <a:pt x="0" y="6884393"/>
                </a:cubicBezTo>
                <a:cubicBezTo>
                  <a:pt x="0" y="5846697"/>
                  <a:pt x="632553" y="5038395"/>
                  <a:pt x="1897658" y="4459486"/>
                </a:cubicBezTo>
                <a:cubicBezTo>
                  <a:pt x="1327084" y="4136959"/>
                  <a:pt x="917774" y="3788636"/>
                  <a:pt x="669727" y="3414515"/>
                </a:cubicBezTo>
                <a:cubicBezTo>
                  <a:pt x="421680" y="3040261"/>
                  <a:pt x="297657" y="2621558"/>
                  <a:pt x="297657" y="2158405"/>
                </a:cubicBezTo>
                <a:cubicBezTo>
                  <a:pt x="297657" y="1500916"/>
                  <a:pt x="540544" y="976842"/>
                  <a:pt x="1026319" y="586185"/>
                </a:cubicBezTo>
                <a:cubicBezTo>
                  <a:pt x="1512094" y="195396"/>
                  <a:pt x="2162175" y="0"/>
                  <a:pt x="2976563" y="0"/>
                </a:cubicBezTo>
                <a:close/>
                <a:moveTo>
                  <a:pt x="8549879" y="9194800"/>
                </a:moveTo>
                <a:moveTo>
                  <a:pt x="1016993" y="6909197"/>
                </a:moveTo>
                <a:cubicBezTo>
                  <a:pt x="1016993" y="7405423"/>
                  <a:pt x="1189567" y="7792046"/>
                  <a:pt x="1534716" y="8069065"/>
                </a:cubicBezTo>
                <a:cubicBezTo>
                  <a:pt x="1879997" y="8346083"/>
                  <a:pt x="2364714" y="8484593"/>
                  <a:pt x="2988866" y="8484593"/>
                </a:cubicBezTo>
                <a:cubicBezTo>
                  <a:pt x="3604948" y="8484593"/>
                  <a:pt x="4084506" y="8339866"/>
                  <a:pt x="4427538" y="8050411"/>
                </a:cubicBezTo>
                <a:cubicBezTo>
                  <a:pt x="4770703" y="7760957"/>
                  <a:pt x="4942285" y="7364016"/>
                  <a:pt x="4942285" y="6859588"/>
                </a:cubicBezTo>
                <a:cubicBezTo>
                  <a:pt x="4942285" y="6458612"/>
                  <a:pt x="4781021" y="6102020"/>
                  <a:pt x="4458494" y="5789811"/>
                </a:cubicBezTo>
                <a:cubicBezTo>
                  <a:pt x="4136099" y="5477603"/>
                  <a:pt x="3573926" y="5174721"/>
                  <a:pt x="2771974" y="4881166"/>
                </a:cubicBezTo>
                <a:cubicBezTo>
                  <a:pt x="2155891" y="5145750"/>
                  <a:pt x="1709341" y="5438312"/>
                  <a:pt x="1432322" y="5758855"/>
                </a:cubicBezTo>
                <a:cubicBezTo>
                  <a:pt x="1155436" y="6079266"/>
                  <a:pt x="1016993" y="6462713"/>
                  <a:pt x="1016993" y="6909197"/>
                </a:cubicBezTo>
                <a:close/>
                <a:moveTo>
                  <a:pt x="1640682" y="9194800"/>
                </a:moveTo>
                <a:moveTo>
                  <a:pt x="2964260" y="837208"/>
                </a:moveTo>
                <a:cubicBezTo>
                  <a:pt x="2447529" y="837208"/>
                  <a:pt x="2042385" y="961298"/>
                  <a:pt x="1748830" y="1209477"/>
                </a:cubicBezTo>
                <a:cubicBezTo>
                  <a:pt x="1455275" y="1457524"/>
                  <a:pt x="1308497" y="1788319"/>
                  <a:pt x="1308497" y="2201863"/>
                </a:cubicBezTo>
                <a:cubicBezTo>
                  <a:pt x="1308497" y="2582202"/>
                  <a:pt x="1430470" y="2908830"/>
                  <a:pt x="1674416" y="3181747"/>
                </a:cubicBezTo>
                <a:cubicBezTo>
                  <a:pt x="1918362" y="3454665"/>
                  <a:pt x="2368947" y="3727583"/>
                  <a:pt x="3026172" y="4000500"/>
                </a:cubicBezTo>
                <a:cubicBezTo>
                  <a:pt x="3617384" y="3752454"/>
                  <a:pt x="4035954" y="3485754"/>
                  <a:pt x="4281885" y="3200400"/>
                </a:cubicBezTo>
                <a:cubicBezTo>
                  <a:pt x="4527947" y="2915047"/>
                  <a:pt x="4650979" y="2582202"/>
                  <a:pt x="4650979" y="2201863"/>
                </a:cubicBezTo>
                <a:cubicBezTo>
                  <a:pt x="4650979" y="1784218"/>
                  <a:pt x="4501092" y="1452365"/>
                  <a:pt x="4201319" y="1206302"/>
                </a:cubicBezTo>
                <a:cubicBezTo>
                  <a:pt x="3901679" y="960240"/>
                  <a:pt x="3489325" y="837208"/>
                  <a:pt x="2964260" y="837208"/>
                </a:cubicBezTo>
                <a:close/>
                <a:moveTo>
                  <a:pt x="7712671" y="9194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43" name="Freeform 2543"/>
          <p:cNvSpPr/>
          <p:nvPr/>
        </p:nvSpPr>
        <p:spPr>
          <a:xfrm>
            <a:off x="4081483" y="7233424"/>
            <a:ext cx="19608" cy="54406"/>
          </a:xfrm>
          <a:custGeom>
            <a:avLst/>
            <a:gdLst/>
            <a:ahLst/>
            <a:cxnLst/>
            <a:rect l="0" t="0" r="0" b="0"/>
            <a:pathLst>
              <a:path w="3268067" h="9067800">
                <a:moveTo>
                  <a:pt x="3268067" y="9067800"/>
                </a:moveTo>
                <a:lnTo>
                  <a:pt x="2263378" y="9067800"/>
                </a:lnTo>
                <a:lnTo>
                  <a:pt x="2263378" y="2606279"/>
                </a:lnTo>
                <a:cubicBezTo>
                  <a:pt x="2263378" y="2068910"/>
                  <a:pt x="2279915" y="1560447"/>
                  <a:pt x="2312987" y="1080890"/>
                </a:cubicBezTo>
                <a:cubicBezTo>
                  <a:pt x="2226204" y="1167805"/>
                  <a:pt x="2129036" y="1258888"/>
                  <a:pt x="2021483" y="1354138"/>
                </a:cubicBezTo>
                <a:cubicBezTo>
                  <a:pt x="1914062" y="1449388"/>
                  <a:pt x="1422135" y="1853142"/>
                  <a:pt x="545703" y="2565400"/>
                </a:cubicBezTo>
                <a:lnTo>
                  <a:pt x="0" y="1857177"/>
                </a:lnTo>
                <a:lnTo>
                  <a:pt x="2399903" y="0"/>
                </a:lnTo>
                <a:lnTo>
                  <a:pt x="3268067" y="0"/>
                </a:lnTo>
                <a:close/>
                <a:moveTo>
                  <a:pt x="-1165820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44" name="Freeform 2544"/>
          <p:cNvSpPr/>
          <p:nvPr/>
        </p:nvSpPr>
        <p:spPr>
          <a:xfrm>
            <a:off x="4121780" y="7232662"/>
            <a:ext cx="35755" cy="55168"/>
          </a:xfrm>
          <a:custGeom>
            <a:avLst/>
            <a:gdLst/>
            <a:ahLst/>
            <a:cxnLst/>
            <a:rect l="0" t="0" r="0" b="0"/>
            <a:pathLst>
              <a:path w="5959276" h="9194800">
                <a:moveTo>
                  <a:pt x="5959276" y="9194800"/>
                </a:moveTo>
                <a:lnTo>
                  <a:pt x="0" y="9194800"/>
                </a:lnTo>
                <a:lnTo>
                  <a:pt x="0" y="8308182"/>
                </a:lnTo>
                <a:lnTo>
                  <a:pt x="2387401" y="5908874"/>
                </a:lnTo>
                <a:cubicBezTo>
                  <a:pt x="3115005" y="5173068"/>
                  <a:pt x="3594563" y="4648134"/>
                  <a:pt x="3826073" y="4334074"/>
                </a:cubicBezTo>
                <a:cubicBezTo>
                  <a:pt x="4057583" y="4019881"/>
                  <a:pt x="4231216" y="3714023"/>
                  <a:pt x="4346972" y="3416499"/>
                </a:cubicBezTo>
                <a:cubicBezTo>
                  <a:pt x="4462727" y="3118843"/>
                  <a:pt x="4520604" y="2798498"/>
                  <a:pt x="4520604" y="2455466"/>
                </a:cubicBezTo>
                <a:cubicBezTo>
                  <a:pt x="4520604" y="1971808"/>
                  <a:pt x="4373827" y="1588427"/>
                  <a:pt x="4080272" y="1305322"/>
                </a:cubicBezTo>
                <a:cubicBezTo>
                  <a:pt x="3786849" y="1022218"/>
                  <a:pt x="3379655" y="880666"/>
                  <a:pt x="2858690" y="880666"/>
                </a:cubicBezTo>
                <a:cubicBezTo>
                  <a:pt x="2482585" y="880666"/>
                  <a:pt x="2126059" y="942711"/>
                  <a:pt x="1789112" y="1066800"/>
                </a:cubicBezTo>
                <a:cubicBezTo>
                  <a:pt x="1452165" y="1190758"/>
                  <a:pt x="1076986" y="1415985"/>
                  <a:pt x="663575" y="1742480"/>
                </a:cubicBezTo>
                <a:lnTo>
                  <a:pt x="117872" y="1041797"/>
                </a:lnTo>
                <a:cubicBezTo>
                  <a:pt x="953029" y="347266"/>
                  <a:pt x="1862534" y="0"/>
                  <a:pt x="2846387" y="0"/>
                </a:cubicBezTo>
                <a:cubicBezTo>
                  <a:pt x="3698081" y="0"/>
                  <a:pt x="4365757" y="218017"/>
                  <a:pt x="4849415" y="654050"/>
                </a:cubicBezTo>
                <a:cubicBezTo>
                  <a:pt x="5333074" y="1090084"/>
                  <a:pt x="5574903" y="1676004"/>
                  <a:pt x="5574903" y="2411810"/>
                </a:cubicBezTo>
                <a:cubicBezTo>
                  <a:pt x="5574903" y="2986353"/>
                  <a:pt x="5413639" y="3554678"/>
                  <a:pt x="5091112" y="4116785"/>
                </a:cubicBezTo>
                <a:cubicBezTo>
                  <a:pt x="4768718" y="4678892"/>
                  <a:pt x="4165137" y="5389828"/>
                  <a:pt x="3280370" y="6249591"/>
                </a:cubicBezTo>
                <a:lnTo>
                  <a:pt x="1295995" y="8190111"/>
                </a:lnTo>
                <a:lnTo>
                  <a:pt x="1295995" y="8239721"/>
                </a:lnTo>
                <a:lnTo>
                  <a:pt x="5959276" y="8239721"/>
                </a:lnTo>
                <a:close/>
                <a:moveTo>
                  <a:pt x="-620117" y="9194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45" name="Freeform 2545"/>
          <p:cNvSpPr/>
          <p:nvPr/>
        </p:nvSpPr>
        <p:spPr>
          <a:xfrm>
            <a:off x="4163231" y="7233119"/>
            <a:ext cx="40444" cy="54711"/>
          </a:xfrm>
          <a:custGeom>
            <a:avLst/>
            <a:gdLst/>
            <a:ahLst/>
            <a:cxnLst/>
            <a:rect l="0" t="0" r="0" b="0"/>
            <a:pathLst>
              <a:path w="6740723" h="9118600">
                <a:moveTo>
                  <a:pt x="6740723" y="7032427"/>
                </a:moveTo>
                <a:lnTo>
                  <a:pt x="5394920" y="7032427"/>
                </a:lnTo>
                <a:lnTo>
                  <a:pt x="5394920" y="9118600"/>
                </a:lnTo>
                <a:lnTo>
                  <a:pt x="4409082" y="9118600"/>
                </a:lnTo>
                <a:lnTo>
                  <a:pt x="4409082" y="7032427"/>
                </a:lnTo>
                <a:lnTo>
                  <a:pt x="0" y="7032427"/>
                </a:lnTo>
                <a:lnTo>
                  <a:pt x="0" y="6133307"/>
                </a:lnTo>
                <a:lnTo>
                  <a:pt x="4303514" y="0"/>
                </a:lnTo>
                <a:lnTo>
                  <a:pt x="5394920" y="0"/>
                </a:lnTo>
                <a:lnTo>
                  <a:pt x="5394920" y="6096000"/>
                </a:lnTo>
                <a:lnTo>
                  <a:pt x="6740723" y="6096000"/>
                </a:lnTo>
                <a:close/>
                <a:moveTo>
                  <a:pt x="1819473" y="9118600"/>
                </a:moveTo>
                <a:moveTo>
                  <a:pt x="4409082" y="6096000"/>
                </a:moveTo>
                <a:lnTo>
                  <a:pt x="4409082" y="3082132"/>
                </a:lnTo>
                <a:cubicBezTo>
                  <a:pt x="4409082" y="2490921"/>
                  <a:pt x="4429720" y="1823244"/>
                  <a:pt x="4470995" y="1079104"/>
                </a:cubicBezTo>
                <a:lnTo>
                  <a:pt x="4421385" y="1079104"/>
                </a:lnTo>
                <a:cubicBezTo>
                  <a:pt x="4222948" y="1475979"/>
                  <a:pt x="4036946" y="1804657"/>
                  <a:pt x="3863379" y="2065140"/>
                </a:cubicBezTo>
                <a:lnTo>
                  <a:pt x="1029295" y="6096000"/>
                </a:lnTo>
                <a:close/>
                <a:moveTo>
                  <a:pt x="2755900" y="91186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46" name="Freeform 2546"/>
          <p:cNvSpPr/>
          <p:nvPr/>
        </p:nvSpPr>
        <p:spPr>
          <a:xfrm>
            <a:off x="4208700" y="7233424"/>
            <a:ext cx="36202" cy="54406"/>
          </a:xfrm>
          <a:custGeom>
            <a:avLst/>
            <a:gdLst/>
            <a:ahLst/>
            <a:cxnLst/>
            <a:rect l="0" t="0" r="0" b="0"/>
            <a:pathLst>
              <a:path w="6033691" h="9067800">
                <a:moveTo>
                  <a:pt x="1184275" y="9067800"/>
                </a:moveTo>
                <a:lnTo>
                  <a:pt x="4942284" y="948730"/>
                </a:lnTo>
                <a:lnTo>
                  <a:pt x="0" y="948730"/>
                </a:lnTo>
                <a:lnTo>
                  <a:pt x="0" y="0"/>
                </a:lnTo>
                <a:lnTo>
                  <a:pt x="6033691" y="0"/>
                </a:lnTo>
                <a:lnTo>
                  <a:pt x="6033691" y="824905"/>
                </a:lnTo>
                <a:lnTo>
                  <a:pt x="2325291" y="9067800"/>
                </a:lnTo>
                <a:close/>
                <a:moveTo>
                  <a:pt x="-583009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47" name="Freeform 2547"/>
          <p:cNvSpPr/>
          <p:nvPr/>
        </p:nvSpPr>
        <p:spPr>
          <a:xfrm>
            <a:off x="4251042" y="7233424"/>
            <a:ext cx="17227" cy="66446"/>
          </a:xfrm>
          <a:custGeom>
            <a:avLst/>
            <a:gdLst/>
            <a:ahLst/>
            <a:cxnLst/>
            <a:rect l="0" t="0" r="0" b="0"/>
            <a:pathLst>
              <a:path w="2871193" h="11074400">
                <a:moveTo>
                  <a:pt x="2871193" y="5586810"/>
                </a:moveTo>
                <a:cubicBezTo>
                  <a:pt x="2871193" y="6673983"/>
                  <a:pt x="2710987" y="7686742"/>
                  <a:pt x="2390577" y="8625086"/>
                </a:cubicBezTo>
                <a:cubicBezTo>
                  <a:pt x="2070166" y="9563430"/>
                  <a:pt x="1608204" y="10379868"/>
                  <a:pt x="1004689" y="11074400"/>
                </a:cubicBezTo>
                <a:lnTo>
                  <a:pt x="12502" y="11074400"/>
                </a:lnTo>
                <a:cubicBezTo>
                  <a:pt x="587177" y="10297186"/>
                  <a:pt x="1027444" y="9434247"/>
                  <a:pt x="1333302" y="8485585"/>
                </a:cubicBezTo>
                <a:cubicBezTo>
                  <a:pt x="1639293" y="7536921"/>
                  <a:pt x="1792288" y="6566496"/>
                  <a:pt x="1792288" y="5574308"/>
                </a:cubicBezTo>
                <a:cubicBezTo>
                  <a:pt x="1792288" y="4565717"/>
                  <a:pt x="1642401" y="3583980"/>
                  <a:pt x="1342629" y="2629099"/>
                </a:cubicBezTo>
                <a:cubicBezTo>
                  <a:pt x="1042856" y="1674218"/>
                  <a:pt x="595313" y="797852"/>
                  <a:pt x="0" y="0"/>
                </a:cubicBezTo>
                <a:lnTo>
                  <a:pt x="1004689" y="0"/>
                </a:lnTo>
                <a:cubicBezTo>
                  <a:pt x="1612305" y="723371"/>
                  <a:pt x="2075260" y="1563555"/>
                  <a:pt x="2393554" y="2520554"/>
                </a:cubicBezTo>
                <a:cubicBezTo>
                  <a:pt x="2711980" y="3477551"/>
                  <a:pt x="2871193" y="4499637"/>
                  <a:pt x="2871193" y="5586810"/>
                </a:cubicBezTo>
                <a:close/>
                <a:moveTo>
                  <a:pt x="3102769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48" name="Freeform 2548"/>
          <p:cNvSpPr/>
          <p:nvPr/>
        </p:nvSpPr>
        <p:spPr>
          <a:xfrm>
            <a:off x="4294646" y="7246378"/>
            <a:ext cx="32704" cy="4221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49" name="Freeform 2549"/>
          <p:cNvSpPr/>
          <p:nvPr/>
        </p:nvSpPr>
        <p:spPr>
          <a:xfrm>
            <a:off x="4340079" y="7246302"/>
            <a:ext cx="34081" cy="4152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50" name="Freeform 2550"/>
          <p:cNvSpPr/>
          <p:nvPr/>
        </p:nvSpPr>
        <p:spPr>
          <a:xfrm>
            <a:off x="4384581" y="7229919"/>
            <a:ext cx="35867" cy="5867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51" name="Freeform 2551"/>
          <p:cNvSpPr/>
          <p:nvPr/>
        </p:nvSpPr>
        <p:spPr>
          <a:xfrm>
            <a:off x="4452845" y="7231907"/>
            <a:ext cx="7292" cy="55923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52" name="Freeform 2552"/>
          <p:cNvSpPr/>
          <p:nvPr/>
        </p:nvSpPr>
        <p:spPr>
          <a:xfrm>
            <a:off x="4472636" y="7246302"/>
            <a:ext cx="34081" cy="4152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53" name="Freeform 2553"/>
          <p:cNvSpPr/>
          <p:nvPr/>
        </p:nvSpPr>
        <p:spPr>
          <a:xfrm>
            <a:off x="4536624" y="7232662"/>
            <a:ext cx="34230" cy="55930"/>
          </a:xfrm>
          <a:custGeom>
            <a:avLst/>
            <a:gdLst/>
            <a:ahLst/>
            <a:cxnLst/>
            <a:rect l="0" t="0" r="0" b="0"/>
            <a:pathLst>
              <a:path w="5705078" h="9321800">
                <a:moveTo>
                  <a:pt x="5705078" y="6785174"/>
                </a:moveTo>
                <a:cubicBezTo>
                  <a:pt x="5705078" y="7583157"/>
                  <a:pt x="5415690" y="8205457"/>
                  <a:pt x="4836914" y="8652074"/>
                </a:cubicBezTo>
                <a:cubicBezTo>
                  <a:pt x="4258138" y="9098558"/>
                  <a:pt x="3472656" y="9321800"/>
                  <a:pt x="2480469" y="9321800"/>
                </a:cubicBezTo>
                <a:cubicBezTo>
                  <a:pt x="1405599" y="9321800"/>
                  <a:pt x="578776" y="9183291"/>
                  <a:pt x="0" y="8906272"/>
                </a:cubicBezTo>
                <a:lnTo>
                  <a:pt x="0" y="7889280"/>
                </a:lnTo>
                <a:cubicBezTo>
                  <a:pt x="372136" y="8046443"/>
                  <a:pt x="777280" y="8170532"/>
                  <a:pt x="1215430" y="8261549"/>
                </a:cubicBezTo>
                <a:cubicBezTo>
                  <a:pt x="1653712" y="8352433"/>
                  <a:pt x="2087827" y="8397875"/>
                  <a:pt x="2517775" y="8397875"/>
                </a:cubicBezTo>
                <a:cubicBezTo>
                  <a:pt x="3220508" y="8397875"/>
                  <a:pt x="3749609" y="8264525"/>
                  <a:pt x="4105077" y="7997825"/>
                </a:cubicBezTo>
                <a:cubicBezTo>
                  <a:pt x="4460677" y="7731125"/>
                  <a:pt x="4638477" y="7359981"/>
                  <a:pt x="4638477" y="6884393"/>
                </a:cubicBezTo>
                <a:cubicBezTo>
                  <a:pt x="4638477" y="6570200"/>
                  <a:pt x="4575440" y="6312827"/>
                  <a:pt x="4449366" y="6112272"/>
                </a:cubicBezTo>
                <a:cubicBezTo>
                  <a:pt x="4323291" y="5911718"/>
                  <a:pt x="4112419" y="5726708"/>
                  <a:pt x="3816747" y="5557243"/>
                </a:cubicBezTo>
                <a:cubicBezTo>
                  <a:pt x="3521207" y="5387645"/>
                  <a:pt x="3071614" y="5195359"/>
                  <a:pt x="2467967" y="4980385"/>
                </a:cubicBezTo>
                <a:cubicBezTo>
                  <a:pt x="1624608" y="4678495"/>
                  <a:pt x="1022019" y="4320845"/>
                  <a:pt x="660202" y="3907433"/>
                </a:cubicBezTo>
                <a:cubicBezTo>
                  <a:pt x="298516" y="3493890"/>
                  <a:pt x="117673" y="2954272"/>
                  <a:pt x="117673" y="2288580"/>
                </a:cubicBezTo>
                <a:cubicBezTo>
                  <a:pt x="117673" y="1589816"/>
                  <a:pt x="380206" y="1033727"/>
                  <a:pt x="905272" y="620316"/>
                </a:cubicBezTo>
                <a:cubicBezTo>
                  <a:pt x="1430337" y="206772"/>
                  <a:pt x="2124869" y="0"/>
                  <a:pt x="2988866" y="0"/>
                </a:cubicBezTo>
                <a:cubicBezTo>
                  <a:pt x="3890037" y="0"/>
                  <a:pt x="4718910" y="165365"/>
                  <a:pt x="5475486" y="496094"/>
                </a:cubicBezTo>
                <a:lnTo>
                  <a:pt x="5146873" y="1413868"/>
                </a:lnTo>
                <a:cubicBezTo>
                  <a:pt x="4398632" y="1099675"/>
                  <a:pt x="3671027" y="942579"/>
                  <a:pt x="2964061" y="942579"/>
                </a:cubicBezTo>
                <a:cubicBezTo>
                  <a:pt x="2405922" y="942579"/>
                  <a:pt x="1969757" y="1062501"/>
                  <a:pt x="1655564" y="1302346"/>
                </a:cubicBezTo>
                <a:cubicBezTo>
                  <a:pt x="1341371" y="1542191"/>
                  <a:pt x="1184275" y="1875102"/>
                  <a:pt x="1184275" y="2301082"/>
                </a:cubicBezTo>
                <a:cubicBezTo>
                  <a:pt x="1184275" y="2615274"/>
                  <a:pt x="1242153" y="2872648"/>
                  <a:pt x="1357908" y="3073202"/>
                </a:cubicBezTo>
                <a:cubicBezTo>
                  <a:pt x="1473663" y="3273756"/>
                  <a:pt x="1668992" y="3457774"/>
                  <a:pt x="1943894" y="3625255"/>
                </a:cubicBezTo>
                <a:cubicBezTo>
                  <a:pt x="2218796" y="3792736"/>
                  <a:pt x="2639483" y="3977746"/>
                  <a:pt x="3205956" y="4180285"/>
                </a:cubicBezTo>
                <a:cubicBezTo>
                  <a:pt x="4156869" y="4519348"/>
                  <a:pt x="4811117" y="4883217"/>
                  <a:pt x="5168702" y="5271890"/>
                </a:cubicBezTo>
                <a:cubicBezTo>
                  <a:pt x="5526286" y="5660562"/>
                  <a:pt x="5705078" y="6164991"/>
                  <a:pt x="5705078" y="6785174"/>
                </a:cubicBezTo>
                <a:close/>
                <a:moveTo>
                  <a:pt x="1752203" y="9194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54" name="Freeform 2554"/>
          <p:cNvSpPr/>
          <p:nvPr/>
        </p:nvSpPr>
        <p:spPr>
          <a:xfrm>
            <a:off x="4578784" y="7246302"/>
            <a:ext cx="29467" cy="42291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55" name="Freeform 2555"/>
          <p:cNvSpPr/>
          <p:nvPr/>
        </p:nvSpPr>
        <p:spPr>
          <a:xfrm>
            <a:off x="4615063" y="7246302"/>
            <a:ext cx="37467" cy="4229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56" name="Freeform 2556"/>
          <p:cNvSpPr/>
          <p:nvPr/>
        </p:nvSpPr>
        <p:spPr>
          <a:xfrm>
            <a:off x="4657970" y="7237615"/>
            <a:ext cx="24147" cy="50977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57" name="Freeform 2557"/>
          <p:cNvSpPr/>
          <p:nvPr/>
        </p:nvSpPr>
        <p:spPr>
          <a:xfrm>
            <a:off x="4690271" y="7229919"/>
            <a:ext cx="6176" cy="5791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58" name="Freeform 2558"/>
          <p:cNvSpPr/>
          <p:nvPr/>
        </p:nvSpPr>
        <p:spPr>
          <a:xfrm>
            <a:off x="4706491" y="7246378"/>
            <a:ext cx="32704" cy="4221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59" name="Freeform 2559"/>
          <p:cNvSpPr/>
          <p:nvPr/>
        </p:nvSpPr>
        <p:spPr>
          <a:xfrm>
            <a:off x="4751925" y="7246302"/>
            <a:ext cx="34081" cy="4152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60" name="Freeform 2560"/>
          <p:cNvSpPr/>
          <p:nvPr/>
        </p:nvSpPr>
        <p:spPr>
          <a:xfrm>
            <a:off x="4796427" y="7229919"/>
            <a:ext cx="35867" cy="5867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61" name="Freeform 2561"/>
          <p:cNvSpPr/>
          <p:nvPr/>
        </p:nvSpPr>
        <p:spPr>
          <a:xfrm>
            <a:off x="4861714" y="7233424"/>
            <a:ext cx="17225" cy="66446"/>
          </a:xfrm>
          <a:custGeom>
            <a:avLst/>
            <a:gdLst/>
            <a:ahLst/>
            <a:cxnLst/>
            <a:rect l="0" t="0" r="0" b="0"/>
            <a:pathLst>
              <a:path w="2870994" h="11074400">
                <a:moveTo>
                  <a:pt x="0" y="5586810"/>
                </a:moveTo>
                <a:cubicBezTo>
                  <a:pt x="0" y="4491303"/>
                  <a:pt x="160139" y="3466108"/>
                  <a:pt x="480417" y="2511227"/>
                </a:cubicBezTo>
                <a:cubicBezTo>
                  <a:pt x="800827" y="1556346"/>
                  <a:pt x="1262856" y="719271"/>
                  <a:pt x="1866503" y="0"/>
                </a:cubicBezTo>
                <a:lnTo>
                  <a:pt x="2870994" y="0"/>
                </a:lnTo>
                <a:cubicBezTo>
                  <a:pt x="2275681" y="797852"/>
                  <a:pt x="1828138" y="1674218"/>
                  <a:pt x="1528365" y="2629099"/>
                </a:cubicBezTo>
                <a:cubicBezTo>
                  <a:pt x="1228725" y="3583980"/>
                  <a:pt x="1078905" y="4565717"/>
                  <a:pt x="1078905" y="5574308"/>
                </a:cubicBezTo>
                <a:cubicBezTo>
                  <a:pt x="1078905" y="6566496"/>
                  <a:pt x="1231834" y="7535929"/>
                  <a:pt x="1537692" y="8482608"/>
                </a:cubicBezTo>
                <a:cubicBezTo>
                  <a:pt x="1843683" y="9429154"/>
                  <a:pt x="2284015" y="10293085"/>
                  <a:pt x="2858690" y="11074400"/>
                </a:cubicBezTo>
                <a:lnTo>
                  <a:pt x="1866503" y="11074400"/>
                </a:lnTo>
                <a:cubicBezTo>
                  <a:pt x="1258755" y="10371666"/>
                  <a:pt x="795734" y="9551127"/>
                  <a:pt x="477440" y="8612783"/>
                </a:cubicBezTo>
                <a:cubicBezTo>
                  <a:pt x="159147" y="7674439"/>
                  <a:pt x="0" y="6665781"/>
                  <a:pt x="0" y="5586810"/>
                </a:cubicBezTo>
                <a:close/>
                <a:moveTo>
                  <a:pt x="2972395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62" name="Freeform 2562"/>
          <p:cNvSpPr/>
          <p:nvPr/>
        </p:nvSpPr>
        <p:spPr>
          <a:xfrm>
            <a:off x="4885155" y="7232662"/>
            <a:ext cx="34230" cy="55930"/>
          </a:xfrm>
          <a:custGeom>
            <a:avLst/>
            <a:gdLst/>
            <a:ahLst/>
            <a:cxnLst/>
            <a:rect l="0" t="0" r="0" b="0"/>
            <a:pathLst>
              <a:path w="5705078" h="9321800">
                <a:moveTo>
                  <a:pt x="5705078" y="6785174"/>
                </a:moveTo>
                <a:cubicBezTo>
                  <a:pt x="5705078" y="7583157"/>
                  <a:pt x="5415690" y="8205457"/>
                  <a:pt x="4836914" y="8652074"/>
                </a:cubicBezTo>
                <a:cubicBezTo>
                  <a:pt x="4258138" y="9098558"/>
                  <a:pt x="3472656" y="9321800"/>
                  <a:pt x="2480469" y="9321800"/>
                </a:cubicBezTo>
                <a:cubicBezTo>
                  <a:pt x="1405599" y="9321800"/>
                  <a:pt x="578776" y="9183291"/>
                  <a:pt x="0" y="8906272"/>
                </a:cubicBezTo>
                <a:lnTo>
                  <a:pt x="0" y="7889280"/>
                </a:lnTo>
                <a:cubicBezTo>
                  <a:pt x="372136" y="8046443"/>
                  <a:pt x="777280" y="8170532"/>
                  <a:pt x="1215430" y="8261549"/>
                </a:cubicBezTo>
                <a:cubicBezTo>
                  <a:pt x="1653712" y="8352433"/>
                  <a:pt x="2087827" y="8397875"/>
                  <a:pt x="2517775" y="8397875"/>
                </a:cubicBezTo>
                <a:cubicBezTo>
                  <a:pt x="3220508" y="8397875"/>
                  <a:pt x="3749609" y="8264525"/>
                  <a:pt x="4105077" y="7997825"/>
                </a:cubicBezTo>
                <a:cubicBezTo>
                  <a:pt x="4460677" y="7731125"/>
                  <a:pt x="4638477" y="7359981"/>
                  <a:pt x="4638477" y="6884393"/>
                </a:cubicBezTo>
                <a:cubicBezTo>
                  <a:pt x="4638477" y="6570200"/>
                  <a:pt x="4575440" y="6312827"/>
                  <a:pt x="4449366" y="6112272"/>
                </a:cubicBezTo>
                <a:cubicBezTo>
                  <a:pt x="4323291" y="5911718"/>
                  <a:pt x="4112419" y="5726708"/>
                  <a:pt x="3816747" y="5557243"/>
                </a:cubicBezTo>
                <a:cubicBezTo>
                  <a:pt x="3521207" y="5387645"/>
                  <a:pt x="3071614" y="5195359"/>
                  <a:pt x="2467967" y="4980385"/>
                </a:cubicBezTo>
                <a:cubicBezTo>
                  <a:pt x="1624608" y="4678495"/>
                  <a:pt x="1022019" y="4320845"/>
                  <a:pt x="660202" y="3907433"/>
                </a:cubicBezTo>
                <a:cubicBezTo>
                  <a:pt x="298516" y="3493890"/>
                  <a:pt x="117673" y="2954272"/>
                  <a:pt x="117673" y="2288580"/>
                </a:cubicBezTo>
                <a:cubicBezTo>
                  <a:pt x="117673" y="1589816"/>
                  <a:pt x="380206" y="1033727"/>
                  <a:pt x="905272" y="620316"/>
                </a:cubicBezTo>
                <a:cubicBezTo>
                  <a:pt x="1430337" y="206772"/>
                  <a:pt x="2124869" y="0"/>
                  <a:pt x="2988866" y="0"/>
                </a:cubicBezTo>
                <a:cubicBezTo>
                  <a:pt x="3890037" y="0"/>
                  <a:pt x="4718910" y="165365"/>
                  <a:pt x="5475486" y="496094"/>
                </a:cubicBezTo>
                <a:lnTo>
                  <a:pt x="5146873" y="1413868"/>
                </a:lnTo>
                <a:cubicBezTo>
                  <a:pt x="4398632" y="1099675"/>
                  <a:pt x="3671027" y="942579"/>
                  <a:pt x="2964061" y="942579"/>
                </a:cubicBezTo>
                <a:cubicBezTo>
                  <a:pt x="2405922" y="942579"/>
                  <a:pt x="1969757" y="1062501"/>
                  <a:pt x="1655564" y="1302346"/>
                </a:cubicBezTo>
                <a:cubicBezTo>
                  <a:pt x="1341371" y="1542191"/>
                  <a:pt x="1184275" y="1875102"/>
                  <a:pt x="1184275" y="2301082"/>
                </a:cubicBezTo>
                <a:cubicBezTo>
                  <a:pt x="1184275" y="2615274"/>
                  <a:pt x="1242153" y="2872648"/>
                  <a:pt x="1357908" y="3073202"/>
                </a:cubicBezTo>
                <a:cubicBezTo>
                  <a:pt x="1473663" y="3273756"/>
                  <a:pt x="1668992" y="3457774"/>
                  <a:pt x="1943894" y="3625255"/>
                </a:cubicBezTo>
                <a:cubicBezTo>
                  <a:pt x="2218796" y="3792736"/>
                  <a:pt x="2639483" y="3977746"/>
                  <a:pt x="3205956" y="4180285"/>
                </a:cubicBezTo>
                <a:cubicBezTo>
                  <a:pt x="4156869" y="4519348"/>
                  <a:pt x="4811117" y="4883217"/>
                  <a:pt x="5168702" y="5271890"/>
                </a:cubicBezTo>
                <a:cubicBezTo>
                  <a:pt x="5526286" y="5660562"/>
                  <a:pt x="5705078" y="6164991"/>
                  <a:pt x="5705078" y="6785174"/>
                </a:cubicBezTo>
                <a:close/>
                <a:moveTo>
                  <a:pt x="1752203" y="9194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63" name="Freeform 2563"/>
          <p:cNvSpPr/>
          <p:nvPr/>
        </p:nvSpPr>
        <p:spPr>
          <a:xfrm>
            <a:off x="4927687" y="7232662"/>
            <a:ext cx="41151" cy="55930"/>
          </a:xfrm>
          <a:custGeom>
            <a:avLst/>
            <a:gdLst/>
            <a:ahLst/>
            <a:cxnLst/>
            <a:rect l="0" t="0" r="0" b="0"/>
            <a:pathLst>
              <a:path w="6858596" h="9321800">
                <a:moveTo>
                  <a:pt x="4353322" y="942579"/>
                </a:moveTo>
                <a:cubicBezTo>
                  <a:pt x="3357034" y="942579"/>
                  <a:pt x="2570493" y="1274432"/>
                  <a:pt x="1993702" y="1938140"/>
                </a:cubicBezTo>
                <a:cubicBezTo>
                  <a:pt x="1417043" y="2601715"/>
                  <a:pt x="1128713" y="3510360"/>
                  <a:pt x="1128713" y="4664075"/>
                </a:cubicBezTo>
                <a:cubicBezTo>
                  <a:pt x="1128713" y="5850732"/>
                  <a:pt x="1406724" y="6767645"/>
                  <a:pt x="1962746" y="7414816"/>
                </a:cubicBezTo>
                <a:cubicBezTo>
                  <a:pt x="2518768" y="8061855"/>
                  <a:pt x="3311525" y="8385374"/>
                  <a:pt x="4341019" y="8385374"/>
                </a:cubicBezTo>
                <a:cubicBezTo>
                  <a:pt x="4973506" y="8385374"/>
                  <a:pt x="5694892" y="8271669"/>
                  <a:pt x="6505179" y="8044260"/>
                </a:cubicBezTo>
                <a:lnTo>
                  <a:pt x="6505179" y="8968383"/>
                </a:lnTo>
                <a:cubicBezTo>
                  <a:pt x="5876793" y="9203994"/>
                  <a:pt x="5101630" y="9321800"/>
                  <a:pt x="4179689" y="9321800"/>
                </a:cubicBezTo>
                <a:cubicBezTo>
                  <a:pt x="2844337" y="9321800"/>
                  <a:pt x="1813851" y="8916591"/>
                  <a:pt x="1088232" y="8106172"/>
                </a:cubicBezTo>
                <a:cubicBezTo>
                  <a:pt x="362744" y="7295754"/>
                  <a:pt x="0" y="6144221"/>
                  <a:pt x="0" y="4651574"/>
                </a:cubicBezTo>
                <a:cubicBezTo>
                  <a:pt x="0" y="3717198"/>
                  <a:pt x="174625" y="2898577"/>
                  <a:pt x="523875" y="2195711"/>
                </a:cubicBezTo>
                <a:cubicBezTo>
                  <a:pt x="873258" y="1492713"/>
                  <a:pt x="1377620" y="951046"/>
                  <a:pt x="2036961" y="570707"/>
                </a:cubicBezTo>
                <a:cubicBezTo>
                  <a:pt x="2696435" y="190236"/>
                  <a:pt x="3472657" y="0"/>
                  <a:pt x="4365625" y="0"/>
                </a:cubicBezTo>
                <a:cubicBezTo>
                  <a:pt x="5316538" y="0"/>
                  <a:pt x="6147528" y="173633"/>
                  <a:pt x="6858596" y="520899"/>
                </a:cubicBezTo>
                <a:lnTo>
                  <a:pt x="6412111" y="1426369"/>
                </a:lnTo>
                <a:cubicBezTo>
                  <a:pt x="5725914" y="1103842"/>
                  <a:pt x="5039651" y="942579"/>
                  <a:pt x="4353322" y="942579"/>
                </a:cubicBezTo>
                <a:close/>
                <a:moveTo>
                  <a:pt x="7477125" y="9194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64" name="Freeform 2564"/>
          <p:cNvSpPr/>
          <p:nvPr/>
        </p:nvSpPr>
        <p:spPr>
          <a:xfrm>
            <a:off x="4974907" y="7232586"/>
            <a:ext cx="35978" cy="56007"/>
          </a:xfrm>
          <a:custGeom>
            <a:avLst/>
            <a:gdLst/>
            <a:ahLst/>
            <a:cxnLst/>
            <a:rect l="0" t="0" r="0" b="0"/>
            <a:pathLst>
              <a:path w="5996385" h="9334500">
                <a:moveTo>
                  <a:pt x="5996385" y="4664075"/>
                </a:moveTo>
                <a:cubicBezTo>
                  <a:pt x="5996385" y="6231203"/>
                  <a:pt x="5749330" y="7401388"/>
                  <a:pt x="5255221" y="8174633"/>
                </a:cubicBezTo>
                <a:cubicBezTo>
                  <a:pt x="4761243" y="8947878"/>
                  <a:pt x="4005792" y="9334500"/>
                  <a:pt x="2988866" y="9334500"/>
                </a:cubicBezTo>
                <a:cubicBezTo>
                  <a:pt x="2013215" y="9334500"/>
                  <a:pt x="1271125" y="8938618"/>
                  <a:pt x="762596" y="8146852"/>
                </a:cubicBezTo>
                <a:cubicBezTo>
                  <a:pt x="254199" y="7354954"/>
                  <a:pt x="0" y="6194029"/>
                  <a:pt x="0" y="4664075"/>
                </a:cubicBezTo>
                <a:cubicBezTo>
                  <a:pt x="0" y="3084645"/>
                  <a:pt x="245930" y="1912475"/>
                  <a:pt x="737791" y="1147565"/>
                </a:cubicBezTo>
                <a:cubicBezTo>
                  <a:pt x="1229784" y="382522"/>
                  <a:pt x="1980142" y="0"/>
                  <a:pt x="2988866" y="0"/>
                </a:cubicBezTo>
                <a:cubicBezTo>
                  <a:pt x="3972719" y="0"/>
                  <a:pt x="4719902" y="399058"/>
                  <a:pt x="5230416" y="1197174"/>
                </a:cubicBezTo>
                <a:cubicBezTo>
                  <a:pt x="5741062" y="1995157"/>
                  <a:pt x="5996385" y="3150791"/>
                  <a:pt x="5996385" y="4664075"/>
                </a:cubicBezTo>
                <a:close/>
                <a:moveTo>
                  <a:pt x="3910807" y="9207500"/>
                </a:moveTo>
                <a:moveTo>
                  <a:pt x="1041797" y="4664075"/>
                </a:moveTo>
                <a:cubicBezTo>
                  <a:pt x="1041797" y="5983156"/>
                  <a:pt x="1196777" y="6943527"/>
                  <a:pt x="1506736" y="7545190"/>
                </a:cubicBezTo>
                <a:cubicBezTo>
                  <a:pt x="1816828" y="8146852"/>
                  <a:pt x="2310871" y="8447683"/>
                  <a:pt x="2988866" y="8447683"/>
                </a:cubicBezTo>
                <a:cubicBezTo>
                  <a:pt x="3675195" y="8447683"/>
                  <a:pt x="4172347" y="8142751"/>
                  <a:pt x="4480322" y="7532886"/>
                </a:cubicBezTo>
                <a:cubicBezTo>
                  <a:pt x="4788297" y="6922890"/>
                  <a:pt x="4942285" y="5966619"/>
                  <a:pt x="4942285" y="4664075"/>
                </a:cubicBezTo>
                <a:cubicBezTo>
                  <a:pt x="4942285" y="3361532"/>
                  <a:pt x="4788297" y="2407378"/>
                  <a:pt x="4480322" y="1801615"/>
                </a:cubicBezTo>
                <a:cubicBezTo>
                  <a:pt x="4172347" y="1195851"/>
                  <a:pt x="3675195" y="892969"/>
                  <a:pt x="2988866" y="892969"/>
                </a:cubicBezTo>
                <a:cubicBezTo>
                  <a:pt x="2310871" y="892969"/>
                  <a:pt x="1816828" y="1191750"/>
                  <a:pt x="1506736" y="1789311"/>
                </a:cubicBezTo>
                <a:cubicBezTo>
                  <a:pt x="1196777" y="2386741"/>
                  <a:pt x="1041797" y="3344995"/>
                  <a:pt x="1041797" y="4664075"/>
                </a:cubicBezTo>
                <a:close/>
                <a:moveTo>
                  <a:pt x="3910807" y="9207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65" name="Freeform 2565"/>
          <p:cNvSpPr/>
          <p:nvPr/>
        </p:nvSpPr>
        <p:spPr>
          <a:xfrm>
            <a:off x="5018180" y="7232662"/>
            <a:ext cx="35606" cy="55930"/>
          </a:xfrm>
          <a:custGeom>
            <a:avLst/>
            <a:gdLst/>
            <a:ahLst/>
            <a:cxnLst/>
            <a:rect l="0" t="0" r="0" b="0"/>
            <a:pathLst>
              <a:path w="5934472" h="9321800">
                <a:moveTo>
                  <a:pt x="5655469" y="2261394"/>
                </a:moveTo>
                <a:cubicBezTo>
                  <a:pt x="5655469" y="2839641"/>
                  <a:pt x="5493147" y="3312584"/>
                  <a:pt x="5168503" y="3680222"/>
                </a:cubicBezTo>
                <a:cubicBezTo>
                  <a:pt x="4843991" y="4047729"/>
                  <a:pt x="4384080" y="4293461"/>
                  <a:pt x="3788767" y="4417418"/>
                </a:cubicBezTo>
                <a:lnTo>
                  <a:pt x="3788767" y="4467027"/>
                </a:lnTo>
                <a:cubicBezTo>
                  <a:pt x="4516371" y="4558176"/>
                  <a:pt x="5055857" y="4790017"/>
                  <a:pt x="5407223" y="5162550"/>
                </a:cubicBezTo>
                <a:cubicBezTo>
                  <a:pt x="5758722" y="5534951"/>
                  <a:pt x="5934472" y="6023240"/>
                  <a:pt x="5934472" y="6627416"/>
                </a:cubicBezTo>
                <a:cubicBezTo>
                  <a:pt x="5934472" y="7492471"/>
                  <a:pt x="5634765" y="8157832"/>
                  <a:pt x="5035351" y="8623499"/>
                </a:cubicBezTo>
                <a:cubicBezTo>
                  <a:pt x="4435938" y="9089033"/>
                  <a:pt x="3584310" y="9321800"/>
                  <a:pt x="2480469" y="9321800"/>
                </a:cubicBezTo>
                <a:cubicBezTo>
                  <a:pt x="2000911" y="9321800"/>
                  <a:pt x="1561637" y="9285618"/>
                  <a:pt x="1162645" y="9213254"/>
                </a:cubicBezTo>
                <a:cubicBezTo>
                  <a:pt x="763786" y="9140892"/>
                  <a:pt x="376237" y="9013759"/>
                  <a:pt x="0" y="8831858"/>
                </a:cubicBezTo>
                <a:lnTo>
                  <a:pt x="0" y="7852172"/>
                </a:lnTo>
                <a:cubicBezTo>
                  <a:pt x="392774" y="8046377"/>
                  <a:pt x="811345" y="8194146"/>
                  <a:pt x="1255712" y="8295482"/>
                </a:cubicBezTo>
                <a:cubicBezTo>
                  <a:pt x="1700080" y="8396817"/>
                  <a:pt x="2120701" y="8447485"/>
                  <a:pt x="2517576" y="8447485"/>
                </a:cubicBezTo>
                <a:cubicBezTo>
                  <a:pt x="4084439" y="8447485"/>
                  <a:pt x="4867870" y="7832593"/>
                  <a:pt x="4867870" y="6602810"/>
                </a:cubicBezTo>
                <a:cubicBezTo>
                  <a:pt x="4867870" y="5501482"/>
                  <a:pt x="4003807" y="4950818"/>
                  <a:pt x="2275681" y="4950818"/>
                </a:cubicBezTo>
                <a:lnTo>
                  <a:pt x="1382712" y="4950818"/>
                </a:lnTo>
                <a:lnTo>
                  <a:pt x="1382712" y="4064000"/>
                </a:lnTo>
                <a:lnTo>
                  <a:pt x="2288183" y="4064000"/>
                </a:lnTo>
                <a:cubicBezTo>
                  <a:pt x="2995149" y="4064000"/>
                  <a:pt x="3555338" y="3908161"/>
                  <a:pt x="3968750" y="3596482"/>
                </a:cubicBezTo>
                <a:cubicBezTo>
                  <a:pt x="4382161" y="3284670"/>
                  <a:pt x="4588867" y="2852143"/>
                  <a:pt x="4588867" y="2298899"/>
                </a:cubicBezTo>
                <a:cubicBezTo>
                  <a:pt x="4588867" y="1857177"/>
                  <a:pt x="4436930" y="1510374"/>
                  <a:pt x="4133056" y="1258491"/>
                </a:cubicBezTo>
                <a:cubicBezTo>
                  <a:pt x="3829182" y="1006608"/>
                  <a:pt x="3416829" y="880666"/>
                  <a:pt x="2895997" y="880666"/>
                </a:cubicBezTo>
                <a:cubicBezTo>
                  <a:pt x="2499122" y="880666"/>
                  <a:pt x="2124935" y="934443"/>
                  <a:pt x="1773436" y="1041996"/>
                </a:cubicBezTo>
                <a:cubicBezTo>
                  <a:pt x="1422069" y="1149416"/>
                  <a:pt x="1021093" y="1347788"/>
                  <a:pt x="570508" y="1637110"/>
                </a:cubicBezTo>
                <a:lnTo>
                  <a:pt x="49609" y="942579"/>
                </a:lnTo>
                <a:cubicBezTo>
                  <a:pt x="421746" y="649155"/>
                  <a:pt x="850635" y="418704"/>
                  <a:pt x="1336278" y="251222"/>
                </a:cubicBezTo>
                <a:cubicBezTo>
                  <a:pt x="1822053" y="83741"/>
                  <a:pt x="2333691" y="0"/>
                  <a:pt x="2871192" y="0"/>
                </a:cubicBezTo>
                <a:cubicBezTo>
                  <a:pt x="3751726" y="0"/>
                  <a:pt x="4435872" y="201349"/>
                  <a:pt x="4923631" y="604044"/>
                </a:cubicBezTo>
                <a:cubicBezTo>
                  <a:pt x="5411523" y="1006740"/>
                  <a:pt x="5655469" y="1559190"/>
                  <a:pt x="5655469" y="2261394"/>
                </a:cubicBezTo>
                <a:close/>
                <a:moveTo>
                  <a:pt x="6350397" y="9194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66" name="Freeform 2566"/>
          <p:cNvSpPr/>
          <p:nvPr/>
        </p:nvSpPr>
        <p:spPr>
          <a:xfrm>
            <a:off x="5062198" y="7232662"/>
            <a:ext cx="35531" cy="55930"/>
          </a:xfrm>
          <a:custGeom>
            <a:avLst/>
            <a:gdLst/>
            <a:ahLst/>
            <a:cxnLst/>
            <a:rect l="0" t="0" r="0" b="0"/>
            <a:pathLst>
              <a:path w="5921970" h="9321800">
                <a:moveTo>
                  <a:pt x="5921970" y="4000302"/>
                </a:moveTo>
                <a:cubicBezTo>
                  <a:pt x="5921970" y="7547968"/>
                  <a:pt x="4549444" y="9321800"/>
                  <a:pt x="1804392" y="9321800"/>
                </a:cubicBezTo>
                <a:cubicBezTo>
                  <a:pt x="1324835" y="9321800"/>
                  <a:pt x="944496" y="9280458"/>
                  <a:pt x="663377" y="9197776"/>
                </a:cubicBezTo>
                <a:lnTo>
                  <a:pt x="663377" y="8310960"/>
                </a:lnTo>
                <a:cubicBezTo>
                  <a:pt x="994106" y="8418513"/>
                  <a:pt x="1370343" y="8472290"/>
                  <a:pt x="1792089" y="8472290"/>
                </a:cubicBezTo>
                <a:cubicBezTo>
                  <a:pt x="2784277" y="8472290"/>
                  <a:pt x="3533577" y="8165174"/>
                  <a:pt x="4039989" y="7550944"/>
                </a:cubicBezTo>
                <a:cubicBezTo>
                  <a:pt x="4546402" y="6936582"/>
                  <a:pt x="4822362" y="5994400"/>
                  <a:pt x="4867870" y="4724400"/>
                </a:cubicBezTo>
                <a:lnTo>
                  <a:pt x="4793456" y="4724400"/>
                </a:lnTo>
                <a:cubicBezTo>
                  <a:pt x="4566047" y="5067565"/>
                  <a:pt x="4264223" y="5329040"/>
                  <a:pt x="3887986" y="5508824"/>
                </a:cubicBezTo>
                <a:cubicBezTo>
                  <a:pt x="3511881" y="5688608"/>
                  <a:pt x="3088151" y="5778500"/>
                  <a:pt x="2616795" y="5778500"/>
                </a:cubicBezTo>
                <a:cubicBezTo>
                  <a:pt x="1814843" y="5778500"/>
                  <a:pt x="1178189" y="5538788"/>
                  <a:pt x="706834" y="5059363"/>
                </a:cubicBezTo>
                <a:cubicBezTo>
                  <a:pt x="235611" y="4579806"/>
                  <a:pt x="0" y="3910145"/>
                  <a:pt x="0" y="3050382"/>
                </a:cubicBezTo>
                <a:cubicBezTo>
                  <a:pt x="0" y="2108068"/>
                  <a:pt x="263525" y="1364126"/>
                  <a:pt x="790575" y="818555"/>
                </a:cubicBezTo>
                <a:cubicBezTo>
                  <a:pt x="1317757" y="272852"/>
                  <a:pt x="2011230" y="0"/>
                  <a:pt x="2870994" y="0"/>
                </a:cubicBezTo>
                <a:cubicBezTo>
                  <a:pt x="3487076" y="0"/>
                  <a:pt x="4025569" y="158155"/>
                  <a:pt x="4486473" y="474465"/>
                </a:cubicBezTo>
                <a:cubicBezTo>
                  <a:pt x="4947377" y="790774"/>
                  <a:pt x="5301853" y="1251810"/>
                  <a:pt x="5549900" y="1857574"/>
                </a:cubicBezTo>
                <a:cubicBezTo>
                  <a:pt x="5797947" y="2463338"/>
                  <a:pt x="5921970" y="3177580"/>
                  <a:pt x="5921970" y="4000302"/>
                </a:cubicBezTo>
                <a:close/>
                <a:moveTo>
                  <a:pt x="4537075" y="9194800"/>
                </a:moveTo>
                <a:moveTo>
                  <a:pt x="2870994" y="880666"/>
                </a:moveTo>
                <a:cubicBezTo>
                  <a:pt x="2279914" y="880666"/>
                  <a:pt x="1823111" y="1070835"/>
                  <a:pt x="1500584" y="1451174"/>
                </a:cubicBezTo>
                <a:cubicBezTo>
                  <a:pt x="1178189" y="1831380"/>
                  <a:pt x="1016992" y="2360349"/>
                  <a:pt x="1016992" y="3038079"/>
                </a:cubicBezTo>
                <a:cubicBezTo>
                  <a:pt x="1016992" y="3633259"/>
                  <a:pt x="1165820" y="4101373"/>
                  <a:pt x="1463477" y="4442421"/>
                </a:cubicBezTo>
                <a:cubicBezTo>
                  <a:pt x="1761133" y="4783336"/>
                  <a:pt x="2213769" y="4953794"/>
                  <a:pt x="2821384" y="4953794"/>
                </a:cubicBezTo>
                <a:cubicBezTo>
                  <a:pt x="3197622" y="4953794"/>
                  <a:pt x="3543829" y="4877330"/>
                  <a:pt x="3860006" y="4724400"/>
                </a:cubicBezTo>
                <a:cubicBezTo>
                  <a:pt x="4176316" y="4571471"/>
                  <a:pt x="4425421" y="4362781"/>
                  <a:pt x="4607322" y="4098330"/>
                </a:cubicBezTo>
                <a:cubicBezTo>
                  <a:pt x="4789223" y="3833747"/>
                  <a:pt x="4880173" y="3556794"/>
                  <a:pt x="4880173" y="3267472"/>
                </a:cubicBezTo>
                <a:cubicBezTo>
                  <a:pt x="4880173" y="2833556"/>
                  <a:pt x="4795441" y="2432712"/>
                  <a:pt x="4625975" y="2064941"/>
                </a:cubicBezTo>
                <a:cubicBezTo>
                  <a:pt x="4456509" y="1697038"/>
                  <a:pt x="4219840" y="1407716"/>
                  <a:pt x="3915966" y="1196975"/>
                </a:cubicBezTo>
                <a:cubicBezTo>
                  <a:pt x="3612091" y="986102"/>
                  <a:pt x="3263768" y="880666"/>
                  <a:pt x="2870994" y="880666"/>
                </a:cubicBezTo>
                <a:close/>
                <a:moveTo>
                  <a:pt x="7656711" y="9194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67" name="Freeform 2567"/>
          <p:cNvSpPr/>
          <p:nvPr/>
        </p:nvSpPr>
        <p:spPr>
          <a:xfrm>
            <a:off x="5106773" y="7233424"/>
            <a:ext cx="34230" cy="55168"/>
          </a:xfrm>
          <a:custGeom>
            <a:avLst/>
            <a:gdLst/>
            <a:ahLst/>
            <a:cxnLst/>
            <a:rect l="0" t="0" r="0" b="0"/>
            <a:pathLst>
              <a:path w="5705078" h="9194800">
                <a:moveTo>
                  <a:pt x="2629297" y="3530600"/>
                </a:moveTo>
                <a:cubicBezTo>
                  <a:pt x="3584310" y="3530600"/>
                  <a:pt x="4335661" y="3767403"/>
                  <a:pt x="4883348" y="4241007"/>
                </a:cubicBezTo>
                <a:cubicBezTo>
                  <a:pt x="5431168" y="4714479"/>
                  <a:pt x="5705078" y="5362774"/>
                  <a:pt x="5705078" y="6185893"/>
                </a:cubicBezTo>
                <a:cubicBezTo>
                  <a:pt x="5705078" y="7124767"/>
                  <a:pt x="5406363" y="7860970"/>
                  <a:pt x="4808934" y="8394502"/>
                </a:cubicBezTo>
                <a:cubicBezTo>
                  <a:pt x="4211637" y="8928034"/>
                  <a:pt x="3387923" y="9194800"/>
                  <a:pt x="2337792" y="9194800"/>
                </a:cubicBezTo>
                <a:cubicBezTo>
                  <a:pt x="1316765" y="9194800"/>
                  <a:pt x="537501" y="9031486"/>
                  <a:pt x="0" y="8704858"/>
                </a:cubicBezTo>
                <a:lnTo>
                  <a:pt x="0" y="7712671"/>
                </a:lnTo>
                <a:cubicBezTo>
                  <a:pt x="289454" y="7898673"/>
                  <a:pt x="649155" y="8044392"/>
                  <a:pt x="1079103" y="8149829"/>
                </a:cubicBezTo>
                <a:cubicBezTo>
                  <a:pt x="1509051" y="8255265"/>
                  <a:pt x="1932781" y="8307983"/>
                  <a:pt x="2350294" y="8307983"/>
                </a:cubicBezTo>
                <a:cubicBezTo>
                  <a:pt x="3077898" y="8307983"/>
                  <a:pt x="3643246" y="8136335"/>
                  <a:pt x="4046339" y="7793038"/>
                </a:cubicBezTo>
                <a:cubicBezTo>
                  <a:pt x="4449432" y="7449609"/>
                  <a:pt x="4650978" y="6953184"/>
                  <a:pt x="4650978" y="6303765"/>
                </a:cubicBezTo>
                <a:cubicBezTo>
                  <a:pt x="4650978" y="5037865"/>
                  <a:pt x="3875815" y="4404916"/>
                  <a:pt x="2325489" y="4404916"/>
                </a:cubicBezTo>
                <a:cubicBezTo>
                  <a:pt x="1932715" y="4404916"/>
                  <a:pt x="1407715" y="4464844"/>
                  <a:pt x="750490" y="4584700"/>
                </a:cubicBezTo>
                <a:lnTo>
                  <a:pt x="217090" y="4243586"/>
                </a:lnTo>
                <a:lnTo>
                  <a:pt x="558204" y="0"/>
                </a:lnTo>
                <a:lnTo>
                  <a:pt x="5066506" y="0"/>
                </a:lnTo>
                <a:lnTo>
                  <a:pt x="5066506" y="948730"/>
                </a:lnTo>
                <a:lnTo>
                  <a:pt x="1438672" y="948730"/>
                </a:lnTo>
                <a:lnTo>
                  <a:pt x="1209278" y="3673079"/>
                </a:lnTo>
                <a:cubicBezTo>
                  <a:pt x="1684734" y="3578093"/>
                  <a:pt x="2158074" y="3530600"/>
                  <a:pt x="2629297" y="3530600"/>
                </a:cubicBezTo>
                <a:close/>
                <a:moveTo>
                  <a:pt x="4712494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68" name="Freeform 2568"/>
          <p:cNvSpPr/>
          <p:nvPr/>
        </p:nvSpPr>
        <p:spPr>
          <a:xfrm>
            <a:off x="5149340" y="7232662"/>
            <a:ext cx="35531" cy="55930"/>
          </a:xfrm>
          <a:custGeom>
            <a:avLst/>
            <a:gdLst/>
            <a:ahLst/>
            <a:cxnLst/>
            <a:rect l="0" t="0" r="0" b="0"/>
            <a:pathLst>
              <a:path w="5921970" h="9321800">
                <a:moveTo>
                  <a:pt x="5921970" y="4000302"/>
                </a:moveTo>
                <a:cubicBezTo>
                  <a:pt x="5921970" y="7547968"/>
                  <a:pt x="4549444" y="9321800"/>
                  <a:pt x="1804392" y="9321800"/>
                </a:cubicBezTo>
                <a:cubicBezTo>
                  <a:pt x="1324835" y="9321800"/>
                  <a:pt x="944496" y="9280458"/>
                  <a:pt x="663377" y="9197776"/>
                </a:cubicBezTo>
                <a:lnTo>
                  <a:pt x="663377" y="8310960"/>
                </a:lnTo>
                <a:cubicBezTo>
                  <a:pt x="994106" y="8418513"/>
                  <a:pt x="1370343" y="8472290"/>
                  <a:pt x="1792089" y="8472290"/>
                </a:cubicBezTo>
                <a:cubicBezTo>
                  <a:pt x="2784277" y="8472290"/>
                  <a:pt x="3533577" y="8165174"/>
                  <a:pt x="4039989" y="7550944"/>
                </a:cubicBezTo>
                <a:cubicBezTo>
                  <a:pt x="4546402" y="6936582"/>
                  <a:pt x="4822362" y="5994400"/>
                  <a:pt x="4867870" y="4724400"/>
                </a:cubicBezTo>
                <a:lnTo>
                  <a:pt x="4793456" y="4724400"/>
                </a:lnTo>
                <a:cubicBezTo>
                  <a:pt x="4566047" y="5067565"/>
                  <a:pt x="4264223" y="5329040"/>
                  <a:pt x="3887986" y="5508824"/>
                </a:cubicBezTo>
                <a:cubicBezTo>
                  <a:pt x="3511881" y="5688608"/>
                  <a:pt x="3088151" y="5778500"/>
                  <a:pt x="2616795" y="5778500"/>
                </a:cubicBezTo>
                <a:cubicBezTo>
                  <a:pt x="1814843" y="5778500"/>
                  <a:pt x="1178189" y="5538788"/>
                  <a:pt x="706834" y="5059363"/>
                </a:cubicBezTo>
                <a:cubicBezTo>
                  <a:pt x="235611" y="4579806"/>
                  <a:pt x="0" y="3910145"/>
                  <a:pt x="0" y="3050382"/>
                </a:cubicBezTo>
                <a:cubicBezTo>
                  <a:pt x="0" y="2108068"/>
                  <a:pt x="263525" y="1364126"/>
                  <a:pt x="790575" y="818555"/>
                </a:cubicBezTo>
                <a:cubicBezTo>
                  <a:pt x="1317757" y="272852"/>
                  <a:pt x="2011230" y="0"/>
                  <a:pt x="2870994" y="0"/>
                </a:cubicBezTo>
                <a:cubicBezTo>
                  <a:pt x="3487076" y="0"/>
                  <a:pt x="4025569" y="158155"/>
                  <a:pt x="4486473" y="474465"/>
                </a:cubicBezTo>
                <a:cubicBezTo>
                  <a:pt x="4947377" y="790774"/>
                  <a:pt x="5301853" y="1251810"/>
                  <a:pt x="5549900" y="1857574"/>
                </a:cubicBezTo>
                <a:cubicBezTo>
                  <a:pt x="5797947" y="2463338"/>
                  <a:pt x="5921970" y="3177580"/>
                  <a:pt x="5921970" y="4000302"/>
                </a:cubicBezTo>
                <a:close/>
                <a:moveTo>
                  <a:pt x="4537075" y="9194800"/>
                </a:moveTo>
                <a:moveTo>
                  <a:pt x="2870994" y="880666"/>
                </a:moveTo>
                <a:cubicBezTo>
                  <a:pt x="2279914" y="880666"/>
                  <a:pt x="1823111" y="1070835"/>
                  <a:pt x="1500584" y="1451174"/>
                </a:cubicBezTo>
                <a:cubicBezTo>
                  <a:pt x="1178189" y="1831380"/>
                  <a:pt x="1016992" y="2360349"/>
                  <a:pt x="1016992" y="3038079"/>
                </a:cubicBezTo>
                <a:cubicBezTo>
                  <a:pt x="1016992" y="3633259"/>
                  <a:pt x="1165820" y="4101373"/>
                  <a:pt x="1463477" y="4442421"/>
                </a:cubicBezTo>
                <a:cubicBezTo>
                  <a:pt x="1761133" y="4783336"/>
                  <a:pt x="2213769" y="4953794"/>
                  <a:pt x="2821384" y="4953794"/>
                </a:cubicBezTo>
                <a:cubicBezTo>
                  <a:pt x="3197622" y="4953794"/>
                  <a:pt x="3543829" y="4877330"/>
                  <a:pt x="3860006" y="4724400"/>
                </a:cubicBezTo>
                <a:cubicBezTo>
                  <a:pt x="4176316" y="4571471"/>
                  <a:pt x="4425421" y="4362781"/>
                  <a:pt x="4607322" y="4098330"/>
                </a:cubicBezTo>
                <a:cubicBezTo>
                  <a:pt x="4789223" y="3833747"/>
                  <a:pt x="4880173" y="3556794"/>
                  <a:pt x="4880173" y="3267472"/>
                </a:cubicBezTo>
                <a:cubicBezTo>
                  <a:pt x="4880173" y="2833556"/>
                  <a:pt x="4795441" y="2432712"/>
                  <a:pt x="4625975" y="2064941"/>
                </a:cubicBezTo>
                <a:cubicBezTo>
                  <a:pt x="4456509" y="1697038"/>
                  <a:pt x="4219840" y="1407716"/>
                  <a:pt x="3915966" y="1196975"/>
                </a:cubicBezTo>
                <a:cubicBezTo>
                  <a:pt x="3612091" y="986102"/>
                  <a:pt x="3263768" y="880666"/>
                  <a:pt x="2870994" y="880666"/>
                </a:cubicBezTo>
                <a:close/>
                <a:moveTo>
                  <a:pt x="7656711" y="9194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69" name="Freeform 2569"/>
          <p:cNvSpPr/>
          <p:nvPr/>
        </p:nvSpPr>
        <p:spPr>
          <a:xfrm>
            <a:off x="5192465" y="7232662"/>
            <a:ext cx="35606" cy="55930"/>
          </a:xfrm>
          <a:custGeom>
            <a:avLst/>
            <a:gdLst/>
            <a:ahLst/>
            <a:cxnLst/>
            <a:rect l="0" t="0" r="0" b="0"/>
            <a:pathLst>
              <a:path w="5934472" h="9321800">
                <a:moveTo>
                  <a:pt x="5655469" y="2261394"/>
                </a:moveTo>
                <a:cubicBezTo>
                  <a:pt x="5655469" y="2839641"/>
                  <a:pt x="5493147" y="3312584"/>
                  <a:pt x="5168503" y="3680222"/>
                </a:cubicBezTo>
                <a:cubicBezTo>
                  <a:pt x="4843991" y="4047729"/>
                  <a:pt x="4384080" y="4293461"/>
                  <a:pt x="3788767" y="4417418"/>
                </a:cubicBezTo>
                <a:lnTo>
                  <a:pt x="3788767" y="4467027"/>
                </a:lnTo>
                <a:cubicBezTo>
                  <a:pt x="4516371" y="4558176"/>
                  <a:pt x="5055857" y="4790017"/>
                  <a:pt x="5407223" y="5162550"/>
                </a:cubicBezTo>
                <a:cubicBezTo>
                  <a:pt x="5758722" y="5534951"/>
                  <a:pt x="5934472" y="6023240"/>
                  <a:pt x="5934472" y="6627416"/>
                </a:cubicBezTo>
                <a:cubicBezTo>
                  <a:pt x="5934472" y="7492471"/>
                  <a:pt x="5634765" y="8157832"/>
                  <a:pt x="5035351" y="8623499"/>
                </a:cubicBezTo>
                <a:cubicBezTo>
                  <a:pt x="4435938" y="9089033"/>
                  <a:pt x="3584310" y="9321800"/>
                  <a:pt x="2480469" y="9321800"/>
                </a:cubicBezTo>
                <a:cubicBezTo>
                  <a:pt x="2000911" y="9321800"/>
                  <a:pt x="1561637" y="9285618"/>
                  <a:pt x="1162645" y="9213254"/>
                </a:cubicBezTo>
                <a:cubicBezTo>
                  <a:pt x="763786" y="9140892"/>
                  <a:pt x="376237" y="9013759"/>
                  <a:pt x="0" y="8831858"/>
                </a:cubicBezTo>
                <a:lnTo>
                  <a:pt x="0" y="7852172"/>
                </a:lnTo>
                <a:cubicBezTo>
                  <a:pt x="392774" y="8046377"/>
                  <a:pt x="811345" y="8194146"/>
                  <a:pt x="1255712" y="8295482"/>
                </a:cubicBezTo>
                <a:cubicBezTo>
                  <a:pt x="1700080" y="8396817"/>
                  <a:pt x="2120701" y="8447485"/>
                  <a:pt x="2517576" y="8447485"/>
                </a:cubicBezTo>
                <a:cubicBezTo>
                  <a:pt x="4084439" y="8447485"/>
                  <a:pt x="4867870" y="7832593"/>
                  <a:pt x="4867870" y="6602810"/>
                </a:cubicBezTo>
                <a:cubicBezTo>
                  <a:pt x="4867870" y="5501482"/>
                  <a:pt x="4003807" y="4950818"/>
                  <a:pt x="2275681" y="4950818"/>
                </a:cubicBezTo>
                <a:lnTo>
                  <a:pt x="1382712" y="4950818"/>
                </a:lnTo>
                <a:lnTo>
                  <a:pt x="1382712" y="4064000"/>
                </a:lnTo>
                <a:lnTo>
                  <a:pt x="2288183" y="4064000"/>
                </a:lnTo>
                <a:cubicBezTo>
                  <a:pt x="2995149" y="4064000"/>
                  <a:pt x="3555338" y="3908161"/>
                  <a:pt x="3968750" y="3596482"/>
                </a:cubicBezTo>
                <a:cubicBezTo>
                  <a:pt x="4382161" y="3284670"/>
                  <a:pt x="4588867" y="2852143"/>
                  <a:pt x="4588867" y="2298899"/>
                </a:cubicBezTo>
                <a:cubicBezTo>
                  <a:pt x="4588867" y="1857177"/>
                  <a:pt x="4436930" y="1510374"/>
                  <a:pt x="4133056" y="1258491"/>
                </a:cubicBezTo>
                <a:cubicBezTo>
                  <a:pt x="3829182" y="1006608"/>
                  <a:pt x="3416829" y="880666"/>
                  <a:pt x="2895997" y="880666"/>
                </a:cubicBezTo>
                <a:cubicBezTo>
                  <a:pt x="2499122" y="880666"/>
                  <a:pt x="2124935" y="934443"/>
                  <a:pt x="1773436" y="1041996"/>
                </a:cubicBezTo>
                <a:cubicBezTo>
                  <a:pt x="1422069" y="1149416"/>
                  <a:pt x="1021093" y="1347788"/>
                  <a:pt x="570508" y="1637110"/>
                </a:cubicBezTo>
                <a:lnTo>
                  <a:pt x="49609" y="942579"/>
                </a:lnTo>
                <a:cubicBezTo>
                  <a:pt x="421746" y="649155"/>
                  <a:pt x="850635" y="418704"/>
                  <a:pt x="1336278" y="251222"/>
                </a:cubicBezTo>
                <a:cubicBezTo>
                  <a:pt x="1822053" y="83741"/>
                  <a:pt x="2333691" y="0"/>
                  <a:pt x="2871192" y="0"/>
                </a:cubicBezTo>
                <a:cubicBezTo>
                  <a:pt x="3751726" y="0"/>
                  <a:pt x="4435872" y="201349"/>
                  <a:pt x="4923631" y="604044"/>
                </a:cubicBezTo>
                <a:cubicBezTo>
                  <a:pt x="5411523" y="1006740"/>
                  <a:pt x="5655469" y="1559190"/>
                  <a:pt x="5655469" y="2261394"/>
                </a:cubicBezTo>
                <a:close/>
                <a:moveTo>
                  <a:pt x="6350397" y="9194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70" name="Freeform 2570"/>
          <p:cNvSpPr/>
          <p:nvPr/>
        </p:nvSpPr>
        <p:spPr>
          <a:xfrm>
            <a:off x="5234807" y="7233424"/>
            <a:ext cx="17227" cy="66446"/>
          </a:xfrm>
          <a:custGeom>
            <a:avLst/>
            <a:gdLst/>
            <a:ahLst/>
            <a:cxnLst/>
            <a:rect l="0" t="0" r="0" b="0"/>
            <a:pathLst>
              <a:path w="2871193" h="11074400">
                <a:moveTo>
                  <a:pt x="2871193" y="5586810"/>
                </a:moveTo>
                <a:cubicBezTo>
                  <a:pt x="2871193" y="6673983"/>
                  <a:pt x="2710987" y="7686742"/>
                  <a:pt x="2390577" y="8625086"/>
                </a:cubicBezTo>
                <a:cubicBezTo>
                  <a:pt x="2070166" y="9563430"/>
                  <a:pt x="1608204" y="10379868"/>
                  <a:pt x="1004689" y="11074400"/>
                </a:cubicBezTo>
                <a:lnTo>
                  <a:pt x="12502" y="11074400"/>
                </a:lnTo>
                <a:cubicBezTo>
                  <a:pt x="587177" y="10297186"/>
                  <a:pt x="1027444" y="9434247"/>
                  <a:pt x="1333302" y="8485585"/>
                </a:cubicBezTo>
                <a:cubicBezTo>
                  <a:pt x="1639293" y="7536921"/>
                  <a:pt x="1792288" y="6566496"/>
                  <a:pt x="1792288" y="5574308"/>
                </a:cubicBezTo>
                <a:cubicBezTo>
                  <a:pt x="1792288" y="4565717"/>
                  <a:pt x="1642401" y="3583980"/>
                  <a:pt x="1342629" y="2629099"/>
                </a:cubicBezTo>
                <a:cubicBezTo>
                  <a:pt x="1042856" y="1674218"/>
                  <a:pt x="595313" y="797852"/>
                  <a:pt x="0" y="0"/>
                </a:cubicBezTo>
                <a:lnTo>
                  <a:pt x="1004689" y="0"/>
                </a:lnTo>
                <a:cubicBezTo>
                  <a:pt x="1612305" y="723371"/>
                  <a:pt x="2075260" y="1563555"/>
                  <a:pt x="2393554" y="2520554"/>
                </a:cubicBezTo>
                <a:cubicBezTo>
                  <a:pt x="2711980" y="3477551"/>
                  <a:pt x="2871193" y="4499637"/>
                  <a:pt x="2871193" y="5586810"/>
                </a:cubicBezTo>
                <a:close/>
                <a:moveTo>
                  <a:pt x="3102769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71" name="Freeform 2571"/>
          <p:cNvSpPr/>
          <p:nvPr/>
        </p:nvSpPr>
        <p:spPr>
          <a:xfrm>
            <a:off x="5260741" y="7278814"/>
            <a:ext cx="8966" cy="10083"/>
          </a:xfrm>
          <a:custGeom>
            <a:avLst/>
            <a:gdLst/>
            <a:ahLst/>
            <a:cxnLst/>
            <a:rect l="0" t="0" r="0" b="0"/>
            <a:pathLst>
              <a:path w="1494432" h="1680567">
                <a:moveTo>
                  <a:pt x="0" y="843360"/>
                </a:moveTo>
                <a:cubicBezTo>
                  <a:pt x="0" y="566341"/>
                  <a:pt x="63037" y="356526"/>
                  <a:pt x="189111" y="213916"/>
                </a:cubicBezTo>
                <a:cubicBezTo>
                  <a:pt x="315185" y="71306"/>
                  <a:pt x="496027" y="0"/>
                  <a:pt x="731639" y="0"/>
                </a:cubicBezTo>
                <a:cubicBezTo>
                  <a:pt x="971484" y="0"/>
                  <a:pt x="1158544" y="71306"/>
                  <a:pt x="1292820" y="213916"/>
                </a:cubicBezTo>
                <a:cubicBezTo>
                  <a:pt x="1427228" y="356526"/>
                  <a:pt x="1494432" y="566341"/>
                  <a:pt x="1494432" y="843360"/>
                </a:cubicBezTo>
                <a:cubicBezTo>
                  <a:pt x="1494432" y="1112044"/>
                  <a:pt x="1426236" y="1318750"/>
                  <a:pt x="1289843" y="1463477"/>
                </a:cubicBezTo>
                <a:cubicBezTo>
                  <a:pt x="1153451" y="1608203"/>
                  <a:pt x="967382" y="1680567"/>
                  <a:pt x="731639" y="1680567"/>
                </a:cubicBezTo>
                <a:cubicBezTo>
                  <a:pt x="520898" y="1680567"/>
                  <a:pt x="346273" y="1615479"/>
                  <a:pt x="207764" y="1485305"/>
                </a:cubicBezTo>
                <a:cubicBezTo>
                  <a:pt x="69254" y="1354998"/>
                  <a:pt x="0" y="1141016"/>
                  <a:pt x="0" y="843360"/>
                </a:cubicBezTo>
                <a:close/>
                <a:moveTo>
                  <a:pt x="-283171" y="1502767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72" name="Freeform 2572"/>
          <p:cNvSpPr/>
          <p:nvPr/>
        </p:nvSpPr>
        <p:spPr>
          <a:xfrm>
            <a:off x="5295189" y="7233196"/>
            <a:ext cx="48220" cy="54635"/>
          </a:xfrm>
          <a:custGeom>
            <a:avLst/>
            <a:gdLst/>
            <a:ahLst/>
            <a:cxnLst/>
            <a:rect l="0" t="0" r="0" b="0"/>
            <a:pathLst>
              <a:path w="8036718" h="9105900">
                <a:moveTo>
                  <a:pt x="6945312" y="9105900"/>
                </a:moveTo>
                <a:lnTo>
                  <a:pt x="5816798" y="6219230"/>
                </a:lnTo>
                <a:lnTo>
                  <a:pt x="2182812" y="6219230"/>
                </a:lnTo>
                <a:lnTo>
                  <a:pt x="1066601" y="9105900"/>
                </a:lnTo>
                <a:lnTo>
                  <a:pt x="0" y="9105900"/>
                </a:lnTo>
                <a:lnTo>
                  <a:pt x="3584376" y="0"/>
                </a:lnTo>
                <a:lnTo>
                  <a:pt x="4470995" y="0"/>
                </a:lnTo>
                <a:lnTo>
                  <a:pt x="8036718" y="9105900"/>
                </a:lnTo>
                <a:close/>
                <a:moveTo>
                  <a:pt x="0" y="9105900"/>
                </a:moveTo>
                <a:moveTo>
                  <a:pt x="5487987" y="5270500"/>
                </a:moveTo>
                <a:lnTo>
                  <a:pt x="4433887" y="2461618"/>
                </a:lnTo>
                <a:cubicBezTo>
                  <a:pt x="4297494" y="2106150"/>
                  <a:pt x="4156935" y="1670050"/>
                  <a:pt x="4012207" y="1153319"/>
                </a:cubicBezTo>
                <a:cubicBezTo>
                  <a:pt x="3921191" y="1550194"/>
                  <a:pt x="3790950" y="1986294"/>
                  <a:pt x="3621484" y="2461618"/>
                </a:cubicBezTo>
                <a:lnTo>
                  <a:pt x="2554882" y="5270500"/>
                </a:lnTo>
                <a:close/>
                <a:moveTo>
                  <a:pt x="3835400" y="91059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73" name="Freeform 2573"/>
          <p:cNvSpPr/>
          <p:nvPr/>
        </p:nvSpPr>
        <p:spPr>
          <a:xfrm>
            <a:off x="5367515" y="7246302"/>
            <a:ext cx="29467" cy="42291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74" name="Freeform 2574"/>
          <p:cNvSpPr/>
          <p:nvPr/>
        </p:nvSpPr>
        <p:spPr>
          <a:xfrm>
            <a:off x="5403794" y="7246302"/>
            <a:ext cx="37467" cy="4229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75" name="Freeform 2575"/>
          <p:cNvSpPr/>
          <p:nvPr/>
        </p:nvSpPr>
        <p:spPr>
          <a:xfrm>
            <a:off x="5452096" y="7246302"/>
            <a:ext cx="58154" cy="41529"/>
          </a:xfrm>
          <a:custGeom>
            <a:avLst/>
            <a:gdLst/>
            <a:ahLst/>
            <a:cxnLst/>
            <a:rect l="0" t="0" r="0" b="0"/>
            <a:pathLst>
              <a:path w="9692481" h="6921500">
                <a:moveTo>
                  <a:pt x="8662987" y="6921500"/>
                </a:moveTo>
                <a:lnTo>
                  <a:pt x="8662987" y="2499321"/>
                </a:lnTo>
                <a:cubicBezTo>
                  <a:pt x="8662987" y="1957586"/>
                  <a:pt x="8547232" y="1551319"/>
                  <a:pt x="8315722" y="1280518"/>
                </a:cubicBezTo>
                <a:cubicBezTo>
                  <a:pt x="8084211" y="1009717"/>
                  <a:pt x="7724576" y="874316"/>
                  <a:pt x="7236817" y="874316"/>
                </a:cubicBezTo>
                <a:cubicBezTo>
                  <a:pt x="6595996" y="874316"/>
                  <a:pt x="6122590" y="1058334"/>
                  <a:pt x="5816600" y="1426369"/>
                </a:cubicBezTo>
                <a:cubicBezTo>
                  <a:pt x="5510742" y="1794272"/>
                  <a:pt x="5357812" y="2360745"/>
                  <a:pt x="5357812" y="3125788"/>
                </a:cubicBezTo>
                <a:lnTo>
                  <a:pt x="5357812" y="6921500"/>
                </a:lnTo>
                <a:lnTo>
                  <a:pt x="4328517" y="6921500"/>
                </a:lnTo>
                <a:lnTo>
                  <a:pt x="4328517" y="2499321"/>
                </a:lnTo>
                <a:cubicBezTo>
                  <a:pt x="4328517" y="1957586"/>
                  <a:pt x="4212762" y="1551319"/>
                  <a:pt x="3981251" y="1280518"/>
                </a:cubicBezTo>
                <a:cubicBezTo>
                  <a:pt x="3749741" y="1009717"/>
                  <a:pt x="3387989" y="874316"/>
                  <a:pt x="2895997" y="874316"/>
                </a:cubicBezTo>
                <a:cubicBezTo>
                  <a:pt x="2251075" y="874316"/>
                  <a:pt x="1778727" y="1067661"/>
                  <a:pt x="1478954" y="1454349"/>
                </a:cubicBezTo>
                <a:cubicBezTo>
                  <a:pt x="1179314" y="1840905"/>
                  <a:pt x="1029494" y="2474516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100"/>
                </a:lnTo>
                <a:lnTo>
                  <a:pt x="1054298" y="1054100"/>
                </a:lnTo>
                <a:cubicBezTo>
                  <a:pt x="1248635" y="723371"/>
                  <a:pt x="1522478" y="465006"/>
                  <a:pt x="1875829" y="279004"/>
                </a:cubicBezTo>
                <a:cubicBezTo>
                  <a:pt x="2229313" y="93002"/>
                  <a:pt x="2625196" y="0"/>
                  <a:pt x="3063478" y="0"/>
                </a:cubicBezTo>
                <a:cubicBezTo>
                  <a:pt x="4125912" y="0"/>
                  <a:pt x="4820444" y="384440"/>
                  <a:pt x="5147072" y="1153319"/>
                </a:cubicBezTo>
                <a:lnTo>
                  <a:pt x="5196681" y="1153319"/>
                </a:lnTo>
                <a:cubicBezTo>
                  <a:pt x="5399219" y="797851"/>
                  <a:pt x="5692709" y="516798"/>
                  <a:pt x="6077148" y="310158"/>
                </a:cubicBezTo>
                <a:cubicBezTo>
                  <a:pt x="6461720" y="103386"/>
                  <a:pt x="6899936" y="0"/>
                  <a:pt x="7391797" y="0"/>
                </a:cubicBezTo>
                <a:cubicBezTo>
                  <a:pt x="8160808" y="0"/>
                  <a:pt x="8736475" y="197446"/>
                  <a:pt x="9118798" y="592336"/>
                </a:cubicBezTo>
                <a:cubicBezTo>
                  <a:pt x="9501253" y="987227"/>
                  <a:pt x="9692481" y="1618787"/>
                  <a:pt x="9692481" y="2487018"/>
                </a:cubicBezTo>
                <a:lnTo>
                  <a:pt x="9692481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76" name="Freeform 2576"/>
          <p:cNvSpPr/>
          <p:nvPr/>
        </p:nvSpPr>
        <p:spPr>
          <a:xfrm>
            <a:off x="5522977" y="7246302"/>
            <a:ext cx="35904" cy="59817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77" name="Freeform 2577"/>
          <p:cNvSpPr/>
          <p:nvPr/>
        </p:nvSpPr>
        <p:spPr>
          <a:xfrm>
            <a:off x="5566630" y="7246378"/>
            <a:ext cx="32704" cy="4221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78" name="Freeform 2578"/>
          <p:cNvSpPr/>
          <p:nvPr/>
        </p:nvSpPr>
        <p:spPr>
          <a:xfrm>
            <a:off x="5612062" y="7246302"/>
            <a:ext cx="34081" cy="4152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79" name="Freeform 2579"/>
          <p:cNvSpPr/>
          <p:nvPr/>
        </p:nvSpPr>
        <p:spPr>
          <a:xfrm>
            <a:off x="5652361" y="7247064"/>
            <a:ext cx="38248" cy="59055"/>
          </a:xfrm>
          <a:custGeom>
            <a:avLst/>
            <a:gdLst/>
            <a:ahLst/>
            <a:cxnLst/>
            <a:rect l="0" t="0" r="0" b="0"/>
            <a:pathLst>
              <a:path w="6374805" h="9842500">
                <a:moveTo>
                  <a:pt x="0" y="0"/>
                </a:moveTo>
                <a:lnTo>
                  <a:pt x="1103908" y="0"/>
                </a:lnTo>
                <a:lnTo>
                  <a:pt x="2592189" y="3873897"/>
                </a:lnTo>
                <a:cubicBezTo>
                  <a:pt x="2918685" y="4758135"/>
                  <a:pt x="3121224" y="5396508"/>
                  <a:pt x="3199805" y="5789018"/>
                </a:cubicBezTo>
                <a:lnTo>
                  <a:pt x="3249414" y="5789018"/>
                </a:lnTo>
                <a:cubicBezTo>
                  <a:pt x="3303124" y="5578277"/>
                  <a:pt x="3415771" y="5217782"/>
                  <a:pt x="3587353" y="4707533"/>
                </a:cubicBezTo>
                <a:cubicBezTo>
                  <a:pt x="3758935" y="4197152"/>
                  <a:pt x="4320183" y="2627975"/>
                  <a:pt x="5271095" y="0"/>
                </a:cubicBezTo>
                <a:lnTo>
                  <a:pt x="6374805" y="0"/>
                </a:lnTo>
                <a:lnTo>
                  <a:pt x="3454003" y="7735093"/>
                </a:lnTo>
                <a:cubicBezTo>
                  <a:pt x="3164549" y="8499607"/>
                  <a:pt x="2826544" y="9041937"/>
                  <a:pt x="2439988" y="9362082"/>
                </a:cubicBezTo>
                <a:cubicBezTo>
                  <a:pt x="2053564" y="9682360"/>
                  <a:pt x="1579232" y="9842500"/>
                  <a:pt x="1016992" y="9842500"/>
                </a:cubicBezTo>
                <a:cubicBezTo>
                  <a:pt x="702800" y="9842500"/>
                  <a:pt x="392708" y="9807376"/>
                  <a:pt x="86717" y="9737129"/>
                </a:cubicBezTo>
                <a:lnTo>
                  <a:pt x="86717" y="8912225"/>
                </a:lnTo>
                <a:cubicBezTo>
                  <a:pt x="314127" y="8961834"/>
                  <a:pt x="568391" y="8986639"/>
                  <a:pt x="849511" y="8986639"/>
                </a:cubicBezTo>
                <a:cubicBezTo>
                  <a:pt x="1556478" y="8986639"/>
                  <a:pt x="2060840" y="8589962"/>
                  <a:pt x="2362597" y="7796609"/>
                </a:cubicBezTo>
                <a:lnTo>
                  <a:pt x="2740819" y="6829821"/>
                </a:lnTo>
                <a:close/>
                <a:moveTo>
                  <a:pt x="6781999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80" name="Freeform 2580"/>
          <p:cNvSpPr/>
          <p:nvPr/>
        </p:nvSpPr>
        <p:spPr>
          <a:xfrm>
            <a:off x="5717058" y="7229919"/>
            <a:ext cx="6176" cy="5791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81" name="Freeform 2581"/>
          <p:cNvSpPr/>
          <p:nvPr/>
        </p:nvSpPr>
        <p:spPr>
          <a:xfrm>
            <a:off x="5735809" y="7231907"/>
            <a:ext cx="7292" cy="55923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82" name="Freeform 2582"/>
          <p:cNvSpPr/>
          <p:nvPr/>
        </p:nvSpPr>
        <p:spPr>
          <a:xfrm>
            <a:off x="5755601" y="7246302"/>
            <a:ext cx="58154" cy="41529"/>
          </a:xfrm>
          <a:custGeom>
            <a:avLst/>
            <a:gdLst/>
            <a:ahLst/>
            <a:cxnLst/>
            <a:rect l="0" t="0" r="0" b="0"/>
            <a:pathLst>
              <a:path w="9692481" h="6921500">
                <a:moveTo>
                  <a:pt x="8662987" y="6921500"/>
                </a:moveTo>
                <a:lnTo>
                  <a:pt x="8662987" y="2499321"/>
                </a:lnTo>
                <a:cubicBezTo>
                  <a:pt x="8662987" y="1957586"/>
                  <a:pt x="8547232" y="1551319"/>
                  <a:pt x="8315722" y="1280518"/>
                </a:cubicBezTo>
                <a:cubicBezTo>
                  <a:pt x="8084211" y="1009717"/>
                  <a:pt x="7724576" y="874316"/>
                  <a:pt x="7236817" y="874316"/>
                </a:cubicBezTo>
                <a:cubicBezTo>
                  <a:pt x="6595996" y="874316"/>
                  <a:pt x="6122590" y="1058334"/>
                  <a:pt x="5816600" y="1426369"/>
                </a:cubicBezTo>
                <a:cubicBezTo>
                  <a:pt x="5510742" y="1794272"/>
                  <a:pt x="5357812" y="2360745"/>
                  <a:pt x="5357812" y="3125788"/>
                </a:cubicBezTo>
                <a:lnTo>
                  <a:pt x="5357812" y="6921500"/>
                </a:lnTo>
                <a:lnTo>
                  <a:pt x="4328517" y="6921500"/>
                </a:lnTo>
                <a:lnTo>
                  <a:pt x="4328517" y="2499321"/>
                </a:lnTo>
                <a:cubicBezTo>
                  <a:pt x="4328517" y="1957586"/>
                  <a:pt x="4212762" y="1551319"/>
                  <a:pt x="3981251" y="1280518"/>
                </a:cubicBezTo>
                <a:cubicBezTo>
                  <a:pt x="3749741" y="1009717"/>
                  <a:pt x="3387989" y="874316"/>
                  <a:pt x="2895997" y="874316"/>
                </a:cubicBezTo>
                <a:cubicBezTo>
                  <a:pt x="2251075" y="874316"/>
                  <a:pt x="1778727" y="1067661"/>
                  <a:pt x="1478954" y="1454349"/>
                </a:cubicBezTo>
                <a:cubicBezTo>
                  <a:pt x="1179314" y="1840905"/>
                  <a:pt x="1029494" y="2474516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100"/>
                </a:lnTo>
                <a:lnTo>
                  <a:pt x="1054298" y="1054100"/>
                </a:lnTo>
                <a:cubicBezTo>
                  <a:pt x="1248635" y="723371"/>
                  <a:pt x="1522478" y="465006"/>
                  <a:pt x="1875829" y="279004"/>
                </a:cubicBezTo>
                <a:cubicBezTo>
                  <a:pt x="2229313" y="93002"/>
                  <a:pt x="2625196" y="0"/>
                  <a:pt x="3063478" y="0"/>
                </a:cubicBezTo>
                <a:cubicBezTo>
                  <a:pt x="4125912" y="0"/>
                  <a:pt x="4820444" y="384440"/>
                  <a:pt x="5147072" y="1153319"/>
                </a:cubicBezTo>
                <a:lnTo>
                  <a:pt x="5196681" y="1153319"/>
                </a:lnTo>
                <a:cubicBezTo>
                  <a:pt x="5399219" y="797851"/>
                  <a:pt x="5692709" y="516798"/>
                  <a:pt x="6077148" y="310158"/>
                </a:cubicBezTo>
                <a:cubicBezTo>
                  <a:pt x="6461720" y="103386"/>
                  <a:pt x="6899936" y="0"/>
                  <a:pt x="7391797" y="0"/>
                </a:cubicBezTo>
                <a:cubicBezTo>
                  <a:pt x="8160808" y="0"/>
                  <a:pt x="8736475" y="197446"/>
                  <a:pt x="9118798" y="592336"/>
                </a:cubicBezTo>
                <a:cubicBezTo>
                  <a:pt x="9501253" y="987227"/>
                  <a:pt x="9692481" y="1618787"/>
                  <a:pt x="9692481" y="2487018"/>
                </a:cubicBezTo>
                <a:lnTo>
                  <a:pt x="9692481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83" name="Freeform 2583"/>
          <p:cNvSpPr/>
          <p:nvPr/>
        </p:nvSpPr>
        <p:spPr>
          <a:xfrm>
            <a:off x="5825961" y="7231907"/>
            <a:ext cx="7292" cy="55923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84" name="Freeform 2584"/>
          <p:cNvSpPr/>
          <p:nvPr/>
        </p:nvSpPr>
        <p:spPr>
          <a:xfrm>
            <a:off x="5840358" y="7237615"/>
            <a:ext cx="24147" cy="50977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85" name="Freeform 2585"/>
          <p:cNvSpPr/>
          <p:nvPr/>
        </p:nvSpPr>
        <p:spPr>
          <a:xfrm>
            <a:off x="5870390" y="7246302"/>
            <a:ext cx="34491" cy="4229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86" name="Freeform 2586"/>
          <p:cNvSpPr/>
          <p:nvPr/>
        </p:nvSpPr>
        <p:spPr>
          <a:xfrm>
            <a:off x="5913145" y="7229919"/>
            <a:ext cx="35867" cy="5867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87" name="Freeform 2587"/>
          <p:cNvSpPr/>
          <p:nvPr/>
        </p:nvSpPr>
        <p:spPr>
          <a:xfrm>
            <a:off x="5981930" y="7229919"/>
            <a:ext cx="35904" cy="58674"/>
          </a:xfrm>
          <a:custGeom>
            <a:avLst/>
            <a:gdLst/>
            <a:ahLst/>
            <a:cxnLst/>
            <a:rect l="0" t="0" r="0" b="0"/>
            <a:pathLst>
              <a:path w="5984081" h="9779000">
                <a:moveTo>
                  <a:pt x="3162697" y="2743200"/>
                </a:moveTo>
                <a:cubicBezTo>
                  <a:pt x="4055533" y="2743200"/>
                  <a:pt x="4748940" y="3048265"/>
                  <a:pt x="5242917" y="3658394"/>
                </a:cubicBezTo>
                <a:cubicBezTo>
                  <a:pt x="5737026" y="4268523"/>
                  <a:pt x="5984081" y="5131925"/>
                  <a:pt x="5984081" y="6248599"/>
                </a:cubicBezTo>
                <a:cubicBezTo>
                  <a:pt x="5984081" y="7365405"/>
                  <a:pt x="5734976" y="8233040"/>
                  <a:pt x="5236765" y="8851504"/>
                </a:cubicBezTo>
                <a:cubicBezTo>
                  <a:pt x="4738687" y="9469835"/>
                  <a:pt x="4047331" y="9779000"/>
                  <a:pt x="3162697" y="9779000"/>
                </a:cubicBezTo>
                <a:cubicBezTo>
                  <a:pt x="2720313" y="9779000"/>
                  <a:pt x="2316162" y="9697309"/>
                  <a:pt x="1950244" y="9533930"/>
                </a:cubicBezTo>
                <a:cubicBezTo>
                  <a:pt x="1584457" y="9370550"/>
                  <a:pt x="1277540" y="9119262"/>
                  <a:pt x="1029494" y="8780066"/>
                </a:cubicBezTo>
                <a:lnTo>
                  <a:pt x="955079" y="8780066"/>
                </a:lnTo>
                <a:lnTo>
                  <a:pt x="737989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345929"/>
                </a:lnTo>
                <a:cubicBezTo>
                  <a:pt x="1029494" y="2871259"/>
                  <a:pt x="1012957" y="3342879"/>
                  <a:pt x="979884" y="3760788"/>
                </a:cubicBezTo>
                <a:lnTo>
                  <a:pt x="1029494" y="3760788"/>
                </a:lnTo>
                <a:cubicBezTo>
                  <a:pt x="1509051" y="3082396"/>
                  <a:pt x="2220119" y="2743200"/>
                  <a:pt x="3162697" y="2743200"/>
                </a:cubicBezTo>
                <a:close/>
                <a:moveTo>
                  <a:pt x="5817394" y="9652000"/>
                </a:moveTo>
                <a:moveTo>
                  <a:pt x="3013869" y="3605213"/>
                </a:moveTo>
                <a:cubicBezTo>
                  <a:pt x="2311003" y="3605213"/>
                  <a:pt x="1804524" y="3806892"/>
                  <a:pt x="1494433" y="4210249"/>
                </a:cubicBezTo>
                <a:cubicBezTo>
                  <a:pt x="1184473" y="4613606"/>
                  <a:pt x="1029494" y="5293056"/>
                  <a:pt x="1029494" y="6248599"/>
                </a:cubicBezTo>
                <a:cubicBezTo>
                  <a:pt x="1029494" y="7204274"/>
                  <a:pt x="1188640" y="7887957"/>
                  <a:pt x="1506934" y="8299649"/>
                </a:cubicBezTo>
                <a:cubicBezTo>
                  <a:pt x="1825228" y="8711208"/>
                  <a:pt x="2335808" y="8916988"/>
                  <a:pt x="3038673" y="8916988"/>
                </a:cubicBezTo>
                <a:cubicBezTo>
                  <a:pt x="3671160" y="8916988"/>
                  <a:pt x="4142383" y="8686404"/>
                  <a:pt x="4452342" y="8225235"/>
                </a:cubicBezTo>
                <a:cubicBezTo>
                  <a:pt x="4762433" y="7763934"/>
                  <a:pt x="4917479" y="7100954"/>
                  <a:pt x="4917479" y="6236296"/>
                </a:cubicBezTo>
                <a:cubicBezTo>
                  <a:pt x="4917479" y="5351000"/>
                  <a:pt x="4762433" y="4691195"/>
                  <a:pt x="4452342" y="4256882"/>
                </a:cubicBezTo>
                <a:cubicBezTo>
                  <a:pt x="4142383" y="3822436"/>
                  <a:pt x="3662891" y="3605213"/>
                  <a:pt x="3013869" y="3605213"/>
                </a:cubicBezTo>
                <a:close/>
                <a:moveTo>
                  <a:pt x="4955381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88" name="Freeform 2588"/>
          <p:cNvSpPr/>
          <p:nvPr/>
        </p:nvSpPr>
        <p:spPr>
          <a:xfrm>
            <a:off x="6022159" y="7247064"/>
            <a:ext cx="38248" cy="59055"/>
          </a:xfrm>
          <a:custGeom>
            <a:avLst/>
            <a:gdLst/>
            <a:ahLst/>
            <a:cxnLst/>
            <a:rect l="0" t="0" r="0" b="0"/>
            <a:pathLst>
              <a:path w="6374805" h="9842500">
                <a:moveTo>
                  <a:pt x="0" y="0"/>
                </a:moveTo>
                <a:lnTo>
                  <a:pt x="1103908" y="0"/>
                </a:lnTo>
                <a:lnTo>
                  <a:pt x="2592189" y="3873897"/>
                </a:lnTo>
                <a:cubicBezTo>
                  <a:pt x="2918685" y="4758135"/>
                  <a:pt x="3121224" y="5396508"/>
                  <a:pt x="3199805" y="5789018"/>
                </a:cubicBezTo>
                <a:lnTo>
                  <a:pt x="3249414" y="5789018"/>
                </a:lnTo>
                <a:cubicBezTo>
                  <a:pt x="3303124" y="5578277"/>
                  <a:pt x="3415771" y="5217782"/>
                  <a:pt x="3587353" y="4707533"/>
                </a:cubicBezTo>
                <a:cubicBezTo>
                  <a:pt x="3758935" y="4197152"/>
                  <a:pt x="4320183" y="2627975"/>
                  <a:pt x="5271095" y="0"/>
                </a:cubicBezTo>
                <a:lnTo>
                  <a:pt x="6374805" y="0"/>
                </a:lnTo>
                <a:lnTo>
                  <a:pt x="3454003" y="7735093"/>
                </a:lnTo>
                <a:cubicBezTo>
                  <a:pt x="3164549" y="8499607"/>
                  <a:pt x="2826544" y="9041937"/>
                  <a:pt x="2439988" y="9362082"/>
                </a:cubicBezTo>
                <a:cubicBezTo>
                  <a:pt x="2053564" y="9682360"/>
                  <a:pt x="1579232" y="9842500"/>
                  <a:pt x="1016992" y="9842500"/>
                </a:cubicBezTo>
                <a:cubicBezTo>
                  <a:pt x="702800" y="9842500"/>
                  <a:pt x="392708" y="9807376"/>
                  <a:pt x="86717" y="9737129"/>
                </a:cubicBezTo>
                <a:lnTo>
                  <a:pt x="86717" y="8912225"/>
                </a:lnTo>
                <a:cubicBezTo>
                  <a:pt x="314127" y="8961834"/>
                  <a:pt x="568391" y="8986639"/>
                  <a:pt x="849511" y="8986639"/>
                </a:cubicBezTo>
                <a:cubicBezTo>
                  <a:pt x="1556478" y="8986639"/>
                  <a:pt x="2060840" y="8589962"/>
                  <a:pt x="2362597" y="7796609"/>
                </a:cubicBezTo>
                <a:lnTo>
                  <a:pt x="2740819" y="6829821"/>
                </a:lnTo>
                <a:close/>
                <a:moveTo>
                  <a:pt x="6781999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89" name="Freeform 2589"/>
          <p:cNvSpPr/>
          <p:nvPr/>
        </p:nvSpPr>
        <p:spPr>
          <a:xfrm>
            <a:off x="6081760" y="7246302"/>
            <a:ext cx="38471" cy="59817"/>
          </a:xfrm>
          <a:custGeom>
            <a:avLst/>
            <a:gdLst/>
            <a:ahLst/>
            <a:cxnLst/>
            <a:rect l="0" t="0" r="0" b="0"/>
            <a:pathLst>
              <a:path w="6411912" h="9969500">
                <a:moveTo>
                  <a:pt x="6411912" y="127000"/>
                </a:moveTo>
                <a:lnTo>
                  <a:pt x="6411912" y="778074"/>
                </a:lnTo>
                <a:lnTo>
                  <a:pt x="5153223" y="926902"/>
                </a:lnTo>
                <a:cubicBezTo>
                  <a:pt x="5268979" y="1071497"/>
                  <a:pt x="5372298" y="1260475"/>
                  <a:pt x="5463183" y="1493838"/>
                </a:cubicBezTo>
                <a:cubicBezTo>
                  <a:pt x="5554199" y="1727068"/>
                  <a:pt x="5599708" y="1990329"/>
                  <a:pt x="5599708" y="2283619"/>
                </a:cubicBezTo>
                <a:cubicBezTo>
                  <a:pt x="5599708" y="2948517"/>
                  <a:pt x="5372298" y="3479205"/>
                  <a:pt x="4917480" y="3875683"/>
                </a:cubicBezTo>
                <a:cubicBezTo>
                  <a:pt x="4462793" y="4272161"/>
                  <a:pt x="3838575" y="4470400"/>
                  <a:pt x="3044825" y="4470400"/>
                </a:cubicBezTo>
                <a:cubicBezTo>
                  <a:pt x="2842154" y="4470400"/>
                  <a:pt x="2651985" y="4453864"/>
                  <a:pt x="2474317" y="4420791"/>
                </a:cubicBezTo>
                <a:cubicBezTo>
                  <a:pt x="2036035" y="4652434"/>
                  <a:pt x="1816894" y="4944137"/>
                  <a:pt x="1816894" y="5295900"/>
                </a:cubicBezTo>
                <a:cubicBezTo>
                  <a:pt x="1816894" y="5482035"/>
                  <a:pt x="1893358" y="5619618"/>
                  <a:pt x="2046287" y="5708650"/>
                </a:cubicBezTo>
                <a:cubicBezTo>
                  <a:pt x="2199349" y="5797550"/>
                  <a:pt x="2461882" y="5842000"/>
                  <a:pt x="2833886" y="5842000"/>
                </a:cubicBezTo>
                <a:lnTo>
                  <a:pt x="4037012" y="5842000"/>
                </a:lnTo>
                <a:cubicBezTo>
                  <a:pt x="4772819" y="5842000"/>
                  <a:pt x="5338101" y="5996980"/>
                  <a:pt x="5732859" y="6306940"/>
                </a:cubicBezTo>
                <a:cubicBezTo>
                  <a:pt x="6127750" y="6616767"/>
                  <a:pt x="6325195" y="7067086"/>
                  <a:pt x="6325195" y="7657901"/>
                </a:cubicBezTo>
                <a:cubicBezTo>
                  <a:pt x="6325195" y="8409847"/>
                  <a:pt x="6023372" y="8983067"/>
                  <a:pt x="5419725" y="9377560"/>
                </a:cubicBezTo>
                <a:cubicBezTo>
                  <a:pt x="4816210" y="9772187"/>
                  <a:pt x="3935677" y="9969500"/>
                  <a:pt x="2778125" y="9969500"/>
                </a:cubicBezTo>
                <a:cubicBezTo>
                  <a:pt x="1889257" y="9969500"/>
                  <a:pt x="1203986" y="9804201"/>
                  <a:pt x="722312" y="9473604"/>
                </a:cubicBezTo>
                <a:cubicBezTo>
                  <a:pt x="240771" y="9143140"/>
                  <a:pt x="0" y="8676348"/>
                  <a:pt x="0" y="8073231"/>
                </a:cubicBezTo>
                <a:cubicBezTo>
                  <a:pt x="0" y="7660084"/>
                  <a:pt x="132291" y="7302698"/>
                  <a:pt x="396875" y="7001073"/>
                </a:cubicBezTo>
                <a:cubicBezTo>
                  <a:pt x="661458" y="6699581"/>
                  <a:pt x="1033528" y="6495124"/>
                  <a:pt x="1513086" y="6387704"/>
                </a:cubicBezTo>
                <a:cubicBezTo>
                  <a:pt x="1339387" y="6309122"/>
                  <a:pt x="1193601" y="6187149"/>
                  <a:pt x="1075730" y="6021785"/>
                </a:cubicBezTo>
                <a:cubicBezTo>
                  <a:pt x="957990" y="5856288"/>
                  <a:pt x="899120" y="5663936"/>
                  <a:pt x="899120" y="5444729"/>
                </a:cubicBezTo>
                <a:cubicBezTo>
                  <a:pt x="899120" y="5196549"/>
                  <a:pt x="965266" y="4979393"/>
                  <a:pt x="1097558" y="4793258"/>
                </a:cubicBezTo>
                <a:cubicBezTo>
                  <a:pt x="1229849" y="4607124"/>
                  <a:pt x="1438606" y="4427207"/>
                  <a:pt x="1723826" y="4253508"/>
                </a:cubicBezTo>
                <a:cubicBezTo>
                  <a:pt x="1372460" y="4108781"/>
                  <a:pt x="1086181" y="3862851"/>
                  <a:pt x="864989" y="3515718"/>
                </a:cubicBezTo>
                <a:cubicBezTo>
                  <a:pt x="643797" y="3168452"/>
                  <a:pt x="533201" y="2771577"/>
                  <a:pt x="533201" y="2325093"/>
                </a:cubicBezTo>
                <a:cubicBezTo>
                  <a:pt x="533201" y="1581084"/>
                  <a:pt x="756444" y="1007600"/>
                  <a:pt x="1202928" y="604640"/>
                </a:cubicBezTo>
                <a:cubicBezTo>
                  <a:pt x="1649412" y="201547"/>
                  <a:pt x="2281965" y="0"/>
                  <a:pt x="3100586" y="0"/>
                </a:cubicBezTo>
                <a:cubicBezTo>
                  <a:pt x="3456186" y="0"/>
                  <a:pt x="3776596" y="42334"/>
                  <a:pt x="4061817" y="127000"/>
                </a:cubicBezTo>
                <a:close/>
                <a:moveTo>
                  <a:pt x="6552605" y="6921500"/>
                </a:moveTo>
                <a:moveTo>
                  <a:pt x="992187" y="8060729"/>
                </a:moveTo>
                <a:cubicBezTo>
                  <a:pt x="992187" y="8428235"/>
                  <a:pt x="1147233" y="8706974"/>
                  <a:pt x="1457325" y="8896945"/>
                </a:cubicBezTo>
                <a:cubicBezTo>
                  <a:pt x="1767417" y="9086916"/>
                  <a:pt x="2211850" y="9181901"/>
                  <a:pt x="2790626" y="9181901"/>
                </a:cubicBezTo>
                <a:cubicBezTo>
                  <a:pt x="3654623" y="9181901"/>
                  <a:pt x="4294319" y="9052851"/>
                  <a:pt x="4709715" y="8794750"/>
                </a:cubicBezTo>
                <a:cubicBezTo>
                  <a:pt x="5125244" y="8536648"/>
                  <a:pt x="5333008" y="8186605"/>
                  <a:pt x="5333008" y="7744618"/>
                </a:cubicBezTo>
                <a:cubicBezTo>
                  <a:pt x="5333008" y="7377112"/>
                  <a:pt x="5219303" y="7122120"/>
                  <a:pt x="4991894" y="6979642"/>
                </a:cubicBezTo>
                <a:cubicBezTo>
                  <a:pt x="4764616" y="6837165"/>
                  <a:pt x="4336785" y="6765925"/>
                  <a:pt x="3708400" y="6765925"/>
                </a:cubicBezTo>
                <a:lnTo>
                  <a:pt x="2474317" y="6765925"/>
                </a:lnTo>
                <a:cubicBezTo>
                  <a:pt x="2007195" y="6765925"/>
                  <a:pt x="1643393" y="6877447"/>
                  <a:pt x="1382911" y="7100490"/>
                </a:cubicBezTo>
                <a:cubicBezTo>
                  <a:pt x="1122428" y="7323534"/>
                  <a:pt x="992187" y="7643614"/>
                  <a:pt x="992187" y="8060729"/>
                </a:cubicBezTo>
                <a:close/>
                <a:moveTo>
                  <a:pt x="-1381124" y="6921500"/>
                </a:moveTo>
                <a:moveTo>
                  <a:pt x="1550194" y="2300288"/>
                </a:moveTo>
                <a:cubicBezTo>
                  <a:pt x="1550194" y="2775612"/>
                  <a:pt x="1684536" y="3135247"/>
                  <a:pt x="1953220" y="3379193"/>
                </a:cubicBezTo>
                <a:cubicBezTo>
                  <a:pt x="2222037" y="3623006"/>
                  <a:pt x="2596224" y="3744913"/>
                  <a:pt x="3075781" y="3744913"/>
                </a:cubicBezTo>
                <a:cubicBezTo>
                  <a:pt x="4080404" y="3744913"/>
                  <a:pt x="4582715" y="3257154"/>
                  <a:pt x="4582715" y="2281635"/>
                </a:cubicBezTo>
                <a:cubicBezTo>
                  <a:pt x="4582715" y="1260740"/>
                  <a:pt x="4074186" y="750293"/>
                  <a:pt x="3057128" y="750293"/>
                </a:cubicBezTo>
                <a:cubicBezTo>
                  <a:pt x="2573470" y="750293"/>
                  <a:pt x="2201399" y="880534"/>
                  <a:pt x="1940917" y="1141016"/>
                </a:cubicBezTo>
                <a:cubicBezTo>
                  <a:pt x="1680435" y="1401366"/>
                  <a:pt x="1550194" y="1787790"/>
                  <a:pt x="1550194" y="2300288"/>
                </a:cubicBezTo>
                <a:close/>
                <a:moveTo>
                  <a:pt x="4379317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90" name="Freeform 2590"/>
          <p:cNvSpPr/>
          <p:nvPr/>
        </p:nvSpPr>
        <p:spPr>
          <a:xfrm>
            <a:off x="6128161" y="7247064"/>
            <a:ext cx="34118" cy="4152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91" name="Freeform 2591"/>
          <p:cNvSpPr/>
          <p:nvPr/>
        </p:nvSpPr>
        <p:spPr>
          <a:xfrm>
            <a:off x="6172328" y="7246378"/>
            <a:ext cx="32704" cy="4221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92" name="Freeform 2592"/>
          <p:cNvSpPr/>
          <p:nvPr/>
        </p:nvSpPr>
        <p:spPr>
          <a:xfrm>
            <a:off x="6217761" y="7246302"/>
            <a:ext cx="23477" cy="4152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93" name="Freeform 2593"/>
          <p:cNvSpPr/>
          <p:nvPr/>
        </p:nvSpPr>
        <p:spPr>
          <a:xfrm>
            <a:off x="6245823" y="7246378"/>
            <a:ext cx="32704" cy="4221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94" name="Freeform 2594"/>
          <p:cNvSpPr/>
          <p:nvPr/>
        </p:nvSpPr>
        <p:spPr>
          <a:xfrm>
            <a:off x="6291256" y="7246302"/>
            <a:ext cx="34081" cy="4152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95" name="Freeform 2595"/>
          <p:cNvSpPr/>
          <p:nvPr/>
        </p:nvSpPr>
        <p:spPr>
          <a:xfrm>
            <a:off x="6332633" y="7237615"/>
            <a:ext cx="24147" cy="50977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96" name="Freeform 2596"/>
          <p:cNvSpPr/>
          <p:nvPr/>
        </p:nvSpPr>
        <p:spPr>
          <a:xfrm>
            <a:off x="6362665" y="7246302"/>
            <a:ext cx="34491" cy="4229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97" name="Freeform 2597"/>
          <p:cNvSpPr/>
          <p:nvPr/>
        </p:nvSpPr>
        <p:spPr>
          <a:xfrm>
            <a:off x="6405420" y="7246302"/>
            <a:ext cx="34491" cy="4229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98" name="Freeform 2598"/>
          <p:cNvSpPr/>
          <p:nvPr/>
        </p:nvSpPr>
        <p:spPr>
          <a:xfrm>
            <a:off x="6466768" y="7233424"/>
            <a:ext cx="17225" cy="66446"/>
          </a:xfrm>
          <a:custGeom>
            <a:avLst/>
            <a:gdLst/>
            <a:ahLst/>
            <a:cxnLst/>
            <a:rect l="0" t="0" r="0" b="0"/>
            <a:pathLst>
              <a:path w="2870994" h="11074400">
                <a:moveTo>
                  <a:pt x="0" y="5586810"/>
                </a:moveTo>
                <a:cubicBezTo>
                  <a:pt x="0" y="4491303"/>
                  <a:pt x="160139" y="3466108"/>
                  <a:pt x="480417" y="2511227"/>
                </a:cubicBezTo>
                <a:cubicBezTo>
                  <a:pt x="800827" y="1556346"/>
                  <a:pt x="1262856" y="719271"/>
                  <a:pt x="1866503" y="0"/>
                </a:cubicBezTo>
                <a:lnTo>
                  <a:pt x="2870994" y="0"/>
                </a:lnTo>
                <a:cubicBezTo>
                  <a:pt x="2275681" y="797852"/>
                  <a:pt x="1828138" y="1674218"/>
                  <a:pt x="1528365" y="2629099"/>
                </a:cubicBezTo>
                <a:cubicBezTo>
                  <a:pt x="1228725" y="3583980"/>
                  <a:pt x="1078905" y="4565717"/>
                  <a:pt x="1078905" y="5574308"/>
                </a:cubicBezTo>
                <a:cubicBezTo>
                  <a:pt x="1078905" y="6566496"/>
                  <a:pt x="1231834" y="7535929"/>
                  <a:pt x="1537692" y="8482608"/>
                </a:cubicBezTo>
                <a:cubicBezTo>
                  <a:pt x="1843683" y="9429154"/>
                  <a:pt x="2284015" y="10293085"/>
                  <a:pt x="2858690" y="11074400"/>
                </a:cubicBezTo>
                <a:lnTo>
                  <a:pt x="1866503" y="11074400"/>
                </a:lnTo>
                <a:cubicBezTo>
                  <a:pt x="1258755" y="10371666"/>
                  <a:pt x="795734" y="9551127"/>
                  <a:pt x="477440" y="8612783"/>
                </a:cubicBezTo>
                <a:cubicBezTo>
                  <a:pt x="159147" y="7674439"/>
                  <a:pt x="0" y="6665781"/>
                  <a:pt x="0" y="5586810"/>
                </a:cubicBezTo>
                <a:close/>
                <a:moveTo>
                  <a:pt x="2972395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99" name="Freeform 2599"/>
          <p:cNvSpPr/>
          <p:nvPr/>
        </p:nvSpPr>
        <p:spPr>
          <a:xfrm>
            <a:off x="6487864" y="7233119"/>
            <a:ext cx="40444" cy="54711"/>
          </a:xfrm>
          <a:custGeom>
            <a:avLst/>
            <a:gdLst/>
            <a:ahLst/>
            <a:cxnLst/>
            <a:rect l="0" t="0" r="0" b="0"/>
            <a:pathLst>
              <a:path w="6740723" h="9118600">
                <a:moveTo>
                  <a:pt x="6740723" y="7032427"/>
                </a:moveTo>
                <a:lnTo>
                  <a:pt x="5394920" y="7032427"/>
                </a:lnTo>
                <a:lnTo>
                  <a:pt x="5394920" y="9118600"/>
                </a:lnTo>
                <a:lnTo>
                  <a:pt x="4409082" y="9118600"/>
                </a:lnTo>
                <a:lnTo>
                  <a:pt x="4409082" y="7032427"/>
                </a:lnTo>
                <a:lnTo>
                  <a:pt x="0" y="7032427"/>
                </a:lnTo>
                <a:lnTo>
                  <a:pt x="0" y="6133307"/>
                </a:lnTo>
                <a:lnTo>
                  <a:pt x="4303514" y="0"/>
                </a:lnTo>
                <a:lnTo>
                  <a:pt x="5394920" y="0"/>
                </a:lnTo>
                <a:lnTo>
                  <a:pt x="5394920" y="6096000"/>
                </a:lnTo>
                <a:lnTo>
                  <a:pt x="6740723" y="6096000"/>
                </a:lnTo>
                <a:close/>
                <a:moveTo>
                  <a:pt x="1819473" y="9118600"/>
                </a:moveTo>
                <a:moveTo>
                  <a:pt x="4409082" y="6096000"/>
                </a:moveTo>
                <a:lnTo>
                  <a:pt x="4409082" y="3082132"/>
                </a:lnTo>
                <a:cubicBezTo>
                  <a:pt x="4409082" y="2490921"/>
                  <a:pt x="4429720" y="1823244"/>
                  <a:pt x="4470995" y="1079104"/>
                </a:cubicBezTo>
                <a:lnTo>
                  <a:pt x="4421385" y="1079104"/>
                </a:lnTo>
                <a:cubicBezTo>
                  <a:pt x="4222948" y="1475979"/>
                  <a:pt x="4036946" y="1804657"/>
                  <a:pt x="3863379" y="2065140"/>
                </a:cubicBezTo>
                <a:lnTo>
                  <a:pt x="1029295" y="6096000"/>
                </a:lnTo>
                <a:close/>
                <a:moveTo>
                  <a:pt x="2755900" y="91186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00" name="Freeform 2600"/>
          <p:cNvSpPr/>
          <p:nvPr/>
        </p:nvSpPr>
        <p:spPr>
          <a:xfrm>
            <a:off x="6533632" y="7232586"/>
            <a:ext cx="35978" cy="56007"/>
          </a:xfrm>
          <a:custGeom>
            <a:avLst/>
            <a:gdLst/>
            <a:ahLst/>
            <a:cxnLst/>
            <a:rect l="0" t="0" r="0" b="0"/>
            <a:pathLst>
              <a:path w="5996385" h="9334500">
                <a:moveTo>
                  <a:pt x="5996385" y="4664075"/>
                </a:moveTo>
                <a:cubicBezTo>
                  <a:pt x="5996385" y="6231203"/>
                  <a:pt x="5749330" y="7401388"/>
                  <a:pt x="5255221" y="8174633"/>
                </a:cubicBezTo>
                <a:cubicBezTo>
                  <a:pt x="4761243" y="8947878"/>
                  <a:pt x="4005792" y="9334500"/>
                  <a:pt x="2988866" y="9334500"/>
                </a:cubicBezTo>
                <a:cubicBezTo>
                  <a:pt x="2013215" y="9334500"/>
                  <a:pt x="1271125" y="8938618"/>
                  <a:pt x="762596" y="8146852"/>
                </a:cubicBezTo>
                <a:cubicBezTo>
                  <a:pt x="254199" y="7354954"/>
                  <a:pt x="0" y="6194029"/>
                  <a:pt x="0" y="4664075"/>
                </a:cubicBezTo>
                <a:cubicBezTo>
                  <a:pt x="0" y="3084645"/>
                  <a:pt x="245930" y="1912475"/>
                  <a:pt x="737791" y="1147565"/>
                </a:cubicBezTo>
                <a:cubicBezTo>
                  <a:pt x="1229784" y="382522"/>
                  <a:pt x="1980142" y="0"/>
                  <a:pt x="2988866" y="0"/>
                </a:cubicBezTo>
                <a:cubicBezTo>
                  <a:pt x="3972719" y="0"/>
                  <a:pt x="4719902" y="399058"/>
                  <a:pt x="5230416" y="1197174"/>
                </a:cubicBezTo>
                <a:cubicBezTo>
                  <a:pt x="5741062" y="1995157"/>
                  <a:pt x="5996385" y="3150791"/>
                  <a:pt x="5996385" y="4664075"/>
                </a:cubicBezTo>
                <a:close/>
                <a:moveTo>
                  <a:pt x="3910807" y="9207500"/>
                </a:moveTo>
                <a:moveTo>
                  <a:pt x="1041797" y="4664075"/>
                </a:moveTo>
                <a:cubicBezTo>
                  <a:pt x="1041797" y="5983156"/>
                  <a:pt x="1196777" y="6943527"/>
                  <a:pt x="1506736" y="7545190"/>
                </a:cubicBezTo>
                <a:cubicBezTo>
                  <a:pt x="1816828" y="8146852"/>
                  <a:pt x="2310871" y="8447683"/>
                  <a:pt x="2988866" y="8447683"/>
                </a:cubicBezTo>
                <a:cubicBezTo>
                  <a:pt x="3675195" y="8447683"/>
                  <a:pt x="4172347" y="8142751"/>
                  <a:pt x="4480322" y="7532886"/>
                </a:cubicBezTo>
                <a:cubicBezTo>
                  <a:pt x="4788297" y="6922890"/>
                  <a:pt x="4942285" y="5966619"/>
                  <a:pt x="4942285" y="4664075"/>
                </a:cubicBezTo>
                <a:cubicBezTo>
                  <a:pt x="4942285" y="3361532"/>
                  <a:pt x="4788297" y="2407378"/>
                  <a:pt x="4480322" y="1801615"/>
                </a:cubicBezTo>
                <a:cubicBezTo>
                  <a:pt x="4172347" y="1195851"/>
                  <a:pt x="3675195" y="892969"/>
                  <a:pt x="2988866" y="892969"/>
                </a:cubicBezTo>
                <a:cubicBezTo>
                  <a:pt x="2310871" y="892969"/>
                  <a:pt x="1816828" y="1191750"/>
                  <a:pt x="1506736" y="1789311"/>
                </a:cubicBezTo>
                <a:cubicBezTo>
                  <a:pt x="1196777" y="2386741"/>
                  <a:pt x="1041797" y="3344995"/>
                  <a:pt x="1041797" y="4664075"/>
                </a:cubicBezTo>
                <a:close/>
                <a:moveTo>
                  <a:pt x="3910807" y="92075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01" name="Freeform 2601"/>
          <p:cNvSpPr/>
          <p:nvPr/>
        </p:nvSpPr>
        <p:spPr>
          <a:xfrm>
            <a:off x="6580402" y="7233424"/>
            <a:ext cx="19608" cy="54406"/>
          </a:xfrm>
          <a:custGeom>
            <a:avLst/>
            <a:gdLst/>
            <a:ahLst/>
            <a:cxnLst/>
            <a:rect l="0" t="0" r="0" b="0"/>
            <a:pathLst>
              <a:path w="3268067" h="9067800">
                <a:moveTo>
                  <a:pt x="3268067" y="9067800"/>
                </a:moveTo>
                <a:lnTo>
                  <a:pt x="2263378" y="9067800"/>
                </a:lnTo>
                <a:lnTo>
                  <a:pt x="2263378" y="2606279"/>
                </a:lnTo>
                <a:cubicBezTo>
                  <a:pt x="2263378" y="2068910"/>
                  <a:pt x="2279915" y="1560447"/>
                  <a:pt x="2312987" y="1080890"/>
                </a:cubicBezTo>
                <a:cubicBezTo>
                  <a:pt x="2226204" y="1167805"/>
                  <a:pt x="2129036" y="1258888"/>
                  <a:pt x="2021483" y="1354138"/>
                </a:cubicBezTo>
                <a:cubicBezTo>
                  <a:pt x="1914062" y="1449388"/>
                  <a:pt x="1422135" y="1853142"/>
                  <a:pt x="545703" y="2565400"/>
                </a:cubicBezTo>
                <a:lnTo>
                  <a:pt x="0" y="1857177"/>
                </a:lnTo>
                <a:lnTo>
                  <a:pt x="2399903" y="0"/>
                </a:lnTo>
                <a:lnTo>
                  <a:pt x="3268067" y="0"/>
                </a:lnTo>
                <a:close/>
                <a:moveTo>
                  <a:pt x="-1165820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02" name="Freeform 2602"/>
          <p:cNvSpPr/>
          <p:nvPr/>
        </p:nvSpPr>
        <p:spPr>
          <a:xfrm>
            <a:off x="6621331" y="7232662"/>
            <a:ext cx="35496" cy="55930"/>
          </a:xfrm>
          <a:custGeom>
            <a:avLst/>
            <a:gdLst/>
            <a:ahLst/>
            <a:cxnLst/>
            <a:rect l="0" t="0" r="0" b="0"/>
            <a:pathLst>
              <a:path w="5916017" h="9321800">
                <a:moveTo>
                  <a:pt x="0" y="5321499"/>
                </a:moveTo>
                <a:cubicBezTo>
                  <a:pt x="0" y="3539398"/>
                  <a:pt x="346207" y="2206956"/>
                  <a:pt x="1038622" y="1324174"/>
                </a:cubicBezTo>
                <a:cubicBezTo>
                  <a:pt x="1731169" y="441391"/>
                  <a:pt x="2755437" y="0"/>
                  <a:pt x="4111427" y="0"/>
                </a:cubicBezTo>
                <a:cubicBezTo>
                  <a:pt x="4578681" y="0"/>
                  <a:pt x="4946650" y="39291"/>
                  <a:pt x="5215334" y="117872"/>
                </a:cubicBezTo>
                <a:lnTo>
                  <a:pt x="5215334" y="1004690"/>
                </a:lnTo>
                <a:cubicBezTo>
                  <a:pt x="4897041" y="901238"/>
                  <a:pt x="4533238" y="849511"/>
                  <a:pt x="4123928" y="849511"/>
                </a:cubicBezTo>
                <a:cubicBezTo>
                  <a:pt x="3152378" y="849511"/>
                  <a:pt x="2410288" y="1152129"/>
                  <a:pt x="1897658" y="1757363"/>
                </a:cubicBezTo>
                <a:cubicBezTo>
                  <a:pt x="1385028" y="2362597"/>
                  <a:pt x="1103908" y="3313775"/>
                  <a:pt x="1054298" y="4610894"/>
                </a:cubicBezTo>
                <a:lnTo>
                  <a:pt x="1128713" y="4610894"/>
                </a:lnTo>
                <a:cubicBezTo>
                  <a:pt x="1583531" y="3899165"/>
                  <a:pt x="2302867" y="3543300"/>
                  <a:pt x="3286720" y="3543300"/>
                </a:cubicBezTo>
                <a:cubicBezTo>
                  <a:pt x="4101108" y="3543300"/>
                  <a:pt x="4742921" y="3789495"/>
                  <a:pt x="5212159" y="4281885"/>
                </a:cubicBezTo>
                <a:cubicBezTo>
                  <a:pt x="5681398" y="4774275"/>
                  <a:pt x="5916017" y="5442546"/>
                  <a:pt x="5916017" y="6286699"/>
                </a:cubicBezTo>
                <a:cubicBezTo>
                  <a:pt x="5916017" y="7230071"/>
                  <a:pt x="5658644" y="7971764"/>
                  <a:pt x="5143897" y="8511779"/>
                </a:cubicBezTo>
                <a:cubicBezTo>
                  <a:pt x="4629282" y="9051793"/>
                  <a:pt x="3933759" y="9321800"/>
                  <a:pt x="3057327" y="9321800"/>
                </a:cubicBezTo>
                <a:cubicBezTo>
                  <a:pt x="2118849" y="9321800"/>
                  <a:pt x="1374643" y="8969309"/>
                  <a:pt x="824706" y="8264327"/>
                </a:cubicBezTo>
                <a:cubicBezTo>
                  <a:pt x="274902" y="7559345"/>
                  <a:pt x="0" y="6578402"/>
                  <a:pt x="0" y="5321499"/>
                </a:cubicBezTo>
                <a:close/>
                <a:moveTo>
                  <a:pt x="3147814" y="9194800"/>
                </a:moveTo>
                <a:moveTo>
                  <a:pt x="3044825" y="8447485"/>
                </a:moveTo>
                <a:cubicBezTo>
                  <a:pt x="3631935" y="8447485"/>
                  <a:pt x="4087746" y="8262277"/>
                  <a:pt x="4412258" y="7891860"/>
                </a:cubicBezTo>
                <a:cubicBezTo>
                  <a:pt x="4736769" y="7521311"/>
                  <a:pt x="4899025" y="6986257"/>
                  <a:pt x="4899025" y="6286699"/>
                </a:cubicBezTo>
                <a:cubicBezTo>
                  <a:pt x="4899025" y="5686492"/>
                  <a:pt x="4748146" y="5214607"/>
                  <a:pt x="4446389" y="4871046"/>
                </a:cubicBezTo>
                <a:cubicBezTo>
                  <a:pt x="4144632" y="4527484"/>
                  <a:pt x="3693980" y="4355704"/>
                  <a:pt x="3094434" y="4355704"/>
                </a:cubicBezTo>
                <a:cubicBezTo>
                  <a:pt x="2722430" y="4355704"/>
                  <a:pt x="2381382" y="4432300"/>
                  <a:pt x="2071291" y="4585494"/>
                </a:cubicBezTo>
                <a:cubicBezTo>
                  <a:pt x="1761199" y="4738556"/>
                  <a:pt x="1514144" y="4949627"/>
                  <a:pt x="1330127" y="5218708"/>
                </a:cubicBezTo>
                <a:cubicBezTo>
                  <a:pt x="1146241" y="5487790"/>
                  <a:pt x="1054298" y="5767190"/>
                  <a:pt x="1054298" y="6056908"/>
                </a:cubicBezTo>
                <a:cubicBezTo>
                  <a:pt x="1054298" y="6483284"/>
                  <a:pt x="1136981" y="6880688"/>
                  <a:pt x="1302345" y="7249121"/>
                </a:cubicBezTo>
                <a:cubicBezTo>
                  <a:pt x="1467710" y="7617553"/>
                  <a:pt x="1702329" y="7909389"/>
                  <a:pt x="2006203" y="8124627"/>
                </a:cubicBezTo>
                <a:cubicBezTo>
                  <a:pt x="2310077" y="8339866"/>
                  <a:pt x="2656284" y="8447485"/>
                  <a:pt x="3044825" y="8447485"/>
                </a:cubicBezTo>
                <a:close/>
                <a:moveTo>
                  <a:pt x="21828" y="9194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03" name="Freeform 2603"/>
          <p:cNvSpPr/>
          <p:nvPr/>
        </p:nvSpPr>
        <p:spPr>
          <a:xfrm>
            <a:off x="6664047" y="7233424"/>
            <a:ext cx="36202" cy="54406"/>
          </a:xfrm>
          <a:custGeom>
            <a:avLst/>
            <a:gdLst/>
            <a:ahLst/>
            <a:cxnLst/>
            <a:rect l="0" t="0" r="0" b="0"/>
            <a:pathLst>
              <a:path w="6033691" h="9067800">
                <a:moveTo>
                  <a:pt x="1184275" y="9067800"/>
                </a:moveTo>
                <a:lnTo>
                  <a:pt x="4942284" y="948730"/>
                </a:lnTo>
                <a:lnTo>
                  <a:pt x="0" y="948730"/>
                </a:lnTo>
                <a:lnTo>
                  <a:pt x="0" y="0"/>
                </a:lnTo>
                <a:lnTo>
                  <a:pt x="6033691" y="0"/>
                </a:lnTo>
                <a:lnTo>
                  <a:pt x="6033691" y="824905"/>
                </a:lnTo>
                <a:lnTo>
                  <a:pt x="2325291" y="9067800"/>
                </a:lnTo>
                <a:close/>
                <a:moveTo>
                  <a:pt x="-583009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04" name="Freeform 2604"/>
          <p:cNvSpPr/>
          <p:nvPr/>
        </p:nvSpPr>
        <p:spPr>
          <a:xfrm>
            <a:off x="6707840" y="7232662"/>
            <a:ext cx="35755" cy="55168"/>
          </a:xfrm>
          <a:custGeom>
            <a:avLst/>
            <a:gdLst/>
            <a:ahLst/>
            <a:cxnLst/>
            <a:rect l="0" t="0" r="0" b="0"/>
            <a:pathLst>
              <a:path w="5959276" h="9194800">
                <a:moveTo>
                  <a:pt x="5959276" y="9194800"/>
                </a:moveTo>
                <a:lnTo>
                  <a:pt x="0" y="9194800"/>
                </a:lnTo>
                <a:lnTo>
                  <a:pt x="0" y="8308182"/>
                </a:lnTo>
                <a:lnTo>
                  <a:pt x="2387401" y="5908874"/>
                </a:lnTo>
                <a:cubicBezTo>
                  <a:pt x="3115005" y="5173068"/>
                  <a:pt x="3594563" y="4648134"/>
                  <a:pt x="3826073" y="4334074"/>
                </a:cubicBezTo>
                <a:cubicBezTo>
                  <a:pt x="4057583" y="4019881"/>
                  <a:pt x="4231216" y="3714023"/>
                  <a:pt x="4346972" y="3416499"/>
                </a:cubicBezTo>
                <a:cubicBezTo>
                  <a:pt x="4462727" y="3118843"/>
                  <a:pt x="4520604" y="2798498"/>
                  <a:pt x="4520604" y="2455466"/>
                </a:cubicBezTo>
                <a:cubicBezTo>
                  <a:pt x="4520604" y="1971808"/>
                  <a:pt x="4373827" y="1588427"/>
                  <a:pt x="4080272" y="1305322"/>
                </a:cubicBezTo>
                <a:cubicBezTo>
                  <a:pt x="3786849" y="1022218"/>
                  <a:pt x="3379655" y="880666"/>
                  <a:pt x="2858690" y="880666"/>
                </a:cubicBezTo>
                <a:cubicBezTo>
                  <a:pt x="2482585" y="880666"/>
                  <a:pt x="2126059" y="942711"/>
                  <a:pt x="1789112" y="1066800"/>
                </a:cubicBezTo>
                <a:cubicBezTo>
                  <a:pt x="1452165" y="1190758"/>
                  <a:pt x="1076986" y="1415985"/>
                  <a:pt x="663575" y="1742480"/>
                </a:cubicBezTo>
                <a:lnTo>
                  <a:pt x="117872" y="1041797"/>
                </a:lnTo>
                <a:cubicBezTo>
                  <a:pt x="953029" y="347266"/>
                  <a:pt x="1862534" y="0"/>
                  <a:pt x="2846387" y="0"/>
                </a:cubicBezTo>
                <a:cubicBezTo>
                  <a:pt x="3698081" y="0"/>
                  <a:pt x="4365757" y="218017"/>
                  <a:pt x="4849415" y="654050"/>
                </a:cubicBezTo>
                <a:cubicBezTo>
                  <a:pt x="5333074" y="1090084"/>
                  <a:pt x="5574903" y="1676004"/>
                  <a:pt x="5574903" y="2411810"/>
                </a:cubicBezTo>
                <a:cubicBezTo>
                  <a:pt x="5574903" y="2986353"/>
                  <a:pt x="5413639" y="3554678"/>
                  <a:pt x="5091112" y="4116785"/>
                </a:cubicBezTo>
                <a:cubicBezTo>
                  <a:pt x="4768718" y="4678892"/>
                  <a:pt x="4165137" y="5389828"/>
                  <a:pt x="3280370" y="6249591"/>
                </a:cubicBezTo>
                <a:lnTo>
                  <a:pt x="1295995" y="8190111"/>
                </a:lnTo>
                <a:lnTo>
                  <a:pt x="1295995" y="8239721"/>
                </a:lnTo>
                <a:lnTo>
                  <a:pt x="5959276" y="8239721"/>
                </a:lnTo>
                <a:close/>
                <a:moveTo>
                  <a:pt x="-620117" y="9194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05" name="Freeform 2605"/>
          <p:cNvSpPr/>
          <p:nvPr/>
        </p:nvSpPr>
        <p:spPr>
          <a:xfrm>
            <a:off x="6752640" y="7233424"/>
            <a:ext cx="34230" cy="55168"/>
          </a:xfrm>
          <a:custGeom>
            <a:avLst/>
            <a:gdLst/>
            <a:ahLst/>
            <a:cxnLst/>
            <a:rect l="0" t="0" r="0" b="0"/>
            <a:pathLst>
              <a:path w="5705078" h="9194800">
                <a:moveTo>
                  <a:pt x="2629297" y="3530600"/>
                </a:moveTo>
                <a:cubicBezTo>
                  <a:pt x="3584310" y="3530600"/>
                  <a:pt x="4335661" y="3767403"/>
                  <a:pt x="4883348" y="4241007"/>
                </a:cubicBezTo>
                <a:cubicBezTo>
                  <a:pt x="5431168" y="4714479"/>
                  <a:pt x="5705078" y="5362774"/>
                  <a:pt x="5705078" y="6185893"/>
                </a:cubicBezTo>
                <a:cubicBezTo>
                  <a:pt x="5705078" y="7124767"/>
                  <a:pt x="5406363" y="7860970"/>
                  <a:pt x="4808934" y="8394502"/>
                </a:cubicBezTo>
                <a:cubicBezTo>
                  <a:pt x="4211637" y="8928034"/>
                  <a:pt x="3387923" y="9194800"/>
                  <a:pt x="2337792" y="9194800"/>
                </a:cubicBezTo>
                <a:cubicBezTo>
                  <a:pt x="1316765" y="9194800"/>
                  <a:pt x="537501" y="9031486"/>
                  <a:pt x="0" y="8704858"/>
                </a:cubicBezTo>
                <a:lnTo>
                  <a:pt x="0" y="7712671"/>
                </a:lnTo>
                <a:cubicBezTo>
                  <a:pt x="289454" y="7898673"/>
                  <a:pt x="649155" y="8044392"/>
                  <a:pt x="1079103" y="8149829"/>
                </a:cubicBezTo>
                <a:cubicBezTo>
                  <a:pt x="1509051" y="8255265"/>
                  <a:pt x="1932781" y="8307983"/>
                  <a:pt x="2350294" y="8307983"/>
                </a:cubicBezTo>
                <a:cubicBezTo>
                  <a:pt x="3077898" y="8307983"/>
                  <a:pt x="3643246" y="8136335"/>
                  <a:pt x="4046339" y="7793038"/>
                </a:cubicBezTo>
                <a:cubicBezTo>
                  <a:pt x="4449432" y="7449609"/>
                  <a:pt x="4650978" y="6953184"/>
                  <a:pt x="4650978" y="6303765"/>
                </a:cubicBezTo>
                <a:cubicBezTo>
                  <a:pt x="4650978" y="5037865"/>
                  <a:pt x="3875815" y="4404916"/>
                  <a:pt x="2325489" y="4404916"/>
                </a:cubicBezTo>
                <a:cubicBezTo>
                  <a:pt x="1932715" y="4404916"/>
                  <a:pt x="1407715" y="4464844"/>
                  <a:pt x="750490" y="4584700"/>
                </a:cubicBezTo>
                <a:lnTo>
                  <a:pt x="217090" y="4243586"/>
                </a:lnTo>
                <a:lnTo>
                  <a:pt x="558204" y="0"/>
                </a:lnTo>
                <a:lnTo>
                  <a:pt x="5066506" y="0"/>
                </a:lnTo>
                <a:lnTo>
                  <a:pt x="5066506" y="948730"/>
                </a:lnTo>
                <a:lnTo>
                  <a:pt x="1438672" y="948730"/>
                </a:lnTo>
                <a:lnTo>
                  <a:pt x="1209278" y="3673079"/>
                </a:lnTo>
                <a:cubicBezTo>
                  <a:pt x="1684734" y="3578093"/>
                  <a:pt x="2158074" y="3530600"/>
                  <a:pt x="2629297" y="3530600"/>
                </a:cubicBezTo>
                <a:close/>
                <a:moveTo>
                  <a:pt x="4712494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06" name="Freeform 2606"/>
          <p:cNvSpPr/>
          <p:nvPr/>
        </p:nvSpPr>
        <p:spPr>
          <a:xfrm>
            <a:off x="6793532" y="7233424"/>
            <a:ext cx="17227" cy="66446"/>
          </a:xfrm>
          <a:custGeom>
            <a:avLst/>
            <a:gdLst/>
            <a:ahLst/>
            <a:cxnLst/>
            <a:rect l="0" t="0" r="0" b="0"/>
            <a:pathLst>
              <a:path w="2871193" h="11074400">
                <a:moveTo>
                  <a:pt x="2871193" y="5586810"/>
                </a:moveTo>
                <a:cubicBezTo>
                  <a:pt x="2871193" y="6673983"/>
                  <a:pt x="2710987" y="7686742"/>
                  <a:pt x="2390577" y="8625086"/>
                </a:cubicBezTo>
                <a:cubicBezTo>
                  <a:pt x="2070166" y="9563430"/>
                  <a:pt x="1608204" y="10379868"/>
                  <a:pt x="1004689" y="11074400"/>
                </a:cubicBezTo>
                <a:lnTo>
                  <a:pt x="12502" y="11074400"/>
                </a:lnTo>
                <a:cubicBezTo>
                  <a:pt x="587177" y="10297186"/>
                  <a:pt x="1027444" y="9434247"/>
                  <a:pt x="1333302" y="8485585"/>
                </a:cubicBezTo>
                <a:cubicBezTo>
                  <a:pt x="1639293" y="7536921"/>
                  <a:pt x="1792288" y="6566496"/>
                  <a:pt x="1792288" y="5574308"/>
                </a:cubicBezTo>
                <a:cubicBezTo>
                  <a:pt x="1792288" y="4565717"/>
                  <a:pt x="1642401" y="3583980"/>
                  <a:pt x="1342629" y="2629099"/>
                </a:cubicBezTo>
                <a:cubicBezTo>
                  <a:pt x="1042856" y="1674218"/>
                  <a:pt x="595313" y="797852"/>
                  <a:pt x="0" y="0"/>
                </a:cubicBezTo>
                <a:lnTo>
                  <a:pt x="1004689" y="0"/>
                </a:lnTo>
                <a:cubicBezTo>
                  <a:pt x="1612305" y="723371"/>
                  <a:pt x="2075260" y="1563555"/>
                  <a:pt x="2393554" y="2520554"/>
                </a:cubicBezTo>
                <a:cubicBezTo>
                  <a:pt x="2711980" y="3477551"/>
                  <a:pt x="2871193" y="4499637"/>
                  <a:pt x="2871193" y="5586810"/>
                </a:cubicBezTo>
                <a:close/>
                <a:moveTo>
                  <a:pt x="3102769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76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209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-4464" y="-4942"/>
            <a:ext cx="10703059" cy="7569313"/>
          </a:xfrm>
          <a:prstGeom prst="rect">
            <a:avLst/>
          </a:prstGeom>
          <a:noFill/>
        </p:spPr>
      </p:pic>
      <p:sp>
        <p:nvSpPr>
          <p:cNvPr id="211" name="Rectangle 211"/>
          <p:cNvSpPr/>
          <p:nvPr/>
        </p:nvSpPr>
        <p:spPr>
          <a:xfrm>
            <a:off x="412838" y="1752600"/>
            <a:ext cx="6083025" cy="1541220"/>
          </a:xfrm>
          <a:prstGeom prst="rect">
            <a:avLst/>
          </a:prstGeom>
        </p:spPr>
      </p:sp>
      <p:sp>
        <p:nvSpPr>
          <p:cNvPr id="212" name="Freeform 212"/>
          <p:cNvSpPr/>
          <p:nvPr/>
        </p:nvSpPr>
        <p:spPr>
          <a:xfrm>
            <a:off x="432026" y="1832179"/>
            <a:ext cx="224432" cy="242697"/>
          </a:xfrm>
          <a:custGeom>
            <a:avLst/>
            <a:gdLst/>
            <a:ahLst/>
            <a:cxnLst/>
            <a:rect l="0" t="0" r="0" b="0"/>
            <a:pathLst>
              <a:path w="8632031" h="9334500">
                <a:moveTo>
                  <a:pt x="8632031" y="4664075"/>
                </a:moveTo>
                <a:cubicBezTo>
                  <a:pt x="8632031" y="6165057"/>
                  <a:pt x="8259961" y="7318706"/>
                  <a:pt x="7515820" y="8125024"/>
                </a:cubicBezTo>
                <a:cubicBezTo>
                  <a:pt x="6771679" y="8931342"/>
                  <a:pt x="5705078" y="9334500"/>
                  <a:pt x="4316015" y="9334500"/>
                </a:cubicBezTo>
                <a:cubicBezTo>
                  <a:pt x="2926953" y="9334500"/>
                  <a:pt x="1860351" y="8931342"/>
                  <a:pt x="1116211" y="8125024"/>
                </a:cubicBezTo>
                <a:cubicBezTo>
                  <a:pt x="372070" y="7318706"/>
                  <a:pt x="0" y="6160956"/>
                  <a:pt x="0" y="4651772"/>
                </a:cubicBezTo>
                <a:cubicBezTo>
                  <a:pt x="0" y="3142457"/>
                  <a:pt x="373062" y="1989866"/>
                  <a:pt x="1119187" y="1193999"/>
                </a:cubicBezTo>
                <a:cubicBezTo>
                  <a:pt x="1865444" y="398000"/>
                  <a:pt x="2935221" y="0"/>
                  <a:pt x="4328517" y="0"/>
                </a:cubicBezTo>
                <a:cubicBezTo>
                  <a:pt x="5721680" y="0"/>
                  <a:pt x="6787223" y="401109"/>
                  <a:pt x="7525146" y="1203325"/>
                </a:cubicBezTo>
                <a:cubicBezTo>
                  <a:pt x="8263070" y="2005410"/>
                  <a:pt x="8632031" y="3158993"/>
                  <a:pt x="8632031" y="4664075"/>
                </a:cubicBezTo>
                <a:close/>
                <a:moveTo>
                  <a:pt x="3805436" y="9207500"/>
                </a:moveTo>
                <a:moveTo>
                  <a:pt x="2015331" y="4664274"/>
                </a:moveTo>
                <a:cubicBezTo>
                  <a:pt x="2015331" y="5677364"/>
                  <a:pt x="2207551" y="6440290"/>
                  <a:pt x="2591990" y="6953052"/>
                </a:cubicBezTo>
                <a:cubicBezTo>
                  <a:pt x="2976562" y="7465815"/>
                  <a:pt x="3551237" y="7722196"/>
                  <a:pt x="4316015" y="7722196"/>
                </a:cubicBezTo>
                <a:cubicBezTo>
                  <a:pt x="5849805" y="7722196"/>
                  <a:pt x="6616700" y="6702889"/>
                  <a:pt x="6616700" y="4664274"/>
                </a:cubicBezTo>
                <a:cubicBezTo>
                  <a:pt x="6616700" y="2621426"/>
                  <a:pt x="5853972" y="1600002"/>
                  <a:pt x="4328517" y="1600002"/>
                </a:cubicBezTo>
                <a:cubicBezTo>
                  <a:pt x="3563606" y="1600002"/>
                  <a:pt x="2986815" y="1857441"/>
                  <a:pt x="2598142" y="2372321"/>
                </a:cubicBezTo>
                <a:cubicBezTo>
                  <a:pt x="2209601" y="2887068"/>
                  <a:pt x="2015331" y="3651052"/>
                  <a:pt x="2015331" y="4664274"/>
                </a:cubicBezTo>
                <a:close/>
                <a:moveTo>
                  <a:pt x="3805237" y="9207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3" name="Freeform 213"/>
          <p:cNvSpPr/>
          <p:nvPr/>
        </p:nvSpPr>
        <p:spPr>
          <a:xfrm>
            <a:off x="701441" y="1887982"/>
            <a:ext cx="166389" cy="183591"/>
          </a:xfrm>
          <a:custGeom>
            <a:avLst/>
            <a:gdLst/>
            <a:ahLst/>
            <a:cxnLst/>
            <a:rect l="0" t="0" r="0" b="0"/>
            <a:pathLst>
              <a:path w="6399609" h="7061200">
                <a:moveTo>
                  <a:pt x="6399609" y="7061200"/>
                </a:moveTo>
                <a:lnTo>
                  <a:pt x="4508302" y="7061200"/>
                </a:lnTo>
                <a:lnTo>
                  <a:pt x="4508302" y="3013274"/>
                </a:lnTo>
                <a:cubicBezTo>
                  <a:pt x="4508302" y="2513211"/>
                  <a:pt x="4419402" y="2138165"/>
                  <a:pt x="4241602" y="1888133"/>
                </a:cubicBezTo>
                <a:cubicBezTo>
                  <a:pt x="4063802" y="1638102"/>
                  <a:pt x="3780631" y="1513086"/>
                  <a:pt x="3392091" y="1513086"/>
                </a:cubicBezTo>
                <a:cubicBezTo>
                  <a:pt x="2862924" y="1513086"/>
                  <a:pt x="2480469" y="1689762"/>
                  <a:pt x="2244725" y="2043113"/>
                </a:cubicBezTo>
                <a:cubicBezTo>
                  <a:pt x="2009114" y="2396464"/>
                  <a:pt x="1891308" y="2982251"/>
                  <a:pt x="1891308" y="3800475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45022" y="127000"/>
                </a:lnTo>
                <a:lnTo>
                  <a:pt x="1699220" y="1016993"/>
                </a:lnTo>
                <a:lnTo>
                  <a:pt x="1804591" y="1016993"/>
                </a:lnTo>
                <a:cubicBezTo>
                  <a:pt x="2015464" y="682162"/>
                  <a:pt x="2305910" y="428956"/>
                  <a:pt x="2675930" y="257374"/>
                </a:cubicBezTo>
                <a:cubicBezTo>
                  <a:pt x="3045949" y="85791"/>
                  <a:pt x="3466571" y="0"/>
                  <a:pt x="3937794" y="0"/>
                </a:cubicBezTo>
                <a:cubicBezTo>
                  <a:pt x="4743979" y="0"/>
                  <a:pt x="5355828" y="218017"/>
                  <a:pt x="5773341" y="654050"/>
                </a:cubicBezTo>
                <a:cubicBezTo>
                  <a:pt x="6190853" y="1090084"/>
                  <a:pt x="6399609" y="1719329"/>
                  <a:pt x="6399609" y="2541786"/>
                </a:cubicBezTo>
                <a:close/>
                <a:moveTo>
                  <a:pt x="-992187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4" name="Freeform 214"/>
          <p:cNvSpPr/>
          <p:nvPr/>
        </p:nvSpPr>
        <p:spPr>
          <a:xfrm>
            <a:off x="993596" y="1832509"/>
            <a:ext cx="153651" cy="242366"/>
          </a:xfrm>
          <a:custGeom>
            <a:avLst/>
            <a:gdLst/>
            <a:ahLst/>
            <a:cxnLst/>
            <a:rect l="0" t="0" r="0" b="0"/>
            <a:pathLst>
              <a:path w="5909667" h="9321800">
                <a:moveTo>
                  <a:pt x="5909667" y="6679804"/>
                </a:moveTo>
                <a:cubicBezTo>
                  <a:pt x="5909667" y="7498425"/>
                  <a:pt x="5615120" y="8143412"/>
                  <a:pt x="5026025" y="8614768"/>
                </a:cubicBezTo>
                <a:cubicBezTo>
                  <a:pt x="4436930" y="9086123"/>
                  <a:pt x="3617317" y="9321800"/>
                  <a:pt x="2567186" y="9321800"/>
                </a:cubicBezTo>
                <a:cubicBezTo>
                  <a:pt x="1599869" y="9321800"/>
                  <a:pt x="744141" y="9139899"/>
                  <a:pt x="0" y="8776097"/>
                </a:cubicBezTo>
                <a:lnTo>
                  <a:pt x="0" y="6990160"/>
                </a:lnTo>
                <a:cubicBezTo>
                  <a:pt x="611849" y="7262945"/>
                  <a:pt x="1129638" y="7455165"/>
                  <a:pt x="1553369" y="7566819"/>
                </a:cubicBezTo>
                <a:cubicBezTo>
                  <a:pt x="1977099" y="7678473"/>
                  <a:pt x="2364647" y="7734300"/>
                  <a:pt x="2716014" y="7734300"/>
                </a:cubicBezTo>
                <a:cubicBezTo>
                  <a:pt x="3137760" y="7734300"/>
                  <a:pt x="3461279" y="7653669"/>
                  <a:pt x="3686572" y="7492405"/>
                </a:cubicBezTo>
                <a:cubicBezTo>
                  <a:pt x="3911865" y="7331142"/>
                  <a:pt x="4024511" y="7091297"/>
                  <a:pt x="4024511" y="6772871"/>
                </a:cubicBezTo>
                <a:cubicBezTo>
                  <a:pt x="4024511" y="6595071"/>
                  <a:pt x="3974901" y="6436916"/>
                  <a:pt x="3875683" y="6298407"/>
                </a:cubicBezTo>
                <a:cubicBezTo>
                  <a:pt x="3776464" y="6159897"/>
                  <a:pt x="3630745" y="6026547"/>
                  <a:pt x="3438525" y="5898357"/>
                </a:cubicBezTo>
                <a:cubicBezTo>
                  <a:pt x="3246305" y="5770166"/>
                  <a:pt x="2854590" y="5565445"/>
                  <a:pt x="2263378" y="5284193"/>
                </a:cubicBezTo>
                <a:cubicBezTo>
                  <a:pt x="1709473" y="5023711"/>
                  <a:pt x="1294011" y="4773547"/>
                  <a:pt x="1016992" y="4533702"/>
                </a:cubicBezTo>
                <a:cubicBezTo>
                  <a:pt x="739973" y="4293857"/>
                  <a:pt x="518782" y="4014788"/>
                  <a:pt x="353417" y="3696494"/>
                </a:cubicBezTo>
                <a:cubicBezTo>
                  <a:pt x="188052" y="3378068"/>
                  <a:pt x="105370" y="3005865"/>
                  <a:pt x="105370" y="2579886"/>
                </a:cubicBezTo>
                <a:cubicBezTo>
                  <a:pt x="105370" y="1777802"/>
                  <a:pt x="377163" y="1147300"/>
                  <a:pt x="920750" y="688380"/>
                </a:cubicBezTo>
                <a:cubicBezTo>
                  <a:pt x="1464469" y="229460"/>
                  <a:pt x="2215885" y="0"/>
                  <a:pt x="3175000" y="0"/>
                </a:cubicBezTo>
                <a:cubicBezTo>
                  <a:pt x="3646223" y="0"/>
                  <a:pt x="4095750" y="55827"/>
                  <a:pt x="4523581" y="167482"/>
                </a:cubicBezTo>
                <a:cubicBezTo>
                  <a:pt x="4951545" y="279136"/>
                  <a:pt x="5399087" y="436232"/>
                  <a:pt x="5866209" y="638771"/>
                </a:cubicBezTo>
                <a:lnTo>
                  <a:pt x="5246092" y="2133204"/>
                </a:lnTo>
                <a:cubicBezTo>
                  <a:pt x="4762434" y="1934766"/>
                  <a:pt x="4362450" y="1796323"/>
                  <a:pt x="4046141" y="1717874"/>
                </a:cubicBezTo>
                <a:cubicBezTo>
                  <a:pt x="3729963" y="1639293"/>
                  <a:pt x="3418880" y="1600002"/>
                  <a:pt x="3112889" y="1600002"/>
                </a:cubicBezTo>
                <a:cubicBezTo>
                  <a:pt x="2749087" y="1600002"/>
                  <a:pt x="2470018" y="1684801"/>
                  <a:pt x="2275681" y="1854399"/>
                </a:cubicBezTo>
                <a:cubicBezTo>
                  <a:pt x="2081477" y="2023865"/>
                  <a:pt x="1984375" y="2245056"/>
                  <a:pt x="1984375" y="2517974"/>
                </a:cubicBezTo>
                <a:cubicBezTo>
                  <a:pt x="1984375" y="2687572"/>
                  <a:pt x="2023599" y="2835408"/>
                  <a:pt x="2102048" y="2961482"/>
                </a:cubicBezTo>
                <a:cubicBezTo>
                  <a:pt x="2180630" y="3087556"/>
                  <a:pt x="2305711" y="3209529"/>
                  <a:pt x="2477294" y="3327400"/>
                </a:cubicBezTo>
                <a:cubicBezTo>
                  <a:pt x="2648876" y="3445272"/>
                  <a:pt x="3055077" y="3657204"/>
                  <a:pt x="3695898" y="3963194"/>
                </a:cubicBezTo>
                <a:cubicBezTo>
                  <a:pt x="4543359" y="4368404"/>
                  <a:pt x="5124185" y="4774671"/>
                  <a:pt x="5438378" y="5181997"/>
                </a:cubicBezTo>
                <a:cubicBezTo>
                  <a:pt x="5752571" y="5589191"/>
                  <a:pt x="5909667" y="6088460"/>
                  <a:pt x="5909667" y="6679804"/>
                </a:cubicBezTo>
                <a:close/>
                <a:moveTo>
                  <a:pt x="1931987" y="91948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5" name="Freeform 215"/>
          <p:cNvSpPr/>
          <p:nvPr/>
        </p:nvSpPr>
        <p:spPr>
          <a:xfrm>
            <a:off x="1174181" y="1887652"/>
            <a:ext cx="160745" cy="187223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6" name="Freeform 216"/>
          <p:cNvSpPr/>
          <p:nvPr/>
        </p:nvSpPr>
        <p:spPr>
          <a:xfrm>
            <a:off x="1367299" y="1852909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7" name="Freeform 217"/>
          <p:cNvSpPr/>
          <p:nvPr/>
        </p:nvSpPr>
        <p:spPr>
          <a:xfrm>
            <a:off x="1527892" y="1891284"/>
            <a:ext cx="166389" cy="183591"/>
          </a:xfrm>
          <a:custGeom>
            <a:avLst/>
            <a:gdLst/>
            <a:ahLst/>
            <a:cxnLst/>
            <a:rect l="0" t="0" r="0" b="0"/>
            <a:pathLst>
              <a:path w="6399610" h="7061200">
                <a:moveTo>
                  <a:pt x="4948436" y="6934200"/>
                </a:moveTo>
                <a:lnTo>
                  <a:pt x="4694238" y="6050360"/>
                </a:lnTo>
                <a:lnTo>
                  <a:pt x="4595019" y="6050360"/>
                </a:lnTo>
                <a:cubicBezTo>
                  <a:pt x="4392481" y="6372887"/>
                  <a:pt x="4105143" y="6621992"/>
                  <a:pt x="3733006" y="6797675"/>
                </a:cubicBezTo>
                <a:cubicBezTo>
                  <a:pt x="3361002" y="6973358"/>
                  <a:pt x="2937272" y="7061200"/>
                  <a:pt x="2461816" y="7061200"/>
                </a:cubicBezTo>
                <a:cubicBezTo>
                  <a:pt x="1647428" y="7061200"/>
                  <a:pt x="1033529" y="6842985"/>
                  <a:pt x="620117" y="6406555"/>
                </a:cubicBezTo>
                <a:cubicBezTo>
                  <a:pt x="206706" y="5970125"/>
                  <a:pt x="0" y="5342401"/>
                  <a:pt x="0" y="4523383"/>
                </a:cubicBezTo>
                <a:lnTo>
                  <a:pt x="0" y="0"/>
                </a:lnTo>
                <a:lnTo>
                  <a:pt x="1891308" y="0"/>
                </a:lnTo>
                <a:lnTo>
                  <a:pt x="1891308" y="4052491"/>
                </a:lnTo>
                <a:cubicBezTo>
                  <a:pt x="1891308" y="4553083"/>
                  <a:pt x="1980142" y="4928527"/>
                  <a:pt x="2157810" y="5178822"/>
                </a:cubicBezTo>
                <a:cubicBezTo>
                  <a:pt x="2335610" y="5429118"/>
                  <a:pt x="2618846" y="5554266"/>
                  <a:pt x="3007519" y="5554266"/>
                </a:cubicBezTo>
                <a:cubicBezTo>
                  <a:pt x="3536685" y="5554266"/>
                  <a:pt x="3919075" y="5377392"/>
                  <a:pt x="4154686" y="5023644"/>
                </a:cubicBezTo>
                <a:cubicBezTo>
                  <a:pt x="4390298" y="4669896"/>
                  <a:pt x="4508103" y="4083447"/>
                  <a:pt x="4508103" y="3264297"/>
                </a:cubicBezTo>
                <a:lnTo>
                  <a:pt x="4508103" y="0"/>
                </a:lnTo>
                <a:lnTo>
                  <a:pt x="6399610" y="0"/>
                </a:lnTo>
                <a:lnTo>
                  <a:pt x="6399610" y="6934200"/>
                </a:lnTo>
                <a:close/>
                <a:moveTo>
                  <a:pt x="-955079" y="6934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8" name="Freeform 218"/>
          <p:cNvSpPr/>
          <p:nvPr/>
        </p:nvSpPr>
        <p:spPr>
          <a:xfrm>
            <a:off x="1745864" y="1887982"/>
            <a:ext cx="117215" cy="183591"/>
          </a:xfrm>
          <a:custGeom>
            <a:avLst/>
            <a:gdLst/>
            <a:ahLst/>
            <a:cxnLst/>
            <a:rect l="0" t="0" r="0" b="0"/>
            <a:pathLst>
              <a:path w="4508302" h="7061200">
                <a:moveTo>
                  <a:pt x="3869531" y="0"/>
                </a:moveTo>
                <a:cubicBezTo>
                  <a:pt x="4125913" y="0"/>
                  <a:pt x="4338836" y="18588"/>
                  <a:pt x="4508302" y="55761"/>
                </a:cubicBezTo>
                <a:lnTo>
                  <a:pt x="4365625" y="1829396"/>
                </a:lnTo>
                <a:cubicBezTo>
                  <a:pt x="4212696" y="1787989"/>
                  <a:pt x="4026694" y="1767285"/>
                  <a:pt x="3807619" y="1767285"/>
                </a:cubicBezTo>
                <a:cubicBezTo>
                  <a:pt x="3203972" y="1767285"/>
                  <a:pt x="2733675" y="1922265"/>
                  <a:pt x="2396728" y="2232224"/>
                </a:cubicBezTo>
                <a:cubicBezTo>
                  <a:pt x="2059781" y="2542183"/>
                  <a:pt x="1891308" y="2976100"/>
                  <a:pt x="1891308" y="3533974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32520" y="127000"/>
                </a:lnTo>
                <a:lnTo>
                  <a:pt x="1711523" y="1295996"/>
                </a:lnTo>
                <a:lnTo>
                  <a:pt x="1804591" y="1295996"/>
                </a:lnTo>
                <a:cubicBezTo>
                  <a:pt x="2019565" y="907455"/>
                  <a:pt x="2309945" y="594321"/>
                  <a:pt x="2675731" y="356593"/>
                </a:cubicBezTo>
                <a:cubicBezTo>
                  <a:pt x="3041650" y="118865"/>
                  <a:pt x="3439583" y="0"/>
                  <a:pt x="3869531" y="0"/>
                </a:cubicBezTo>
                <a:close/>
                <a:moveTo>
                  <a:pt x="6069013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9" name="Freeform 219"/>
          <p:cNvSpPr/>
          <p:nvPr/>
        </p:nvSpPr>
        <p:spPr>
          <a:xfrm>
            <a:off x="1884844" y="1820622"/>
            <a:ext cx="168484" cy="254254"/>
          </a:xfrm>
          <a:custGeom>
            <a:avLst/>
            <a:gdLst/>
            <a:ahLst/>
            <a:cxnLst/>
            <a:rect l="0" t="0" r="0" b="0"/>
            <a:pathLst>
              <a:path w="6480175" h="9779000">
                <a:moveTo>
                  <a:pt x="2616994" y="9779000"/>
                </a:moveTo>
                <a:cubicBezTo>
                  <a:pt x="1802474" y="9779000"/>
                  <a:pt x="1162646" y="9462691"/>
                  <a:pt x="697508" y="8830072"/>
                </a:cubicBezTo>
                <a:cubicBezTo>
                  <a:pt x="232503" y="8197454"/>
                  <a:pt x="0" y="7320889"/>
                  <a:pt x="0" y="6200379"/>
                </a:cubicBezTo>
                <a:cubicBezTo>
                  <a:pt x="0" y="5063332"/>
                  <a:pt x="236670" y="4177507"/>
                  <a:pt x="710010" y="3542904"/>
                </a:cubicBezTo>
                <a:cubicBezTo>
                  <a:pt x="1183349" y="2908168"/>
                  <a:pt x="1835547" y="2590800"/>
                  <a:pt x="2666603" y="2590800"/>
                </a:cubicBezTo>
                <a:cubicBezTo>
                  <a:pt x="3538935" y="2590800"/>
                  <a:pt x="4204494" y="2929864"/>
                  <a:pt x="4663282" y="3607991"/>
                </a:cubicBezTo>
                <a:lnTo>
                  <a:pt x="4725393" y="3607991"/>
                </a:lnTo>
                <a:cubicBezTo>
                  <a:pt x="4630275" y="3090466"/>
                  <a:pt x="4582716" y="2628835"/>
                  <a:pt x="4582716" y="2223096"/>
                </a:cubicBezTo>
                <a:lnTo>
                  <a:pt x="4582716" y="0"/>
                </a:lnTo>
                <a:lnTo>
                  <a:pt x="6480175" y="0"/>
                </a:lnTo>
                <a:lnTo>
                  <a:pt x="6480175" y="9652000"/>
                </a:lnTo>
                <a:lnTo>
                  <a:pt x="5029200" y="9652000"/>
                </a:lnTo>
                <a:lnTo>
                  <a:pt x="4663282" y="8755658"/>
                </a:lnTo>
                <a:lnTo>
                  <a:pt x="4582716" y="8755658"/>
                </a:lnTo>
                <a:cubicBezTo>
                  <a:pt x="4152768" y="9437886"/>
                  <a:pt x="3497528" y="9779000"/>
                  <a:pt x="2616994" y="9779000"/>
                </a:cubicBezTo>
                <a:close/>
                <a:moveTo>
                  <a:pt x="-697507" y="9652000"/>
                </a:moveTo>
                <a:moveTo>
                  <a:pt x="3280371" y="8272066"/>
                </a:moveTo>
                <a:cubicBezTo>
                  <a:pt x="3764029" y="8272066"/>
                  <a:pt x="4118504" y="8131506"/>
                  <a:pt x="4343797" y="7850386"/>
                </a:cubicBezTo>
                <a:cubicBezTo>
                  <a:pt x="4569222" y="7569134"/>
                  <a:pt x="4692253" y="7091495"/>
                  <a:pt x="4712891" y="6417469"/>
                </a:cubicBezTo>
                <a:lnTo>
                  <a:pt x="4712891" y="6212880"/>
                </a:lnTo>
                <a:cubicBezTo>
                  <a:pt x="4712891" y="5468475"/>
                  <a:pt x="4598128" y="4935009"/>
                  <a:pt x="4368602" y="4612482"/>
                </a:cubicBezTo>
                <a:cubicBezTo>
                  <a:pt x="4139208" y="4289955"/>
                  <a:pt x="3766146" y="4128691"/>
                  <a:pt x="3249414" y="4128691"/>
                </a:cubicBezTo>
                <a:cubicBezTo>
                  <a:pt x="2827668" y="4128691"/>
                  <a:pt x="2499982" y="4307550"/>
                  <a:pt x="2266355" y="4665266"/>
                </a:cubicBezTo>
                <a:cubicBezTo>
                  <a:pt x="2032860" y="5022983"/>
                  <a:pt x="1916113" y="5542955"/>
                  <a:pt x="1916113" y="6225183"/>
                </a:cubicBezTo>
                <a:cubicBezTo>
                  <a:pt x="1916113" y="6907544"/>
                  <a:pt x="2033919" y="7419314"/>
                  <a:pt x="2269530" y="7760494"/>
                </a:cubicBezTo>
                <a:cubicBezTo>
                  <a:pt x="2505274" y="8101542"/>
                  <a:pt x="2842221" y="8272066"/>
                  <a:pt x="3280371" y="8272066"/>
                </a:cubicBezTo>
                <a:close/>
                <a:moveTo>
                  <a:pt x="809427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0" name="Freeform 220"/>
          <p:cNvSpPr/>
          <p:nvPr/>
        </p:nvSpPr>
        <p:spPr>
          <a:xfrm>
            <a:off x="2092830" y="1887652"/>
            <a:ext cx="160745" cy="187223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1" name="Freeform 221"/>
          <p:cNvSpPr/>
          <p:nvPr/>
        </p:nvSpPr>
        <p:spPr>
          <a:xfrm>
            <a:off x="2278369" y="1891284"/>
            <a:ext cx="187832" cy="259537"/>
          </a:xfrm>
          <a:custGeom>
            <a:avLst/>
            <a:gdLst/>
            <a:ahLst/>
            <a:cxnLst/>
            <a:rect l="0" t="0" r="0" b="0"/>
            <a:pathLst>
              <a:path w="7224315" h="9982200">
                <a:moveTo>
                  <a:pt x="0" y="0"/>
                </a:moveTo>
                <a:lnTo>
                  <a:pt x="2071290" y="0"/>
                </a:lnTo>
                <a:lnTo>
                  <a:pt x="3379787" y="3900488"/>
                </a:lnTo>
                <a:cubicBezTo>
                  <a:pt x="3491441" y="4239552"/>
                  <a:pt x="3567906" y="4640594"/>
                  <a:pt x="3609181" y="5103615"/>
                </a:cubicBezTo>
                <a:lnTo>
                  <a:pt x="3646487" y="5103615"/>
                </a:lnTo>
                <a:cubicBezTo>
                  <a:pt x="3691863" y="4677768"/>
                  <a:pt x="3780697" y="4276725"/>
                  <a:pt x="3912989" y="3900488"/>
                </a:cubicBezTo>
                <a:lnTo>
                  <a:pt x="5196681" y="0"/>
                </a:lnTo>
                <a:lnTo>
                  <a:pt x="7224315" y="0"/>
                </a:lnTo>
                <a:lnTo>
                  <a:pt x="4291210" y="7818834"/>
                </a:lnTo>
                <a:cubicBezTo>
                  <a:pt x="4022526" y="8542205"/>
                  <a:pt x="3639079" y="9083608"/>
                  <a:pt x="3140868" y="9443045"/>
                </a:cubicBezTo>
                <a:cubicBezTo>
                  <a:pt x="2642790" y="9802481"/>
                  <a:pt x="2060971" y="9982200"/>
                  <a:pt x="1395412" y="9982200"/>
                </a:cubicBezTo>
                <a:cubicBezTo>
                  <a:pt x="1068784" y="9982200"/>
                  <a:pt x="748373" y="9947076"/>
                  <a:pt x="434181" y="9876829"/>
                </a:cubicBezTo>
                <a:lnTo>
                  <a:pt x="434181" y="8375848"/>
                </a:lnTo>
                <a:cubicBezTo>
                  <a:pt x="661590" y="8429691"/>
                  <a:pt x="909637" y="8456612"/>
                  <a:pt x="1178321" y="8456612"/>
                </a:cubicBezTo>
                <a:cubicBezTo>
                  <a:pt x="1513152" y="8456612"/>
                  <a:pt x="1805582" y="8354417"/>
                  <a:pt x="2055614" y="8150026"/>
                </a:cubicBezTo>
                <a:cubicBezTo>
                  <a:pt x="2305777" y="7945635"/>
                  <a:pt x="2501172" y="7636999"/>
                  <a:pt x="2641798" y="7224117"/>
                </a:cubicBezTo>
                <a:lnTo>
                  <a:pt x="2753320" y="6883400"/>
                </a:lnTo>
                <a:close/>
                <a:moveTo>
                  <a:pt x="6934200" y="6934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2" name="Freeform 222"/>
          <p:cNvSpPr/>
          <p:nvPr/>
        </p:nvSpPr>
        <p:spPr>
          <a:xfrm>
            <a:off x="2564552" y="1832509"/>
            <a:ext cx="165419" cy="239064"/>
          </a:xfrm>
          <a:custGeom>
            <a:avLst/>
            <a:gdLst/>
            <a:ahLst/>
            <a:cxnLst/>
            <a:rect l="0" t="0" r="0" b="0"/>
            <a:pathLst>
              <a:path w="6362303" h="9194800">
                <a:moveTo>
                  <a:pt x="6362303" y="9194800"/>
                </a:moveTo>
                <a:lnTo>
                  <a:pt x="24805" y="9194800"/>
                </a:lnTo>
                <a:lnTo>
                  <a:pt x="24805" y="7861499"/>
                </a:lnTo>
                <a:lnTo>
                  <a:pt x="2300486" y="5561410"/>
                </a:lnTo>
                <a:cubicBezTo>
                  <a:pt x="2974380" y="4871244"/>
                  <a:pt x="3414646" y="4392878"/>
                  <a:pt x="3621286" y="4126310"/>
                </a:cubicBezTo>
                <a:cubicBezTo>
                  <a:pt x="3828058" y="3859742"/>
                  <a:pt x="3976886" y="3612820"/>
                  <a:pt x="4067770" y="3385543"/>
                </a:cubicBezTo>
                <a:cubicBezTo>
                  <a:pt x="4158787" y="3158133"/>
                  <a:pt x="4204295" y="2922522"/>
                  <a:pt x="4204295" y="2678708"/>
                </a:cubicBezTo>
                <a:cubicBezTo>
                  <a:pt x="4204295" y="2315038"/>
                  <a:pt x="4104018" y="2044370"/>
                  <a:pt x="3903464" y="1866702"/>
                </a:cubicBezTo>
                <a:cubicBezTo>
                  <a:pt x="3703042" y="1688902"/>
                  <a:pt x="3435416" y="1600002"/>
                  <a:pt x="3100586" y="1600002"/>
                </a:cubicBezTo>
                <a:cubicBezTo>
                  <a:pt x="2749087" y="1600002"/>
                  <a:pt x="2407973" y="1680634"/>
                  <a:pt x="2077244" y="1841897"/>
                </a:cubicBezTo>
                <a:cubicBezTo>
                  <a:pt x="1746647" y="2003029"/>
                  <a:pt x="1401498" y="2232422"/>
                  <a:pt x="1041797" y="2530079"/>
                </a:cubicBezTo>
                <a:lnTo>
                  <a:pt x="0" y="1296194"/>
                </a:lnTo>
                <a:cubicBezTo>
                  <a:pt x="446485" y="915724"/>
                  <a:pt x="816438" y="646973"/>
                  <a:pt x="1109861" y="489943"/>
                </a:cubicBezTo>
                <a:cubicBezTo>
                  <a:pt x="1403416" y="332780"/>
                  <a:pt x="1723827" y="211866"/>
                  <a:pt x="2071092" y="127199"/>
                </a:cubicBezTo>
                <a:cubicBezTo>
                  <a:pt x="2418358" y="42400"/>
                  <a:pt x="2806965" y="0"/>
                  <a:pt x="3236913" y="0"/>
                </a:cubicBezTo>
                <a:cubicBezTo>
                  <a:pt x="3803385" y="0"/>
                  <a:pt x="4303646" y="103386"/>
                  <a:pt x="4737695" y="310158"/>
                </a:cubicBezTo>
                <a:cubicBezTo>
                  <a:pt x="5171745" y="516798"/>
                  <a:pt x="5508625" y="806120"/>
                  <a:pt x="5748338" y="1178124"/>
                </a:cubicBezTo>
                <a:cubicBezTo>
                  <a:pt x="5988182" y="1550128"/>
                  <a:pt x="6108105" y="1975909"/>
                  <a:pt x="6108105" y="2455466"/>
                </a:cubicBezTo>
                <a:cubicBezTo>
                  <a:pt x="6108105" y="2872846"/>
                  <a:pt x="6034683" y="3264430"/>
                  <a:pt x="5887839" y="3630216"/>
                </a:cubicBezTo>
                <a:cubicBezTo>
                  <a:pt x="5741128" y="3996003"/>
                  <a:pt x="5513785" y="4371115"/>
                  <a:pt x="5205810" y="4755555"/>
                </a:cubicBezTo>
                <a:cubicBezTo>
                  <a:pt x="4897835" y="5139862"/>
                  <a:pt x="4355240" y="5687484"/>
                  <a:pt x="3578027" y="6398419"/>
                </a:cubicBezTo>
                <a:lnTo>
                  <a:pt x="2412206" y="7495779"/>
                </a:lnTo>
                <a:lnTo>
                  <a:pt x="2412206" y="7582496"/>
                </a:lnTo>
                <a:lnTo>
                  <a:pt x="6362303" y="7582496"/>
                </a:lnTo>
                <a:close/>
                <a:moveTo>
                  <a:pt x="-483790" y="91948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3" name="Freeform 223"/>
          <p:cNvSpPr/>
          <p:nvPr/>
        </p:nvSpPr>
        <p:spPr>
          <a:xfrm>
            <a:off x="2752060" y="1833169"/>
            <a:ext cx="166389" cy="241706"/>
          </a:xfrm>
          <a:custGeom>
            <a:avLst/>
            <a:gdLst/>
            <a:ahLst/>
            <a:cxnLst/>
            <a:rect l="0" t="0" r="0" b="0"/>
            <a:pathLst>
              <a:path w="6399609" h="9296400">
                <a:moveTo>
                  <a:pt x="0" y="5321102"/>
                </a:moveTo>
                <a:cubicBezTo>
                  <a:pt x="0" y="3526698"/>
                  <a:pt x="379280" y="2191280"/>
                  <a:pt x="1137841" y="1314847"/>
                </a:cubicBezTo>
                <a:cubicBezTo>
                  <a:pt x="1896533" y="438283"/>
                  <a:pt x="3032390" y="0"/>
                  <a:pt x="4545409" y="0"/>
                </a:cubicBezTo>
                <a:cubicBezTo>
                  <a:pt x="5062141" y="0"/>
                  <a:pt x="5467284" y="31023"/>
                  <a:pt x="5760839" y="93068"/>
                </a:cubicBezTo>
                <a:lnTo>
                  <a:pt x="5760839" y="1624807"/>
                </a:lnTo>
                <a:cubicBezTo>
                  <a:pt x="5392936" y="1542124"/>
                  <a:pt x="5029134" y="1500783"/>
                  <a:pt x="4669433" y="1500783"/>
                </a:cubicBezTo>
                <a:cubicBezTo>
                  <a:pt x="4012076" y="1500783"/>
                  <a:pt x="3475633" y="1599804"/>
                  <a:pt x="3060105" y="1797844"/>
                </a:cubicBezTo>
                <a:cubicBezTo>
                  <a:pt x="2644709" y="1995752"/>
                  <a:pt x="2333625" y="2288580"/>
                  <a:pt x="2126853" y="2676327"/>
                </a:cubicBezTo>
                <a:cubicBezTo>
                  <a:pt x="1920213" y="3064074"/>
                  <a:pt x="1798307" y="3615598"/>
                  <a:pt x="1761133" y="4330899"/>
                </a:cubicBezTo>
                <a:lnTo>
                  <a:pt x="1841698" y="4330899"/>
                </a:lnTo>
                <a:cubicBezTo>
                  <a:pt x="2251009" y="3628033"/>
                  <a:pt x="2906316" y="3276600"/>
                  <a:pt x="3807619" y="3276600"/>
                </a:cubicBezTo>
                <a:cubicBezTo>
                  <a:pt x="4617905" y="3276600"/>
                  <a:pt x="5252442" y="3531064"/>
                  <a:pt x="5711230" y="4039990"/>
                </a:cubicBezTo>
                <a:cubicBezTo>
                  <a:pt x="6170150" y="4548783"/>
                  <a:pt x="6399609" y="5252112"/>
                  <a:pt x="6399609" y="6149975"/>
                </a:cubicBezTo>
                <a:cubicBezTo>
                  <a:pt x="6399609" y="7118086"/>
                  <a:pt x="6126758" y="7884518"/>
                  <a:pt x="5581055" y="8449271"/>
                </a:cubicBezTo>
                <a:cubicBezTo>
                  <a:pt x="5035351" y="9014024"/>
                  <a:pt x="4278841" y="9296400"/>
                  <a:pt x="3311525" y="9296400"/>
                </a:cubicBezTo>
                <a:cubicBezTo>
                  <a:pt x="2641732" y="9296400"/>
                  <a:pt x="2057731" y="9141355"/>
                  <a:pt x="1559520" y="8831263"/>
                </a:cubicBezTo>
                <a:cubicBezTo>
                  <a:pt x="1061442" y="8521171"/>
                  <a:pt x="677002" y="8068469"/>
                  <a:pt x="406201" y="7473157"/>
                </a:cubicBezTo>
                <a:cubicBezTo>
                  <a:pt x="135400" y="6877712"/>
                  <a:pt x="0" y="6160360"/>
                  <a:pt x="0" y="5321102"/>
                </a:cubicBezTo>
                <a:close/>
                <a:moveTo>
                  <a:pt x="3401814" y="9169400"/>
                </a:moveTo>
                <a:moveTo>
                  <a:pt x="3274219" y="7764661"/>
                </a:moveTo>
                <a:cubicBezTo>
                  <a:pt x="3683529" y="7764661"/>
                  <a:pt x="3997722" y="7627012"/>
                  <a:pt x="4216797" y="7351713"/>
                </a:cubicBezTo>
                <a:cubicBezTo>
                  <a:pt x="4435872" y="7076282"/>
                  <a:pt x="4545409" y="6683971"/>
                  <a:pt x="4545409" y="6174780"/>
                </a:cubicBezTo>
                <a:cubicBezTo>
                  <a:pt x="4545409" y="5731736"/>
                  <a:pt x="4443082" y="5382882"/>
                  <a:pt x="4238426" y="5128221"/>
                </a:cubicBezTo>
                <a:cubicBezTo>
                  <a:pt x="4033771" y="4873559"/>
                  <a:pt x="3724738" y="4746229"/>
                  <a:pt x="3311326" y="4746229"/>
                </a:cubicBezTo>
                <a:cubicBezTo>
                  <a:pt x="2922786" y="4746229"/>
                  <a:pt x="2591064" y="4872501"/>
                  <a:pt x="2316162" y="5125046"/>
                </a:cubicBezTo>
                <a:cubicBezTo>
                  <a:pt x="2041260" y="5377590"/>
                  <a:pt x="1903809" y="5671609"/>
                  <a:pt x="1903809" y="6007100"/>
                </a:cubicBezTo>
                <a:cubicBezTo>
                  <a:pt x="1903809" y="6499755"/>
                  <a:pt x="2032992" y="6915878"/>
                  <a:pt x="2291358" y="7255471"/>
                </a:cubicBezTo>
                <a:cubicBezTo>
                  <a:pt x="2549723" y="7594931"/>
                  <a:pt x="2877344" y="7764661"/>
                  <a:pt x="3274219" y="7764661"/>
                </a:cubicBezTo>
                <a:close/>
                <a:moveTo>
                  <a:pt x="958255" y="91694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4" name="Freeform 224"/>
          <p:cNvSpPr/>
          <p:nvPr/>
        </p:nvSpPr>
        <p:spPr>
          <a:xfrm>
            <a:off x="2936509" y="1852909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5" name="Freeform 225"/>
          <p:cNvSpPr/>
          <p:nvPr/>
        </p:nvSpPr>
        <p:spPr>
          <a:xfrm>
            <a:off x="3098066" y="1820622"/>
            <a:ext cx="166389" cy="250952"/>
          </a:xfrm>
          <a:custGeom>
            <a:avLst/>
            <a:gdLst/>
            <a:ahLst/>
            <a:cxnLst/>
            <a:rect l="0" t="0" r="0" b="0"/>
            <a:pathLst>
              <a:path w="6399609" h="9652000">
                <a:moveTo>
                  <a:pt x="6399609" y="9652000"/>
                </a:moveTo>
                <a:lnTo>
                  <a:pt x="4508302" y="9652000"/>
                </a:lnTo>
                <a:lnTo>
                  <a:pt x="4508302" y="5604074"/>
                </a:lnTo>
                <a:cubicBezTo>
                  <a:pt x="4508302" y="4603949"/>
                  <a:pt x="4136231" y="4103886"/>
                  <a:pt x="3392091" y="4103886"/>
                </a:cubicBezTo>
                <a:cubicBezTo>
                  <a:pt x="2862924" y="4103886"/>
                  <a:pt x="2480469" y="4283671"/>
                  <a:pt x="2244725" y="4643240"/>
                </a:cubicBezTo>
                <a:cubicBezTo>
                  <a:pt x="2009114" y="5002808"/>
                  <a:pt x="1891308" y="5585487"/>
                  <a:pt x="1891308" y="6391275"/>
                </a:cubicBezTo>
                <a:lnTo>
                  <a:pt x="1891308" y="9652000"/>
                </a:ln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lnTo>
                  <a:pt x="1891308" y="1968500"/>
                </a:lnTo>
                <a:cubicBezTo>
                  <a:pt x="1891308" y="2121694"/>
                  <a:pt x="1876822" y="2481858"/>
                  <a:pt x="1847850" y="3048993"/>
                </a:cubicBezTo>
                <a:lnTo>
                  <a:pt x="1804591" y="3607793"/>
                </a:lnTo>
                <a:lnTo>
                  <a:pt x="1903809" y="3607793"/>
                </a:lnTo>
                <a:cubicBezTo>
                  <a:pt x="2325423" y="2929798"/>
                  <a:pt x="2995149" y="2590800"/>
                  <a:pt x="3912989" y="2590800"/>
                </a:cubicBezTo>
                <a:cubicBezTo>
                  <a:pt x="4727377" y="2590800"/>
                  <a:pt x="5345377" y="2809875"/>
                  <a:pt x="5766991" y="3248025"/>
                </a:cubicBezTo>
                <a:cubicBezTo>
                  <a:pt x="6188736" y="3686043"/>
                  <a:pt x="6399609" y="4314230"/>
                  <a:pt x="6399609" y="5132586"/>
                </a:cubicBezTo>
                <a:close/>
                <a:moveTo>
                  <a:pt x="-992187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6" name="Freeform 226"/>
          <p:cNvSpPr/>
          <p:nvPr/>
        </p:nvSpPr>
        <p:spPr>
          <a:xfrm>
            <a:off x="3404729" y="1835811"/>
            <a:ext cx="252004" cy="235762"/>
          </a:xfrm>
          <a:custGeom>
            <a:avLst/>
            <a:gdLst/>
            <a:ahLst/>
            <a:cxnLst/>
            <a:rect l="0" t="0" r="0" b="0"/>
            <a:pathLst>
              <a:path w="9692481" h="9067800">
                <a:moveTo>
                  <a:pt x="3838575" y="9067800"/>
                </a:moveTo>
                <a:lnTo>
                  <a:pt x="1655763" y="1953816"/>
                </a:lnTo>
                <a:lnTo>
                  <a:pt x="1600002" y="1953816"/>
                </a:lnTo>
                <a:cubicBezTo>
                  <a:pt x="1678451" y="3400955"/>
                  <a:pt x="1717675" y="4366419"/>
                  <a:pt x="1717675" y="4850210"/>
                </a:cubicBezTo>
                <a:lnTo>
                  <a:pt x="1717675" y="9067800"/>
                </a:lnTo>
                <a:lnTo>
                  <a:pt x="0" y="9067800"/>
                </a:lnTo>
                <a:lnTo>
                  <a:pt x="0" y="0"/>
                </a:lnTo>
                <a:lnTo>
                  <a:pt x="2616994" y="0"/>
                </a:lnTo>
                <a:lnTo>
                  <a:pt x="4762500" y="6934200"/>
                </a:lnTo>
                <a:lnTo>
                  <a:pt x="4799608" y="6934200"/>
                </a:lnTo>
                <a:lnTo>
                  <a:pt x="7075488" y="0"/>
                </a:lnTo>
                <a:lnTo>
                  <a:pt x="9692481" y="0"/>
                </a:lnTo>
                <a:lnTo>
                  <a:pt x="9692481" y="9067800"/>
                </a:lnTo>
                <a:lnTo>
                  <a:pt x="7900392" y="9067800"/>
                </a:lnTo>
                <a:lnTo>
                  <a:pt x="7900392" y="4775994"/>
                </a:lnTo>
                <a:cubicBezTo>
                  <a:pt x="7900392" y="4573323"/>
                  <a:pt x="7903435" y="4339696"/>
                  <a:pt x="7909520" y="4075113"/>
                </a:cubicBezTo>
                <a:cubicBezTo>
                  <a:pt x="7915738" y="3810397"/>
                  <a:pt x="7943652" y="3107465"/>
                  <a:pt x="7993261" y="1966318"/>
                </a:cubicBezTo>
                <a:lnTo>
                  <a:pt x="7937500" y="1966318"/>
                </a:lnTo>
                <a:lnTo>
                  <a:pt x="5599708" y="9067800"/>
                </a:lnTo>
                <a:close/>
                <a:moveTo>
                  <a:pt x="-1141015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7" name="Freeform 227"/>
          <p:cNvSpPr/>
          <p:nvPr/>
        </p:nvSpPr>
        <p:spPr>
          <a:xfrm>
            <a:off x="3700277" y="1887652"/>
            <a:ext cx="160745" cy="187223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8" name="Freeform 228"/>
          <p:cNvSpPr/>
          <p:nvPr/>
        </p:nvSpPr>
        <p:spPr>
          <a:xfrm>
            <a:off x="3911613" y="1887982"/>
            <a:ext cx="117215" cy="183591"/>
          </a:xfrm>
          <a:custGeom>
            <a:avLst/>
            <a:gdLst/>
            <a:ahLst/>
            <a:cxnLst/>
            <a:rect l="0" t="0" r="0" b="0"/>
            <a:pathLst>
              <a:path w="4508302" h="7061200">
                <a:moveTo>
                  <a:pt x="3869531" y="0"/>
                </a:moveTo>
                <a:cubicBezTo>
                  <a:pt x="4125913" y="0"/>
                  <a:pt x="4338836" y="18588"/>
                  <a:pt x="4508302" y="55761"/>
                </a:cubicBezTo>
                <a:lnTo>
                  <a:pt x="4365625" y="1829396"/>
                </a:lnTo>
                <a:cubicBezTo>
                  <a:pt x="4212696" y="1787989"/>
                  <a:pt x="4026694" y="1767285"/>
                  <a:pt x="3807619" y="1767285"/>
                </a:cubicBezTo>
                <a:cubicBezTo>
                  <a:pt x="3203972" y="1767285"/>
                  <a:pt x="2733675" y="1922265"/>
                  <a:pt x="2396728" y="2232224"/>
                </a:cubicBezTo>
                <a:cubicBezTo>
                  <a:pt x="2059781" y="2542183"/>
                  <a:pt x="1891308" y="2976100"/>
                  <a:pt x="1891308" y="3533974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32520" y="127000"/>
                </a:lnTo>
                <a:lnTo>
                  <a:pt x="1711523" y="1295996"/>
                </a:lnTo>
                <a:lnTo>
                  <a:pt x="1804591" y="1295996"/>
                </a:lnTo>
                <a:cubicBezTo>
                  <a:pt x="2019565" y="907455"/>
                  <a:pt x="2309945" y="594321"/>
                  <a:pt x="2675731" y="356593"/>
                </a:cubicBezTo>
                <a:cubicBezTo>
                  <a:pt x="3041650" y="118865"/>
                  <a:pt x="3439583" y="0"/>
                  <a:pt x="3869531" y="0"/>
                </a:cubicBezTo>
                <a:close/>
                <a:moveTo>
                  <a:pt x="6069013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9" name="Freeform 229"/>
          <p:cNvSpPr/>
          <p:nvPr/>
        </p:nvSpPr>
        <p:spPr>
          <a:xfrm>
            <a:off x="4050593" y="1887982"/>
            <a:ext cx="144622" cy="186893"/>
          </a:xfrm>
          <a:custGeom>
            <a:avLst/>
            <a:gdLst/>
            <a:ahLst/>
            <a:cxnLst/>
            <a:rect l="0" t="0" r="0" b="0"/>
            <a:pathLst>
              <a:path w="5562402" h="7188200">
                <a:moveTo>
                  <a:pt x="3237111" y="7188200"/>
                </a:moveTo>
                <a:cubicBezTo>
                  <a:pt x="1079037" y="7188200"/>
                  <a:pt x="0" y="6003595"/>
                  <a:pt x="0" y="3634383"/>
                </a:cubicBezTo>
                <a:cubicBezTo>
                  <a:pt x="0" y="2456061"/>
                  <a:pt x="293489" y="1555750"/>
                  <a:pt x="880468" y="933450"/>
                </a:cubicBezTo>
                <a:cubicBezTo>
                  <a:pt x="1467578" y="311150"/>
                  <a:pt x="2308887" y="0"/>
                  <a:pt x="3404394" y="0"/>
                </a:cubicBezTo>
                <a:cubicBezTo>
                  <a:pt x="4206478" y="0"/>
                  <a:pt x="4925814" y="157097"/>
                  <a:pt x="5562402" y="471290"/>
                </a:cubicBezTo>
                <a:lnTo>
                  <a:pt x="5004396" y="1934766"/>
                </a:lnTo>
                <a:cubicBezTo>
                  <a:pt x="4706739" y="1814910"/>
                  <a:pt x="4429721" y="1716750"/>
                  <a:pt x="4173339" y="1640285"/>
                </a:cubicBezTo>
                <a:cubicBezTo>
                  <a:pt x="3917090" y="1563820"/>
                  <a:pt x="3660775" y="1525588"/>
                  <a:pt x="3404394" y="1525588"/>
                </a:cubicBezTo>
                <a:cubicBezTo>
                  <a:pt x="2420541" y="1525588"/>
                  <a:pt x="1928614" y="2224419"/>
                  <a:pt x="1928614" y="3622080"/>
                </a:cubicBezTo>
                <a:cubicBezTo>
                  <a:pt x="1928614" y="4978334"/>
                  <a:pt x="2420607" y="5656461"/>
                  <a:pt x="3404593" y="5656461"/>
                </a:cubicBezTo>
                <a:cubicBezTo>
                  <a:pt x="3768395" y="5656461"/>
                  <a:pt x="4105275" y="5607910"/>
                  <a:pt x="4415235" y="5510808"/>
                </a:cubicBezTo>
                <a:cubicBezTo>
                  <a:pt x="4725326" y="5413574"/>
                  <a:pt x="5035418" y="5261637"/>
                  <a:pt x="5345510" y="5054997"/>
                </a:cubicBezTo>
                <a:lnTo>
                  <a:pt x="5345510" y="6673454"/>
                </a:lnTo>
                <a:cubicBezTo>
                  <a:pt x="5039519" y="6867790"/>
                  <a:pt x="4730486" y="7002132"/>
                  <a:pt x="4418410" y="7076479"/>
                </a:cubicBezTo>
                <a:cubicBezTo>
                  <a:pt x="4106334" y="7150959"/>
                  <a:pt x="3712568" y="7188200"/>
                  <a:pt x="3237111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0" name="Freeform 230"/>
          <p:cNvSpPr/>
          <p:nvPr/>
        </p:nvSpPr>
        <p:spPr>
          <a:xfrm>
            <a:off x="4231312" y="1820622"/>
            <a:ext cx="166389" cy="250952"/>
          </a:xfrm>
          <a:custGeom>
            <a:avLst/>
            <a:gdLst/>
            <a:ahLst/>
            <a:cxnLst/>
            <a:rect l="0" t="0" r="0" b="0"/>
            <a:pathLst>
              <a:path w="6399609" h="9652000">
                <a:moveTo>
                  <a:pt x="6399609" y="9652000"/>
                </a:moveTo>
                <a:lnTo>
                  <a:pt x="4508302" y="9652000"/>
                </a:lnTo>
                <a:lnTo>
                  <a:pt x="4508302" y="5604074"/>
                </a:lnTo>
                <a:cubicBezTo>
                  <a:pt x="4508302" y="4603949"/>
                  <a:pt x="4136231" y="4103886"/>
                  <a:pt x="3392091" y="4103886"/>
                </a:cubicBezTo>
                <a:cubicBezTo>
                  <a:pt x="2862924" y="4103886"/>
                  <a:pt x="2480469" y="4283671"/>
                  <a:pt x="2244725" y="4643240"/>
                </a:cubicBezTo>
                <a:cubicBezTo>
                  <a:pt x="2009114" y="5002808"/>
                  <a:pt x="1891308" y="5585487"/>
                  <a:pt x="1891308" y="6391275"/>
                </a:cubicBezTo>
                <a:lnTo>
                  <a:pt x="1891308" y="9652000"/>
                </a:ln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lnTo>
                  <a:pt x="1891308" y="1968500"/>
                </a:lnTo>
                <a:cubicBezTo>
                  <a:pt x="1891308" y="2121694"/>
                  <a:pt x="1876822" y="2481858"/>
                  <a:pt x="1847850" y="3048993"/>
                </a:cubicBezTo>
                <a:lnTo>
                  <a:pt x="1804591" y="3607793"/>
                </a:lnTo>
                <a:lnTo>
                  <a:pt x="1903809" y="3607793"/>
                </a:lnTo>
                <a:cubicBezTo>
                  <a:pt x="2325423" y="2929798"/>
                  <a:pt x="2995149" y="2590800"/>
                  <a:pt x="3912989" y="2590800"/>
                </a:cubicBezTo>
                <a:cubicBezTo>
                  <a:pt x="4727377" y="2590800"/>
                  <a:pt x="5345377" y="2809875"/>
                  <a:pt x="5766991" y="3248025"/>
                </a:cubicBezTo>
                <a:cubicBezTo>
                  <a:pt x="6188736" y="3686043"/>
                  <a:pt x="6399609" y="4314230"/>
                  <a:pt x="6399609" y="5132586"/>
                </a:cubicBezTo>
                <a:close/>
                <a:moveTo>
                  <a:pt x="-992187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1" name="Freeform 231"/>
          <p:cNvSpPr/>
          <p:nvPr/>
        </p:nvSpPr>
        <p:spPr>
          <a:xfrm>
            <a:off x="4520887" y="1832509"/>
            <a:ext cx="165419" cy="239064"/>
          </a:xfrm>
          <a:custGeom>
            <a:avLst/>
            <a:gdLst/>
            <a:ahLst/>
            <a:cxnLst/>
            <a:rect l="0" t="0" r="0" b="0"/>
            <a:pathLst>
              <a:path w="6362303" h="9194800">
                <a:moveTo>
                  <a:pt x="6362303" y="9194800"/>
                </a:moveTo>
                <a:lnTo>
                  <a:pt x="24805" y="9194800"/>
                </a:lnTo>
                <a:lnTo>
                  <a:pt x="24805" y="7861499"/>
                </a:lnTo>
                <a:lnTo>
                  <a:pt x="2300486" y="5561410"/>
                </a:lnTo>
                <a:cubicBezTo>
                  <a:pt x="2974380" y="4871244"/>
                  <a:pt x="3414646" y="4392878"/>
                  <a:pt x="3621286" y="4126310"/>
                </a:cubicBezTo>
                <a:cubicBezTo>
                  <a:pt x="3828058" y="3859742"/>
                  <a:pt x="3976886" y="3612820"/>
                  <a:pt x="4067770" y="3385543"/>
                </a:cubicBezTo>
                <a:cubicBezTo>
                  <a:pt x="4158787" y="3158133"/>
                  <a:pt x="4204295" y="2922522"/>
                  <a:pt x="4204295" y="2678708"/>
                </a:cubicBezTo>
                <a:cubicBezTo>
                  <a:pt x="4204295" y="2315038"/>
                  <a:pt x="4104018" y="2044370"/>
                  <a:pt x="3903464" y="1866702"/>
                </a:cubicBezTo>
                <a:cubicBezTo>
                  <a:pt x="3703042" y="1688902"/>
                  <a:pt x="3435416" y="1600002"/>
                  <a:pt x="3100586" y="1600002"/>
                </a:cubicBezTo>
                <a:cubicBezTo>
                  <a:pt x="2749087" y="1600002"/>
                  <a:pt x="2407973" y="1680634"/>
                  <a:pt x="2077244" y="1841897"/>
                </a:cubicBezTo>
                <a:cubicBezTo>
                  <a:pt x="1746647" y="2003029"/>
                  <a:pt x="1401498" y="2232422"/>
                  <a:pt x="1041797" y="2530079"/>
                </a:cubicBezTo>
                <a:lnTo>
                  <a:pt x="0" y="1296194"/>
                </a:lnTo>
                <a:cubicBezTo>
                  <a:pt x="446485" y="915724"/>
                  <a:pt x="816438" y="646973"/>
                  <a:pt x="1109861" y="489943"/>
                </a:cubicBezTo>
                <a:cubicBezTo>
                  <a:pt x="1403416" y="332780"/>
                  <a:pt x="1723827" y="211866"/>
                  <a:pt x="2071092" y="127199"/>
                </a:cubicBezTo>
                <a:cubicBezTo>
                  <a:pt x="2418358" y="42400"/>
                  <a:pt x="2806965" y="0"/>
                  <a:pt x="3236913" y="0"/>
                </a:cubicBezTo>
                <a:cubicBezTo>
                  <a:pt x="3803385" y="0"/>
                  <a:pt x="4303646" y="103386"/>
                  <a:pt x="4737695" y="310158"/>
                </a:cubicBezTo>
                <a:cubicBezTo>
                  <a:pt x="5171745" y="516798"/>
                  <a:pt x="5508625" y="806120"/>
                  <a:pt x="5748338" y="1178124"/>
                </a:cubicBezTo>
                <a:cubicBezTo>
                  <a:pt x="5988182" y="1550128"/>
                  <a:pt x="6108105" y="1975909"/>
                  <a:pt x="6108105" y="2455466"/>
                </a:cubicBezTo>
                <a:cubicBezTo>
                  <a:pt x="6108105" y="2872846"/>
                  <a:pt x="6034683" y="3264430"/>
                  <a:pt x="5887839" y="3630216"/>
                </a:cubicBezTo>
                <a:cubicBezTo>
                  <a:pt x="5741128" y="3996003"/>
                  <a:pt x="5513785" y="4371115"/>
                  <a:pt x="5205810" y="4755555"/>
                </a:cubicBezTo>
                <a:cubicBezTo>
                  <a:pt x="4897835" y="5139862"/>
                  <a:pt x="4355240" y="5687484"/>
                  <a:pt x="3578027" y="6398419"/>
                </a:cubicBezTo>
                <a:lnTo>
                  <a:pt x="2412206" y="7495779"/>
                </a:lnTo>
                <a:lnTo>
                  <a:pt x="2412206" y="7582496"/>
                </a:lnTo>
                <a:lnTo>
                  <a:pt x="6362303" y="7582496"/>
                </a:lnTo>
                <a:close/>
                <a:moveTo>
                  <a:pt x="-483790" y="91948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2" name="Freeform 232"/>
          <p:cNvSpPr/>
          <p:nvPr/>
        </p:nvSpPr>
        <p:spPr>
          <a:xfrm>
            <a:off x="4708720" y="1832179"/>
            <a:ext cx="164774" cy="242697"/>
          </a:xfrm>
          <a:custGeom>
            <a:avLst/>
            <a:gdLst/>
            <a:ahLst/>
            <a:cxnLst/>
            <a:rect l="0" t="0" r="0" b="0"/>
            <a:pathLst>
              <a:path w="6337499" h="9334500">
                <a:moveTo>
                  <a:pt x="6337499" y="4676577"/>
                </a:moveTo>
                <a:cubicBezTo>
                  <a:pt x="6337499" y="6260240"/>
                  <a:pt x="6078075" y="7432477"/>
                  <a:pt x="5559227" y="8193286"/>
                </a:cubicBezTo>
                <a:cubicBezTo>
                  <a:pt x="5040379" y="8954096"/>
                  <a:pt x="4241470" y="9334500"/>
                  <a:pt x="3162499" y="9334500"/>
                </a:cubicBezTo>
                <a:cubicBezTo>
                  <a:pt x="2116601" y="9334500"/>
                  <a:pt x="1328010" y="8941727"/>
                  <a:pt x="796727" y="8156179"/>
                </a:cubicBezTo>
                <a:cubicBezTo>
                  <a:pt x="265576" y="7370498"/>
                  <a:pt x="0" y="6210631"/>
                  <a:pt x="0" y="4676577"/>
                </a:cubicBezTo>
                <a:cubicBezTo>
                  <a:pt x="0" y="3076377"/>
                  <a:pt x="258366" y="1896930"/>
                  <a:pt x="775097" y="1138238"/>
                </a:cubicBezTo>
                <a:cubicBezTo>
                  <a:pt x="1291829" y="379413"/>
                  <a:pt x="2087629" y="0"/>
                  <a:pt x="3162499" y="0"/>
                </a:cubicBezTo>
                <a:cubicBezTo>
                  <a:pt x="4208397" y="0"/>
                  <a:pt x="4999038" y="396941"/>
                  <a:pt x="5534422" y="1190824"/>
                </a:cubicBezTo>
                <a:cubicBezTo>
                  <a:pt x="6069807" y="1984706"/>
                  <a:pt x="6337499" y="3146624"/>
                  <a:pt x="6337499" y="4676577"/>
                </a:cubicBezTo>
                <a:close/>
                <a:moveTo>
                  <a:pt x="4071938" y="9207500"/>
                </a:moveTo>
                <a:moveTo>
                  <a:pt x="1903611" y="4676577"/>
                </a:moveTo>
                <a:cubicBezTo>
                  <a:pt x="1903611" y="5789018"/>
                  <a:pt x="1999721" y="6586141"/>
                  <a:pt x="2191941" y="7067947"/>
                </a:cubicBezTo>
                <a:cubicBezTo>
                  <a:pt x="2384161" y="7549621"/>
                  <a:pt x="2707680" y="7790458"/>
                  <a:pt x="3162499" y="7790458"/>
                </a:cubicBezTo>
                <a:cubicBezTo>
                  <a:pt x="3608983" y="7790458"/>
                  <a:pt x="3931444" y="7546513"/>
                  <a:pt x="4129882" y="7058621"/>
                </a:cubicBezTo>
                <a:cubicBezTo>
                  <a:pt x="4328319" y="6570597"/>
                  <a:pt x="4427538" y="5776582"/>
                  <a:pt x="4427538" y="4676577"/>
                </a:cubicBezTo>
                <a:cubicBezTo>
                  <a:pt x="4427538" y="3564269"/>
                  <a:pt x="4327261" y="2765161"/>
                  <a:pt x="4126707" y="2279254"/>
                </a:cubicBezTo>
                <a:cubicBezTo>
                  <a:pt x="3926285" y="1793346"/>
                  <a:pt x="3604882" y="1550393"/>
                  <a:pt x="3162499" y="1550393"/>
                </a:cubicBezTo>
                <a:cubicBezTo>
                  <a:pt x="2711913" y="1550393"/>
                  <a:pt x="2389452" y="1793346"/>
                  <a:pt x="2195116" y="2279254"/>
                </a:cubicBezTo>
                <a:cubicBezTo>
                  <a:pt x="2000780" y="2765161"/>
                  <a:pt x="1903611" y="3564269"/>
                  <a:pt x="1903611" y="4676577"/>
                </a:cubicBezTo>
                <a:close/>
                <a:moveTo>
                  <a:pt x="4071938" y="9207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3" name="Freeform 233"/>
          <p:cNvSpPr/>
          <p:nvPr/>
        </p:nvSpPr>
        <p:spPr>
          <a:xfrm>
            <a:off x="4897844" y="1832509"/>
            <a:ext cx="165419" cy="239064"/>
          </a:xfrm>
          <a:custGeom>
            <a:avLst/>
            <a:gdLst/>
            <a:ahLst/>
            <a:cxnLst/>
            <a:rect l="0" t="0" r="0" b="0"/>
            <a:pathLst>
              <a:path w="6362303" h="9194800">
                <a:moveTo>
                  <a:pt x="6362303" y="9194800"/>
                </a:moveTo>
                <a:lnTo>
                  <a:pt x="24805" y="9194800"/>
                </a:lnTo>
                <a:lnTo>
                  <a:pt x="24805" y="7861499"/>
                </a:lnTo>
                <a:lnTo>
                  <a:pt x="2300486" y="5561410"/>
                </a:lnTo>
                <a:cubicBezTo>
                  <a:pt x="2974380" y="4871244"/>
                  <a:pt x="3414646" y="4392878"/>
                  <a:pt x="3621286" y="4126310"/>
                </a:cubicBezTo>
                <a:cubicBezTo>
                  <a:pt x="3828058" y="3859742"/>
                  <a:pt x="3976886" y="3612820"/>
                  <a:pt x="4067770" y="3385543"/>
                </a:cubicBezTo>
                <a:cubicBezTo>
                  <a:pt x="4158787" y="3158133"/>
                  <a:pt x="4204295" y="2922522"/>
                  <a:pt x="4204295" y="2678708"/>
                </a:cubicBezTo>
                <a:cubicBezTo>
                  <a:pt x="4204295" y="2315038"/>
                  <a:pt x="4104018" y="2044370"/>
                  <a:pt x="3903464" y="1866702"/>
                </a:cubicBezTo>
                <a:cubicBezTo>
                  <a:pt x="3703042" y="1688902"/>
                  <a:pt x="3435416" y="1600002"/>
                  <a:pt x="3100586" y="1600002"/>
                </a:cubicBezTo>
                <a:cubicBezTo>
                  <a:pt x="2749087" y="1600002"/>
                  <a:pt x="2407973" y="1680634"/>
                  <a:pt x="2077244" y="1841897"/>
                </a:cubicBezTo>
                <a:cubicBezTo>
                  <a:pt x="1746647" y="2003029"/>
                  <a:pt x="1401498" y="2232422"/>
                  <a:pt x="1041797" y="2530079"/>
                </a:cubicBezTo>
                <a:lnTo>
                  <a:pt x="0" y="1296194"/>
                </a:lnTo>
                <a:cubicBezTo>
                  <a:pt x="446485" y="915724"/>
                  <a:pt x="816438" y="646973"/>
                  <a:pt x="1109861" y="489943"/>
                </a:cubicBezTo>
                <a:cubicBezTo>
                  <a:pt x="1403416" y="332780"/>
                  <a:pt x="1723827" y="211866"/>
                  <a:pt x="2071092" y="127199"/>
                </a:cubicBezTo>
                <a:cubicBezTo>
                  <a:pt x="2418358" y="42400"/>
                  <a:pt x="2806965" y="0"/>
                  <a:pt x="3236913" y="0"/>
                </a:cubicBezTo>
                <a:cubicBezTo>
                  <a:pt x="3803385" y="0"/>
                  <a:pt x="4303646" y="103386"/>
                  <a:pt x="4737695" y="310158"/>
                </a:cubicBezTo>
                <a:cubicBezTo>
                  <a:pt x="5171745" y="516798"/>
                  <a:pt x="5508625" y="806120"/>
                  <a:pt x="5748338" y="1178124"/>
                </a:cubicBezTo>
                <a:cubicBezTo>
                  <a:pt x="5988182" y="1550128"/>
                  <a:pt x="6108105" y="1975909"/>
                  <a:pt x="6108105" y="2455466"/>
                </a:cubicBezTo>
                <a:cubicBezTo>
                  <a:pt x="6108105" y="2872846"/>
                  <a:pt x="6034683" y="3264430"/>
                  <a:pt x="5887839" y="3630216"/>
                </a:cubicBezTo>
                <a:cubicBezTo>
                  <a:pt x="5741128" y="3996003"/>
                  <a:pt x="5513785" y="4371115"/>
                  <a:pt x="5205810" y="4755555"/>
                </a:cubicBezTo>
                <a:cubicBezTo>
                  <a:pt x="4897835" y="5139862"/>
                  <a:pt x="4355240" y="5687484"/>
                  <a:pt x="3578027" y="6398419"/>
                </a:cubicBezTo>
                <a:lnTo>
                  <a:pt x="2412206" y="7495779"/>
                </a:lnTo>
                <a:lnTo>
                  <a:pt x="2412206" y="7582496"/>
                </a:lnTo>
                <a:lnTo>
                  <a:pt x="6362303" y="7582496"/>
                </a:lnTo>
                <a:close/>
                <a:moveTo>
                  <a:pt x="-483790" y="91948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4" name="Freeform 234"/>
          <p:cNvSpPr/>
          <p:nvPr/>
        </p:nvSpPr>
        <p:spPr>
          <a:xfrm>
            <a:off x="5086322" y="1832509"/>
            <a:ext cx="165419" cy="239064"/>
          </a:xfrm>
          <a:custGeom>
            <a:avLst/>
            <a:gdLst/>
            <a:ahLst/>
            <a:cxnLst/>
            <a:rect l="0" t="0" r="0" b="0"/>
            <a:pathLst>
              <a:path w="6362303" h="9194800">
                <a:moveTo>
                  <a:pt x="6362303" y="9194800"/>
                </a:moveTo>
                <a:lnTo>
                  <a:pt x="24805" y="9194800"/>
                </a:lnTo>
                <a:lnTo>
                  <a:pt x="24805" y="7861499"/>
                </a:lnTo>
                <a:lnTo>
                  <a:pt x="2300486" y="5561410"/>
                </a:lnTo>
                <a:cubicBezTo>
                  <a:pt x="2974380" y="4871244"/>
                  <a:pt x="3414646" y="4392878"/>
                  <a:pt x="3621286" y="4126310"/>
                </a:cubicBezTo>
                <a:cubicBezTo>
                  <a:pt x="3828058" y="3859742"/>
                  <a:pt x="3976886" y="3612820"/>
                  <a:pt x="4067770" y="3385543"/>
                </a:cubicBezTo>
                <a:cubicBezTo>
                  <a:pt x="4158787" y="3158133"/>
                  <a:pt x="4204295" y="2922522"/>
                  <a:pt x="4204295" y="2678708"/>
                </a:cubicBezTo>
                <a:cubicBezTo>
                  <a:pt x="4204295" y="2315038"/>
                  <a:pt x="4104018" y="2044370"/>
                  <a:pt x="3903464" y="1866702"/>
                </a:cubicBezTo>
                <a:cubicBezTo>
                  <a:pt x="3703042" y="1688902"/>
                  <a:pt x="3435416" y="1600002"/>
                  <a:pt x="3100586" y="1600002"/>
                </a:cubicBezTo>
                <a:cubicBezTo>
                  <a:pt x="2749087" y="1600002"/>
                  <a:pt x="2407973" y="1680634"/>
                  <a:pt x="2077244" y="1841897"/>
                </a:cubicBezTo>
                <a:cubicBezTo>
                  <a:pt x="1746647" y="2003029"/>
                  <a:pt x="1401498" y="2232422"/>
                  <a:pt x="1041797" y="2530079"/>
                </a:cubicBezTo>
                <a:lnTo>
                  <a:pt x="0" y="1296194"/>
                </a:lnTo>
                <a:cubicBezTo>
                  <a:pt x="446485" y="915724"/>
                  <a:pt x="816438" y="646973"/>
                  <a:pt x="1109861" y="489943"/>
                </a:cubicBezTo>
                <a:cubicBezTo>
                  <a:pt x="1403416" y="332780"/>
                  <a:pt x="1723827" y="211866"/>
                  <a:pt x="2071092" y="127199"/>
                </a:cubicBezTo>
                <a:cubicBezTo>
                  <a:pt x="2418358" y="42400"/>
                  <a:pt x="2806965" y="0"/>
                  <a:pt x="3236913" y="0"/>
                </a:cubicBezTo>
                <a:cubicBezTo>
                  <a:pt x="3803385" y="0"/>
                  <a:pt x="4303646" y="103386"/>
                  <a:pt x="4737695" y="310158"/>
                </a:cubicBezTo>
                <a:cubicBezTo>
                  <a:pt x="5171745" y="516798"/>
                  <a:pt x="5508625" y="806120"/>
                  <a:pt x="5748338" y="1178124"/>
                </a:cubicBezTo>
                <a:cubicBezTo>
                  <a:pt x="5988182" y="1550128"/>
                  <a:pt x="6108105" y="1975909"/>
                  <a:pt x="6108105" y="2455466"/>
                </a:cubicBezTo>
                <a:cubicBezTo>
                  <a:pt x="6108105" y="2872846"/>
                  <a:pt x="6034683" y="3264430"/>
                  <a:pt x="5887839" y="3630216"/>
                </a:cubicBezTo>
                <a:cubicBezTo>
                  <a:pt x="5741128" y="3996003"/>
                  <a:pt x="5513785" y="4371115"/>
                  <a:pt x="5205810" y="4755555"/>
                </a:cubicBezTo>
                <a:cubicBezTo>
                  <a:pt x="4897835" y="5139862"/>
                  <a:pt x="4355240" y="5687484"/>
                  <a:pt x="3578027" y="6398419"/>
                </a:cubicBezTo>
                <a:lnTo>
                  <a:pt x="2412206" y="7495779"/>
                </a:lnTo>
                <a:lnTo>
                  <a:pt x="2412206" y="7582496"/>
                </a:lnTo>
                <a:lnTo>
                  <a:pt x="6362303" y="7582496"/>
                </a:lnTo>
                <a:close/>
                <a:moveTo>
                  <a:pt x="-483790" y="91948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5" name="Freeform 235"/>
          <p:cNvSpPr/>
          <p:nvPr/>
        </p:nvSpPr>
        <p:spPr>
          <a:xfrm>
            <a:off x="5361843" y="1887652"/>
            <a:ext cx="160745" cy="187223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6" name="Freeform 236"/>
          <p:cNvSpPr/>
          <p:nvPr/>
        </p:nvSpPr>
        <p:spPr>
          <a:xfrm>
            <a:off x="5554961" y="1852909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7" name="Freeform 237"/>
          <p:cNvSpPr/>
          <p:nvPr/>
        </p:nvSpPr>
        <p:spPr>
          <a:xfrm>
            <a:off x="424447" y="2213839"/>
            <a:ext cx="165425" cy="242036"/>
          </a:xfrm>
          <a:custGeom>
            <a:avLst/>
            <a:gdLst/>
            <a:ahLst/>
            <a:cxnLst/>
            <a:rect l="0" t="0" r="0" b="0"/>
            <a:pathLst>
              <a:path w="6362501" h="9309100">
                <a:moveTo>
                  <a:pt x="3187303" y="0"/>
                </a:moveTo>
                <a:cubicBezTo>
                  <a:pt x="4055533" y="0"/>
                  <a:pt x="4755224" y="197446"/>
                  <a:pt x="5286375" y="592336"/>
                </a:cubicBezTo>
                <a:cubicBezTo>
                  <a:pt x="5817658" y="987095"/>
                  <a:pt x="6083300" y="1519371"/>
                  <a:pt x="6083300" y="2189163"/>
                </a:cubicBezTo>
                <a:cubicBezTo>
                  <a:pt x="6083300" y="2652184"/>
                  <a:pt x="5955109" y="3064603"/>
                  <a:pt x="5698728" y="3426421"/>
                </a:cubicBezTo>
                <a:cubicBezTo>
                  <a:pt x="5442479" y="3788239"/>
                  <a:pt x="5029134" y="4111758"/>
                  <a:pt x="4458692" y="4396979"/>
                </a:cubicBezTo>
                <a:cubicBezTo>
                  <a:pt x="5136687" y="4760781"/>
                  <a:pt x="5623454" y="5140127"/>
                  <a:pt x="5918994" y="5535018"/>
                </a:cubicBezTo>
                <a:cubicBezTo>
                  <a:pt x="6214666" y="5929908"/>
                  <a:pt x="6362501" y="6363031"/>
                  <a:pt x="6362501" y="6834386"/>
                </a:cubicBezTo>
                <a:cubicBezTo>
                  <a:pt x="6362501" y="7578659"/>
                  <a:pt x="6070997" y="8177213"/>
                  <a:pt x="5487987" y="8630047"/>
                </a:cubicBezTo>
                <a:cubicBezTo>
                  <a:pt x="4905110" y="9082749"/>
                  <a:pt x="4138282" y="9309100"/>
                  <a:pt x="3187501" y="9309100"/>
                </a:cubicBezTo>
                <a:cubicBezTo>
                  <a:pt x="2195314" y="9309100"/>
                  <a:pt x="1415984" y="9098228"/>
                  <a:pt x="849511" y="8676482"/>
                </a:cubicBezTo>
                <a:cubicBezTo>
                  <a:pt x="283170" y="8254736"/>
                  <a:pt x="0" y="7657241"/>
                  <a:pt x="0" y="6883996"/>
                </a:cubicBezTo>
                <a:cubicBezTo>
                  <a:pt x="0" y="6367132"/>
                  <a:pt x="137451" y="5908212"/>
                  <a:pt x="412353" y="5507236"/>
                </a:cubicBezTo>
                <a:cubicBezTo>
                  <a:pt x="687255" y="5106128"/>
                  <a:pt x="1128580" y="4752579"/>
                  <a:pt x="1736328" y="4446588"/>
                </a:cubicBezTo>
                <a:cubicBezTo>
                  <a:pt x="1219597" y="4119960"/>
                  <a:pt x="847526" y="3770644"/>
                  <a:pt x="620117" y="3398640"/>
                </a:cubicBezTo>
                <a:cubicBezTo>
                  <a:pt x="392708" y="3026503"/>
                  <a:pt x="279003" y="2619243"/>
                  <a:pt x="279003" y="2176860"/>
                </a:cubicBezTo>
                <a:cubicBezTo>
                  <a:pt x="279003" y="1527705"/>
                  <a:pt x="547687" y="1002639"/>
                  <a:pt x="1085056" y="601663"/>
                </a:cubicBezTo>
                <a:cubicBezTo>
                  <a:pt x="1622557" y="200555"/>
                  <a:pt x="2323306" y="0"/>
                  <a:pt x="3187303" y="0"/>
                </a:cubicBezTo>
                <a:close/>
                <a:moveTo>
                  <a:pt x="8735616" y="9182100"/>
                </a:moveTo>
                <a:moveTo>
                  <a:pt x="1773634" y="6772474"/>
                </a:moveTo>
                <a:cubicBezTo>
                  <a:pt x="1773634" y="7128074"/>
                  <a:pt x="1897658" y="7405159"/>
                  <a:pt x="2145705" y="7603729"/>
                </a:cubicBezTo>
                <a:cubicBezTo>
                  <a:pt x="2393751" y="7802166"/>
                  <a:pt x="2732749" y="7901385"/>
                  <a:pt x="3162697" y="7901385"/>
                </a:cubicBezTo>
                <a:cubicBezTo>
                  <a:pt x="3638153" y="7901385"/>
                  <a:pt x="3993687" y="7799057"/>
                  <a:pt x="4229298" y="7594402"/>
                </a:cubicBezTo>
                <a:cubicBezTo>
                  <a:pt x="4464910" y="7389615"/>
                  <a:pt x="4582716" y="7119806"/>
                  <a:pt x="4582716" y="6784975"/>
                </a:cubicBezTo>
                <a:cubicBezTo>
                  <a:pt x="4582716" y="6507824"/>
                  <a:pt x="4465902" y="6248334"/>
                  <a:pt x="4232275" y="6006505"/>
                </a:cubicBezTo>
                <a:cubicBezTo>
                  <a:pt x="3998780" y="5764544"/>
                  <a:pt x="3619500" y="5507104"/>
                  <a:pt x="3094434" y="5234186"/>
                </a:cubicBezTo>
                <a:cubicBezTo>
                  <a:pt x="2213901" y="5639396"/>
                  <a:pt x="1773634" y="6152158"/>
                  <a:pt x="1773634" y="6772474"/>
                </a:cubicBezTo>
                <a:close/>
                <a:moveTo>
                  <a:pt x="1963142" y="9182100"/>
                </a:moveTo>
                <a:moveTo>
                  <a:pt x="3175000" y="1401565"/>
                </a:moveTo>
                <a:cubicBezTo>
                  <a:pt x="2848372" y="1401565"/>
                  <a:pt x="2584781" y="1485305"/>
                  <a:pt x="2384226" y="1652786"/>
                </a:cubicBezTo>
                <a:cubicBezTo>
                  <a:pt x="2183805" y="1820268"/>
                  <a:pt x="2083594" y="2044568"/>
                  <a:pt x="2083594" y="2325688"/>
                </a:cubicBezTo>
                <a:cubicBezTo>
                  <a:pt x="2083594" y="2573735"/>
                  <a:pt x="2163167" y="2795985"/>
                  <a:pt x="2322314" y="2992438"/>
                </a:cubicBezTo>
                <a:cubicBezTo>
                  <a:pt x="2481461" y="3188759"/>
                  <a:pt x="2769857" y="3390305"/>
                  <a:pt x="3187501" y="3597077"/>
                </a:cubicBezTo>
                <a:cubicBezTo>
                  <a:pt x="3592579" y="3406842"/>
                  <a:pt x="3875749" y="3212505"/>
                  <a:pt x="4037012" y="3014068"/>
                </a:cubicBezTo>
                <a:cubicBezTo>
                  <a:pt x="4198276" y="2815630"/>
                  <a:pt x="4278908" y="2586171"/>
                  <a:pt x="4278908" y="2325688"/>
                </a:cubicBezTo>
                <a:cubicBezTo>
                  <a:pt x="4278908" y="2040335"/>
                  <a:pt x="4175522" y="1814976"/>
                  <a:pt x="3968750" y="1649611"/>
                </a:cubicBezTo>
                <a:cubicBezTo>
                  <a:pt x="3762110" y="1484247"/>
                  <a:pt x="3497527" y="1401565"/>
                  <a:pt x="3175000" y="1401565"/>
                </a:cubicBezTo>
                <a:close/>
                <a:moveTo>
                  <a:pt x="7334051" y="91821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8" name="Freeform 238"/>
          <p:cNvSpPr/>
          <p:nvPr/>
        </p:nvSpPr>
        <p:spPr>
          <a:xfrm>
            <a:off x="620179" y="2402048"/>
            <a:ext cx="56433" cy="54818"/>
          </a:xfrm>
          <a:custGeom>
            <a:avLst/>
            <a:gdLst/>
            <a:ahLst/>
            <a:cxnLst/>
            <a:rect l="0" t="0" r="0" b="0"/>
            <a:pathLst>
              <a:path w="2170509" h="2108398">
                <a:moveTo>
                  <a:pt x="0" y="1054100"/>
                </a:moveTo>
                <a:cubicBezTo>
                  <a:pt x="0" y="706834"/>
                  <a:pt x="93001" y="444368"/>
                  <a:pt x="279003" y="266700"/>
                </a:cubicBezTo>
                <a:cubicBezTo>
                  <a:pt x="465138" y="88900"/>
                  <a:pt x="735939" y="0"/>
                  <a:pt x="1091406" y="0"/>
                </a:cubicBezTo>
                <a:cubicBezTo>
                  <a:pt x="1434571" y="0"/>
                  <a:pt x="1700213" y="90951"/>
                  <a:pt x="1888331" y="272852"/>
                </a:cubicBezTo>
                <a:cubicBezTo>
                  <a:pt x="2076450" y="454753"/>
                  <a:pt x="2170509" y="715169"/>
                  <a:pt x="2170509" y="1054100"/>
                </a:cubicBezTo>
                <a:cubicBezTo>
                  <a:pt x="2170509" y="1380728"/>
                  <a:pt x="2075392" y="1638102"/>
                  <a:pt x="1885156" y="1826220"/>
                </a:cubicBezTo>
                <a:cubicBezTo>
                  <a:pt x="1695053" y="2014338"/>
                  <a:pt x="1430470" y="2108398"/>
                  <a:pt x="1091406" y="2108398"/>
                </a:cubicBezTo>
                <a:cubicBezTo>
                  <a:pt x="744141" y="2108398"/>
                  <a:pt x="475390" y="2016455"/>
                  <a:pt x="285155" y="1832570"/>
                </a:cubicBezTo>
                <a:cubicBezTo>
                  <a:pt x="95052" y="1648553"/>
                  <a:pt x="0" y="1389063"/>
                  <a:pt x="0" y="1054100"/>
                </a:cubicBezTo>
                <a:close/>
                <a:moveTo>
                  <a:pt x="163711" y="1943298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9" name="Freeform 239"/>
          <p:cNvSpPr/>
          <p:nvPr/>
        </p:nvSpPr>
        <p:spPr>
          <a:xfrm>
            <a:off x="708035" y="2213509"/>
            <a:ext cx="163165" cy="242366"/>
          </a:xfrm>
          <a:custGeom>
            <a:avLst/>
            <a:gdLst/>
            <a:ahLst/>
            <a:cxnLst/>
            <a:rect l="0" t="0" r="0" b="0"/>
            <a:pathLst>
              <a:path w="6275586" h="9321800">
                <a:moveTo>
                  <a:pt x="6008886" y="2156024"/>
                </a:moveTo>
                <a:cubicBezTo>
                  <a:pt x="6008886" y="2721836"/>
                  <a:pt x="5837304" y="3203046"/>
                  <a:pt x="5494139" y="3599657"/>
                </a:cubicBezTo>
                <a:cubicBezTo>
                  <a:pt x="5151107" y="3996135"/>
                  <a:pt x="4669499" y="4268722"/>
                  <a:pt x="4049316" y="4417418"/>
                </a:cubicBezTo>
                <a:lnTo>
                  <a:pt x="4049316" y="4454724"/>
                </a:lnTo>
                <a:cubicBezTo>
                  <a:pt x="4781021" y="4545740"/>
                  <a:pt x="5334992" y="4768189"/>
                  <a:pt x="5711230" y="5122069"/>
                </a:cubicBezTo>
                <a:cubicBezTo>
                  <a:pt x="6087467" y="5475950"/>
                  <a:pt x="6275586" y="5952927"/>
                  <a:pt x="6275586" y="6553002"/>
                </a:cubicBezTo>
                <a:cubicBezTo>
                  <a:pt x="6275586" y="7426259"/>
                  <a:pt x="5959343" y="8106040"/>
                  <a:pt x="5326856" y="8592344"/>
                </a:cubicBezTo>
                <a:cubicBezTo>
                  <a:pt x="4694370" y="9078648"/>
                  <a:pt x="3791082" y="9321800"/>
                  <a:pt x="2616994" y="9321800"/>
                </a:cubicBezTo>
                <a:cubicBezTo>
                  <a:pt x="1633009" y="9321800"/>
                  <a:pt x="760677" y="9158486"/>
                  <a:pt x="0" y="8831858"/>
                </a:cubicBezTo>
                <a:lnTo>
                  <a:pt x="0" y="7200900"/>
                </a:lnTo>
                <a:cubicBezTo>
                  <a:pt x="351367" y="7378700"/>
                  <a:pt x="737857" y="7523428"/>
                  <a:pt x="1159470" y="7635082"/>
                </a:cubicBezTo>
                <a:cubicBezTo>
                  <a:pt x="1581216" y="7746736"/>
                  <a:pt x="1998795" y="7802563"/>
                  <a:pt x="2412206" y="7802563"/>
                </a:cubicBezTo>
                <a:cubicBezTo>
                  <a:pt x="3044825" y="7802563"/>
                  <a:pt x="3512013" y="7694878"/>
                  <a:pt x="3813770" y="7479507"/>
                </a:cubicBezTo>
                <a:cubicBezTo>
                  <a:pt x="4115528" y="7264004"/>
                  <a:pt x="4266406" y="6917995"/>
                  <a:pt x="4266406" y="6441480"/>
                </a:cubicBezTo>
                <a:cubicBezTo>
                  <a:pt x="4266406" y="6014707"/>
                  <a:pt x="4092774" y="5712289"/>
                  <a:pt x="3745508" y="5534224"/>
                </a:cubicBezTo>
                <a:cubicBezTo>
                  <a:pt x="3398242" y="5356027"/>
                  <a:pt x="2844271" y="5266929"/>
                  <a:pt x="2083594" y="5266929"/>
                </a:cubicBezTo>
                <a:lnTo>
                  <a:pt x="1395214" y="5266929"/>
                </a:lnTo>
                <a:lnTo>
                  <a:pt x="1395214" y="3797300"/>
                </a:lnTo>
                <a:lnTo>
                  <a:pt x="2095897" y="3797300"/>
                </a:lnTo>
                <a:cubicBezTo>
                  <a:pt x="2798763" y="3797300"/>
                  <a:pt x="3312451" y="3705490"/>
                  <a:pt x="3636963" y="3521869"/>
                </a:cubicBezTo>
                <a:cubicBezTo>
                  <a:pt x="3961474" y="3338248"/>
                  <a:pt x="4123730" y="3023593"/>
                  <a:pt x="4123730" y="2577902"/>
                </a:cubicBezTo>
                <a:cubicBezTo>
                  <a:pt x="4123730" y="1892896"/>
                  <a:pt x="3693782" y="1550393"/>
                  <a:pt x="2833886" y="1550393"/>
                </a:cubicBezTo>
                <a:cubicBezTo>
                  <a:pt x="2536230" y="1550393"/>
                  <a:pt x="2233414" y="1600002"/>
                  <a:pt x="1925439" y="1699221"/>
                </a:cubicBezTo>
                <a:cubicBezTo>
                  <a:pt x="1617464" y="1798440"/>
                  <a:pt x="1275358" y="1969955"/>
                  <a:pt x="899120" y="2213769"/>
                </a:cubicBezTo>
                <a:lnTo>
                  <a:pt x="12303" y="892969"/>
                </a:lnTo>
                <a:cubicBezTo>
                  <a:pt x="839126" y="297657"/>
                  <a:pt x="1825096" y="0"/>
                  <a:pt x="2970213" y="0"/>
                </a:cubicBezTo>
                <a:cubicBezTo>
                  <a:pt x="3908690" y="0"/>
                  <a:pt x="4649721" y="190038"/>
                  <a:pt x="5193308" y="570111"/>
                </a:cubicBezTo>
                <a:cubicBezTo>
                  <a:pt x="5737027" y="950053"/>
                  <a:pt x="6008886" y="1478691"/>
                  <a:pt x="6008886" y="2156024"/>
                </a:cubicBezTo>
                <a:close/>
                <a:moveTo>
                  <a:pt x="6554986" y="91948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0" name="Freeform 240"/>
          <p:cNvSpPr/>
          <p:nvPr/>
        </p:nvSpPr>
        <p:spPr>
          <a:xfrm>
            <a:off x="895868" y="2213179"/>
            <a:ext cx="164774" cy="242697"/>
          </a:xfrm>
          <a:custGeom>
            <a:avLst/>
            <a:gdLst/>
            <a:ahLst/>
            <a:cxnLst/>
            <a:rect l="0" t="0" r="0" b="0"/>
            <a:pathLst>
              <a:path w="6337499" h="9334500">
                <a:moveTo>
                  <a:pt x="6337499" y="4676577"/>
                </a:moveTo>
                <a:cubicBezTo>
                  <a:pt x="6337499" y="6260240"/>
                  <a:pt x="6078075" y="7432477"/>
                  <a:pt x="5559227" y="8193286"/>
                </a:cubicBezTo>
                <a:cubicBezTo>
                  <a:pt x="5040379" y="8954096"/>
                  <a:pt x="4241470" y="9334500"/>
                  <a:pt x="3162499" y="9334500"/>
                </a:cubicBezTo>
                <a:cubicBezTo>
                  <a:pt x="2116601" y="9334500"/>
                  <a:pt x="1328010" y="8941727"/>
                  <a:pt x="796727" y="8156179"/>
                </a:cubicBezTo>
                <a:cubicBezTo>
                  <a:pt x="265576" y="7370498"/>
                  <a:pt x="0" y="6210631"/>
                  <a:pt x="0" y="4676577"/>
                </a:cubicBezTo>
                <a:cubicBezTo>
                  <a:pt x="0" y="3076377"/>
                  <a:pt x="258366" y="1896930"/>
                  <a:pt x="775097" y="1138238"/>
                </a:cubicBezTo>
                <a:cubicBezTo>
                  <a:pt x="1291829" y="379413"/>
                  <a:pt x="2087629" y="0"/>
                  <a:pt x="3162499" y="0"/>
                </a:cubicBezTo>
                <a:cubicBezTo>
                  <a:pt x="4208397" y="0"/>
                  <a:pt x="4999038" y="396941"/>
                  <a:pt x="5534422" y="1190824"/>
                </a:cubicBezTo>
                <a:cubicBezTo>
                  <a:pt x="6069807" y="1984706"/>
                  <a:pt x="6337499" y="3146624"/>
                  <a:pt x="6337499" y="4676577"/>
                </a:cubicBezTo>
                <a:close/>
                <a:moveTo>
                  <a:pt x="4071938" y="9207500"/>
                </a:moveTo>
                <a:moveTo>
                  <a:pt x="1903611" y="4676577"/>
                </a:moveTo>
                <a:cubicBezTo>
                  <a:pt x="1903611" y="5789018"/>
                  <a:pt x="1999721" y="6586141"/>
                  <a:pt x="2191941" y="7067947"/>
                </a:cubicBezTo>
                <a:cubicBezTo>
                  <a:pt x="2384161" y="7549621"/>
                  <a:pt x="2707680" y="7790458"/>
                  <a:pt x="3162499" y="7790458"/>
                </a:cubicBezTo>
                <a:cubicBezTo>
                  <a:pt x="3608983" y="7790458"/>
                  <a:pt x="3931444" y="7546513"/>
                  <a:pt x="4129882" y="7058621"/>
                </a:cubicBezTo>
                <a:cubicBezTo>
                  <a:pt x="4328319" y="6570597"/>
                  <a:pt x="4427538" y="5776582"/>
                  <a:pt x="4427538" y="4676577"/>
                </a:cubicBezTo>
                <a:cubicBezTo>
                  <a:pt x="4427538" y="3564269"/>
                  <a:pt x="4327261" y="2765161"/>
                  <a:pt x="4126707" y="2279254"/>
                </a:cubicBezTo>
                <a:cubicBezTo>
                  <a:pt x="3926285" y="1793346"/>
                  <a:pt x="3604882" y="1550393"/>
                  <a:pt x="3162499" y="1550393"/>
                </a:cubicBezTo>
                <a:cubicBezTo>
                  <a:pt x="2711913" y="1550393"/>
                  <a:pt x="2389452" y="1793346"/>
                  <a:pt x="2195116" y="2279254"/>
                </a:cubicBezTo>
                <a:cubicBezTo>
                  <a:pt x="2000780" y="2765161"/>
                  <a:pt x="1903611" y="3564269"/>
                  <a:pt x="1903611" y="4676577"/>
                </a:cubicBezTo>
                <a:close/>
                <a:moveTo>
                  <a:pt x="4071938" y="9207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1" name="Freeform 241"/>
          <p:cNvSpPr/>
          <p:nvPr/>
        </p:nvSpPr>
        <p:spPr>
          <a:xfrm>
            <a:off x="1098210" y="2268982"/>
            <a:ext cx="168324" cy="262839"/>
          </a:xfrm>
          <a:custGeom>
            <a:avLst/>
            <a:gdLst/>
            <a:ahLst/>
            <a:cxnLst/>
            <a:rect l="0" t="0" r="0" b="0"/>
            <a:pathLst>
              <a:path w="6474023" h="10109200">
                <a:moveTo>
                  <a:pt x="3807420" y="7188200"/>
                </a:moveTo>
                <a:cubicBezTo>
                  <a:pt x="2993033" y="7188200"/>
                  <a:pt x="2354329" y="6892595"/>
                  <a:pt x="1891308" y="6301383"/>
                </a:cubicBezTo>
                <a:lnTo>
                  <a:pt x="1792089" y="6301383"/>
                </a:lnTo>
                <a:cubicBezTo>
                  <a:pt x="1858235" y="6879233"/>
                  <a:pt x="1891308" y="7213600"/>
                  <a:pt x="1891308" y="7304484"/>
                </a:cubicBezTo>
                <a:lnTo>
                  <a:pt x="1891308" y="10109200"/>
                </a:lnTo>
                <a:lnTo>
                  <a:pt x="0" y="10109200"/>
                </a:lnTo>
                <a:lnTo>
                  <a:pt x="0" y="127000"/>
                </a:lnTo>
                <a:lnTo>
                  <a:pt x="1537891" y="127000"/>
                </a:lnTo>
                <a:lnTo>
                  <a:pt x="1804591" y="1029494"/>
                </a:lnTo>
                <a:lnTo>
                  <a:pt x="1891308" y="1029494"/>
                </a:lnTo>
                <a:cubicBezTo>
                  <a:pt x="2333691" y="343165"/>
                  <a:pt x="2988998" y="0"/>
                  <a:pt x="3857228" y="0"/>
                </a:cubicBezTo>
                <a:cubicBezTo>
                  <a:pt x="4675717" y="0"/>
                  <a:pt x="5316471" y="316310"/>
                  <a:pt x="5779492" y="948929"/>
                </a:cubicBezTo>
                <a:cubicBezTo>
                  <a:pt x="6242513" y="1581547"/>
                  <a:pt x="6474023" y="2460162"/>
                  <a:pt x="6474023" y="3584774"/>
                </a:cubicBezTo>
                <a:cubicBezTo>
                  <a:pt x="6474023" y="4324946"/>
                  <a:pt x="6365478" y="4967949"/>
                  <a:pt x="6148388" y="5513785"/>
                </a:cubicBezTo>
                <a:cubicBezTo>
                  <a:pt x="5931429" y="6059488"/>
                  <a:pt x="5622396" y="6475016"/>
                  <a:pt x="5221288" y="6760369"/>
                </a:cubicBezTo>
                <a:cubicBezTo>
                  <a:pt x="4820312" y="7045590"/>
                  <a:pt x="4349023" y="7188200"/>
                  <a:pt x="3807420" y="7188200"/>
                </a:cubicBezTo>
                <a:close/>
                <a:moveTo>
                  <a:pt x="-1119187" y="7061200"/>
                </a:moveTo>
                <a:moveTo>
                  <a:pt x="3249414" y="1513086"/>
                </a:moveTo>
                <a:cubicBezTo>
                  <a:pt x="2782292" y="1513086"/>
                  <a:pt x="2441244" y="1656821"/>
                  <a:pt x="2226270" y="1944291"/>
                </a:cubicBezTo>
                <a:cubicBezTo>
                  <a:pt x="2011296" y="2231629"/>
                  <a:pt x="1899642" y="2706093"/>
                  <a:pt x="1891308" y="3367683"/>
                </a:cubicBezTo>
                <a:lnTo>
                  <a:pt x="1891308" y="3572272"/>
                </a:lnTo>
                <a:cubicBezTo>
                  <a:pt x="1891308" y="4316678"/>
                  <a:pt x="2001904" y="4850144"/>
                  <a:pt x="2223095" y="5172671"/>
                </a:cubicBezTo>
                <a:cubicBezTo>
                  <a:pt x="2444287" y="5495198"/>
                  <a:pt x="2794662" y="5656461"/>
                  <a:pt x="3274219" y="5656461"/>
                </a:cubicBezTo>
                <a:cubicBezTo>
                  <a:pt x="4121679" y="5656461"/>
                  <a:pt x="4545409" y="4957631"/>
                  <a:pt x="4545409" y="3559969"/>
                </a:cubicBezTo>
                <a:cubicBezTo>
                  <a:pt x="4545409" y="2877609"/>
                  <a:pt x="4441031" y="2365905"/>
                  <a:pt x="4232275" y="2024857"/>
                </a:cubicBezTo>
                <a:cubicBezTo>
                  <a:pt x="4023519" y="1683676"/>
                  <a:pt x="3695898" y="1513086"/>
                  <a:pt x="3249414" y="1513086"/>
                </a:cubicBezTo>
                <a:close/>
                <a:moveTo>
                  <a:pt x="4555927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2" name="Freeform 242"/>
          <p:cNvSpPr/>
          <p:nvPr/>
        </p:nvSpPr>
        <p:spPr>
          <a:xfrm>
            <a:off x="1307160" y="2268982"/>
            <a:ext cx="273771" cy="183591"/>
          </a:xfrm>
          <a:custGeom>
            <a:avLst/>
            <a:gdLst/>
            <a:ahLst/>
            <a:cxnLst/>
            <a:rect l="0" t="0" r="0" b="0"/>
            <a:pathLst>
              <a:path w="10529689" h="7061200">
                <a:moveTo>
                  <a:pt x="6207323" y="7061200"/>
                </a:moveTo>
                <a:lnTo>
                  <a:pt x="4316016" y="7061200"/>
                </a:lnTo>
                <a:lnTo>
                  <a:pt x="4316016" y="3013274"/>
                </a:lnTo>
                <a:cubicBezTo>
                  <a:pt x="4316016" y="2513211"/>
                  <a:pt x="4232275" y="2138165"/>
                  <a:pt x="4064794" y="1888133"/>
                </a:cubicBezTo>
                <a:cubicBezTo>
                  <a:pt x="3897445" y="1638102"/>
                  <a:pt x="3633920" y="1513086"/>
                  <a:pt x="3274219" y="1513086"/>
                </a:cubicBezTo>
                <a:cubicBezTo>
                  <a:pt x="2790560" y="1513086"/>
                  <a:pt x="2439127" y="1690820"/>
                  <a:pt x="2219920" y="2046288"/>
                </a:cubicBezTo>
                <a:cubicBezTo>
                  <a:pt x="2000845" y="2401623"/>
                  <a:pt x="1891308" y="2986353"/>
                  <a:pt x="1891308" y="3800475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45022" y="127000"/>
                </a:lnTo>
                <a:lnTo>
                  <a:pt x="1699220" y="1016993"/>
                </a:lnTo>
                <a:lnTo>
                  <a:pt x="1804591" y="1016993"/>
                </a:lnTo>
                <a:cubicBezTo>
                  <a:pt x="1990593" y="698699"/>
                  <a:pt x="2259277" y="449660"/>
                  <a:pt x="2610644" y="269875"/>
                </a:cubicBezTo>
                <a:cubicBezTo>
                  <a:pt x="2962143" y="89959"/>
                  <a:pt x="3365235" y="0"/>
                  <a:pt x="3819922" y="0"/>
                </a:cubicBezTo>
                <a:cubicBezTo>
                  <a:pt x="4857618" y="0"/>
                  <a:pt x="5560417" y="338998"/>
                  <a:pt x="5928320" y="1016993"/>
                </a:cubicBezTo>
                <a:lnTo>
                  <a:pt x="6095802" y="1016993"/>
                </a:lnTo>
                <a:cubicBezTo>
                  <a:pt x="6281803" y="694465"/>
                  <a:pt x="6555647" y="444368"/>
                  <a:pt x="6917333" y="266700"/>
                </a:cubicBezTo>
                <a:cubicBezTo>
                  <a:pt x="7279150" y="88900"/>
                  <a:pt x="7687469" y="0"/>
                  <a:pt x="8142288" y="0"/>
                </a:cubicBezTo>
                <a:cubicBezTo>
                  <a:pt x="8927703" y="0"/>
                  <a:pt x="9521958" y="201480"/>
                  <a:pt x="9925050" y="604441"/>
                </a:cubicBezTo>
                <a:cubicBezTo>
                  <a:pt x="10328142" y="1007401"/>
                  <a:pt x="10529689" y="1653183"/>
                  <a:pt x="10529689" y="2541786"/>
                </a:cubicBezTo>
                <a:lnTo>
                  <a:pt x="10529689" y="7061200"/>
                </a:lnTo>
                <a:lnTo>
                  <a:pt x="8632031" y="7061200"/>
                </a:lnTo>
                <a:lnTo>
                  <a:pt x="8632031" y="3013274"/>
                </a:lnTo>
                <a:cubicBezTo>
                  <a:pt x="8632031" y="2513211"/>
                  <a:pt x="8548291" y="2138165"/>
                  <a:pt x="8380809" y="1888133"/>
                </a:cubicBezTo>
                <a:cubicBezTo>
                  <a:pt x="8213461" y="1638102"/>
                  <a:pt x="7949936" y="1513086"/>
                  <a:pt x="7590234" y="1513086"/>
                </a:cubicBezTo>
                <a:cubicBezTo>
                  <a:pt x="7127214" y="1513086"/>
                  <a:pt x="6780940" y="1678385"/>
                  <a:pt x="6551414" y="2008982"/>
                </a:cubicBezTo>
                <a:cubicBezTo>
                  <a:pt x="6322020" y="2339579"/>
                  <a:pt x="6207323" y="2864446"/>
                  <a:pt x="6207323" y="3583583"/>
                </a:cubicBezTo>
                <a:close/>
                <a:moveTo>
                  <a:pt x="-992187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3" name="Freeform 243"/>
          <p:cNvSpPr/>
          <p:nvPr/>
        </p:nvSpPr>
        <p:spPr>
          <a:xfrm>
            <a:off x="1615746" y="2414270"/>
            <a:ext cx="63847" cy="80899"/>
          </a:xfrm>
          <a:custGeom>
            <a:avLst/>
            <a:gdLst/>
            <a:ahLst/>
            <a:cxnLst/>
            <a:rect l="0" t="0" r="0" b="0"/>
            <a:pathLst>
              <a:path w="2455664" h="3111500">
                <a:moveTo>
                  <a:pt x="2455664" y="142479"/>
                </a:moveTo>
                <a:cubicBezTo>
                  <a:pt x="2240690" y="977239"/>
                  <a:pt x="1876888" y="1966912"/>
                  <a:pt x="1364258" y="3111500"/>
                </a:cubicBezTo>
                <a:lnTo>
                  <a:pt x="0" y="3111500"/>
                </a:lnTo>
                <a:cubicBezTo>
                  <a:pt x="268684" y="2012288"/>
                  <a:pt x="477441" y="975122"/>
                  <a:pt x="626269" y="0"/>
                </a:cubicBezTo>
                <a:lnTo>
                  <a:pt x="2362597" y="0"/>
                </a:lnTo>
                <a:close/>
                <a:moveTo>
                  <a:pt x="939998" y="1473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4" name="Freeform 244"/>
          <p:cNvSpPr/>
          <p:nvPr/>
        </p:nvSpPr>
        <p:spPr>
          <a:xfrm>
            <a:off x="1812928" y="2268982"/>
            <a:ext cx="273771" cy="183591"/>
          </a:xfrm>
          <a:custGeom>
            <a:avLst/>
            <a:gdLst/>
            <a:ahLst/>
            <a:cxnLst/>
            <a:rect l="0" t="0" r="0" b="0"/>
            <a:pathLst>
              <a:path w="10529689" h="7061200">
                <a:moveTo>
                  <a:pt x="6207323" y="7061200"/>
                </a:moveTo>
                <a:lnTo>
                  <a:pt x="4316016" y="7061200"/>
                </a:lnTo>
                <a:lnTo>
                  <a:pt x="4316016" y="3013274"/>
                </a:lnTo>
                <a:cubicBezTo>
                  <a:pt x="4316016" y="2513211"/>
                  <a:pt x="4232275" y="2138165"/>
                  <a:pt x="4064794" y="1888133"/>
                </a:cubicBezTo>
                <a:cubicBezTo>
                  <a:pt x="3897445" y="1638102"/>
                  <a:pt x="3633920" y="1513086"/>
                  <a:pt x="3274219" y="1513086"/>
                </a:cubicBezTo>
                <a:cubicBezTo>
                  <a:pt x="2790560" y="1513086"/>
                  <a:pt x="2439127" y="1690820"/>
                  <a:pt x="2219920" y="2046288"/>
                </a:cubicBezTo>
                <a:cubicBezTo>
                  <a:pt x="2000845" y="2401623"/>
                  <a:pt x="1891308" y="2986353"/>
                  <a:pt x="1891308" y="3800475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45022" y="127000"/>
                </a:lnTo>
                <a:lnTo>
                  <a:pt x="1699220" y="1016993"/>
                </a:lnTo>
                <a:lnTo>
                  <a:pt x="1804591" y="1016993"/>
                </a:lnTo>
                <a:cubicBezTo>
                  <a:pt x="1990593" y="698699"/>
                  <a:pt x="2259277" y="449660"/>
                  <a:pt x="2610644" y="269875"/>
                </a:cubicBezTo>
                <a:cubicBezTo>
                  <a:pt x="2962143" y="89959"/>
                  <a:pt x="3365235" y="0"/>
                  <a:pt x="3819922" y="0"/>
                </a:cubicBezTo>
                <a:cubicBezTo>
                  <a:pt x="4857618" y="0"/>
                  <a:pt x="5560417" y="338998"/>
                  <a:pt x="5928320" y="1016993"/>
                </a:cubicBezTo>
                <a:lnTo>
                  <a:pt x="6095802" y="1016993"/>
                </a:lnTo>
                <a:cubicBezTo>
                  <a:pt x="6281803" y="694465"/>
                  <a:pt x="6555647" y="444368"/>
                  <a:pt x="6917333" y="266700"/>
                </a:cubicBezTo>
                <a:cubicBezTo>
                  <a:pt x="7279150" y="88900"/>
                  <a:pt x="7687469" y="0"/>
                  <a:pt x="8142288" y="0"/>
                </a:cubicBezTo>
                <a:cubicBezTo>
                  <a:pt x="8927703" y="0"/>
                  <a:pt x="9521958" y="201480"/>
                  <a:pt x="9925050" y="604441"/>
                </a:cubicBezTo>
                <a:cubicBezTo>
                  <a:pt x="10328142" y="1007401"/>
                  <a:pt x="10529689" y="1653183"/>
                  <a:pt x="10529689" y="2541786"/>
                </a:cubicBezTo>
                <a:lnTo>
                  <a:pt x="10529689" y="7061200"/>
                </a:lnTo>
                <a:lnTo>
                  <a:pt x="8632031" y="7061200"/>
                </a:lnTo>
                <a:lnTo>
                  <a:pt x="8632031" y="3013274"/>
                </a:lnTo>
                <a:cubicBezTo>
                  <a:pt x="8632031" y="2513211"/>
                  <a:pt x="8548291" y="2138165"/>
                  <a:pt x="8380809" y="1888133"/>
                </a:cubicBezTo>
                <a:cubicBezTo>
                  <a:pt x="8213461" y="1638102"/>
                  <a:pt x="7949936" y="1513086"/>
                  <a:pt x="7590234" y="1513086"/>
                </a:cubicBezTo>
                <a:cubicBezTo>
                  <a:pt x="7127214" y="1513086"/>
                  <a:pt x="6780940" y="1678385"/>
                  <a:pt x="6551414" y="2008982"/>
                </a:cubicBezTo>
                <a:cubicBezTo>
                  <a:pt x="6322020" y="2339579"/>
                  <a:pt x="6207323" y="2864446"/>
                  <a:pt x="6207323" y="3583583"/>
                </a:cubicBezTo>
                <a:close/>
                <a:moveTo>
                  <a:pt x="-992187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5" name="Freeform 245"/>
          <p:cNvSpPr/>
          <p:nvPr/>
        </p:nvSpPr>
        <p:spPr>
          <a:xfrm>
            <a:off x="2135056" y="2201622"/>
            <a:ext cx="53528" cy="250952"/>
          </a:xfrm>
          <a:custGeom>
            <a:avLst/>
            <a:gdLst/>
            <a:ahLst/>
            <a:cxnLst/>
            <a:rect l="0" t="0" r="0" b="0"/>
            <a:pathLst>
              <a:path w="2058789" h="9652000">
                <a:moveTo>
                  <a:pt x="0" y="923925"/>
                </a:moveTo>
                <a:cubicBezTo>
                  <a:pt x="0" y="307975"/>
                  <a:pt x="343165" y="0"/>
                  <a:pt x="1029494" y="0"/>
                </a:cubicBezTo>
                <a:cubicBezTo>
                  <a:pt x="1715691" y="0"/>
                  <a:pt x="2058789" y="307975"/>
                  <a:pt x="2058789" y="923925"/>
                </a:cubicBezTo>
                <a:cubicBezTo>
                  <a:pt x="2058789" y="1217480"/>
                  <a:pt x="1972998" y="1445949"/>
                  <a:pt x="1801416" y="1609329"/>
                </a:cubicBezTo>
                <a:cubicBezTo>
                  <a:pt x="1629834" y="1772577"/>
                  <a:pt x="1372526" y="1854200"/>
                  <a:pt x="1029494" y="1854200"/>
                </a:cubicBezTo>
                <a:cubicBezTo>
                  <a:pt x="343165" y="1854200"/>
                  <a:pt x="0" y="1544109"/>
                  <a:pt x="0" y="923925"/>
                </a:cubicBezTo>
                <a:close/>
                <a:moveTo>
                  <a:pt x="7816454" y="9652000"/>
                </a:moveTo>
                <a:moveTo>
                  <a:pt x="1971874" y="9652000"/>
                </a:moveTo>
                <a:lnTo>
                  <a:pt x="80566" y="9652000"/>
                </a:lnTo>
                <a:lnTo>
                  <a:pt x="80566" y="2717800"/>
                </a:lnTo>
                <a:lnTo>
                  <a:pt x="1971874" y="2717800"/>
                </a:lnTo>
                <a:close/>
                <a:moveTo>
                  <a:pt x="-911621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6" name="Freeform 246"/>
          <p:cNvSpPr/>
          <p:nvPr/>
        </p:nvSpPr>
        <p:spPr>
          <a:xfrm>
            <a:off x="2237928" y="2201622"/>
            <a:ext cx="49174" cy="250952"/>
          </a:xfrm>
          <a:custGeom>
            <a:avLst/>
            <a:gdLst/>
            <a:ahLst/>
            <a:cxnLst/>
            <a:rect l="0" t="0" r="0" b="0"/>
            <a:pathLst>
              <a:path w="1891308" h="9652000">
                <a:moveTo>
                  <a:pt x="1891308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close/>
                <a:moveTo>
                  <a:pt x="-992187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7" name="Freeform 247"/>
          <p:cNvSpPr/>
          <p:nvPr/>
        </p:nvSpPr>
        <p:spPr>
          <a:xfrm>
            <a:off x="2338705" y="2201622"/>
            <a:ext cx="49174" cy="250952"/>
          </a:xfrm>
          <a:custGeom>
            <a:avLst/>
            <a:gdLst/>
            <a:ahLst/>
            <a:cxnLst/>
            <a:rect l="0" t="0" r="0" b="0"/>
            <a:pathLst>
              <a:path w="1891308" h="9652000">
                <a:moveTo>
                  <a:pt x="1891308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close/>
                <a:moveTo>
                  <a:pt x="-992187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8" name="Freeform 248"/>
          <p:cNvSpPr/>
          <p:nvPr/>
        </p:nvSpPr>
        <p:spPr>
          <a:xfrm>
            <a:off x="2437387" y="2201622"/>
            <a:ext cx="53528" cy="250952"/>
          </a:xfrm>
          <a:custGeom>
            <a:avLst/>
            <a:gdLst/>
            <a:ahLst/>
            <a:cxnLst/>
            <a:rect l="0" t="0" r="0" b="0"/>
            <a:pathLst>
              <a:path w="2058789" h="9652000">
                <a:moveTo>
                  <a:pt x="0" y="923925"/>
                </a:moveTo>
                <a:cubicBezTo>
                  <a:pt x="0" y="307975"/>
                  <a:pt x="343165" y="0"/>
                  <a:pt x="1029494" y="0"/>
                </a:cubicBezTo>
                <a:cubicBezTo>
                  <a:pt x="1715691" y="0"/>
                  <a:pt x="2058789" y="307975"/>
                  <a:pt x="2058789" y="923925"/>
                </a:cubicBezTo>
                <a:cubicBezTo>
                  <a:pt x="2058789" y="1217480"/>
                  <a:pt x="1972998" y="1445949"/>
                  <a:pt x="1801416" y="1609329"/>
                </a:cubicBezTo>
                <a:cubicBezTo>
                  <a:pt x="1629834" y="1772577"/>
                  <a:pt x="1372526" y="1854200"/>
                  <a:pt x="1029494" y="1854200"/>
                </a:cubicBezTo>
                <a:cubicBezTo>
                  <a:pt x="343165" y="1854200"/>
                  <a:pt x="0" y="1544109"/>
                  <a:pt x="0" y="923925"/>
                </a:cubicBezTo>
                <a:close/>
                <a:moveTo>
                  <a:pt x="7816454" y="9652000"/>
                </a:moveTo>
                <a:moveTo>
                  <a:pt x="1971874" y="9652000"/>
                </a:moveTo>
                <a:lnTo>
                  <a:pt x="80566" y="9652000"/>
                </a:lnTo>
                <a:lnTo>
                  <a:pt x="80566" y="2717800"/>
                </a:lnTo>
                <a:lnTo>
                  <a:pt x="1971874" y="2717800"/>
                </a:lnTo>
                <a:close/>
                <a:moveTo>
                  <a:pt x="-911621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9" name="Freeform 249"/>
          <p:cNvSpPr/>
          <p:nvPr/>
        </p:nvSpPr>
        <p:spPr>
          <a:xfrm>
            <a:off x="2529296" y="2268982"/>
            <a:ext cx="174773" cy="186893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0" name="Freeform 250"/>
          <p:cNvSpPr/>
          <p:nvPr/>
        </p:nvSpPr>
        <p:spPr>
          <a:xfrm>
            <a:off x="2744686" y="2268982"/>
            <a:ext cx="166389" cy="183591"/>
          </a:xfrm>
          <a:custGeom>
            <a:avLst/>
            <a:gdLst/>
            <a:ahLst/>
            <a:cxnLst/>
            <a:rect l="0" t="0" r="0" b="0"/>
            <a:pathLst>
              <a:path w="6399609" h="7061200">
                <a:moveTo>
                  <a:pt x="6399609" y="7061200"/>
                </a:moveTo>
                <a:lnTo>
                  <a:pt x="4508302" y="7061200"/>
                </a:lnTo>
                <a:lnTo>
                  <a:pt x="4508302" y="3013274"/>
                </a:lnTo>
                <a:cubicBezTo>
                  <a:pt x="4508302" y="2513211"/>
                  <a:pt x="4419402" y="2138165"/>
                  <a:pt x="4241602" y="1888133"/>
                </a:cubicBezTo>
                <a:cubicBezTo>
                  <a:pt x="4063802" y="1638102"/>
                  <a:pt x="3780631" y="1513086"/>
                  <a:pt x="3392091" y="1513086"/>
                </a:cubicBezTo>
                <a:cubicBezTo>
                  <a:pt x="2862924" y="1513086"/>
                  <a:pt x="2480469" y="1689762"/>
                  <a:pt x="2244725" y="2043113"/>
                </a:cubicBezTo>
                <a:cubicBezTo>
                  <a:pt x="2009114" y="2396464"/>
                  <a:pt x="1891308" y="2982251"/>
                  <a:pt x="1891308" y="3800475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45022" y="127000"/>
                </a:lnTo>
                <a:lnTo>
                  <a:pt x="1699220" y="1016993"/>
                </a:lnTo>
                <a:lnTo>
                  <a:pt x="1804591" y="1016993"/>
                </a:lnTo>
                <a:cubicBezTo>
                  <a:pt x="2015464" y="682162"/>
                  <a:pt x="2305910" y="428956"/>
                  <a:pt x="2675930" y="257374"/>
                </a:cubicBezTo>
                <a:cubicBezTo>
                  <a:pt x="3045949" y="85791"/>
                  <a:pt x="3466571" y="0"/>
                  <a:pt x="3937794" y="0"/>
                </a:cubicBezTo>
                <a:cubicBezTo>
                  <a:pt x="4743979" y="0"/>
                  <a:pt x="5355828" y="218017"/>
                  <a:pt x="5773341" y="654050"/>
                </a:cubicBezTo>
                <a:cubicBezTo>
                  <a:pt x="6190853" y="1090084"/>
                  <a:pt x="6399609" y="1719329"/>
                  <a:pt x="6399609" y="2541786"/>
                </a:cubicBezTo>
                <a:close/>
                <a:moveTo>
                  <a:pt x="-992187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1" name="Freeform 251"/>
          <p:cNvSpPr/>
          <p:nvPr/>
        </p:nvSpPr>
        <p:spPr>
          <a:xfrm>
            <a:off x="2950730" y="2268982"/>
            <a:ext cx="136723" cy="186893"/>
          </a:xfrm>
          <a:custGeom>
            <a:avLst/>
            <a:gdLst/>
            <a:ahLst/>
            <a:cxnLst/>
            <a:rect l="0" t="0" r="0" b="0"/>
            <a:pathLst>
              <a:path w="5258594" h="7188200">
                <a:moveTo>
                  <a:pt x="5258594" y="5005190"/>
                </a:moveTo>
                <a:cubicBezTo>
                  <a:pt x="5258594" y="5716257"/>
                  <a:pt x="5011539" y="6257859"/>
                  <a:pt x="4517430" y="6629996"/>
                </a:cubicBezTo>
                <a:cubicBezTo>
                  <a:pt x="4023453" y="7002132"/>
                  <a:pt x="3284538" y="7188200"/>
                  <a:pt x="2300685" y="7188200"/>
                </a:cubicBezTo>
                <a:cubicBezTo>
                  <a:pt x="1796389" y="7188200"/>
                  <a:pt x="1366441" y="7154068"/>
                  <a:pt x="1010841" y="7085806"/>
                </a:cubicBezTo>
                <a:cubicBezTo>
                  <a:pt x="655373" y="7017677"/>
                  <a:pt x="322594" y="6917466"/>
                  <a:pt x="12502" y="6785174"/>
                </a:cubicBezTo>
                <a:lnTo>
                  <a:pt x="12502" y="5222479"/>
                </a:lnTo>
                <a:cubicBezTo>
                  <a:pt x="363869" y="5387843"/>
                  <a:pt x="759685" y="5526353"/>
                  <a:pt x="1199952" y="5638007"/>
                </a:cubicBezTo>
                <a:cubicBezTo>
                  <a:pt x="1640219" y="5749529"/>
                  <a:pt x="2027833" y="5805290"/>
                  <a:pt x="2362796" y="5805290"/>
                </a:cubicBezTo>
                <a:cubicBezTo>
                  <a:pt x="3048993" y="5805290"/>
                  <a:pt x="3392091" y="5606786"/>
                  <a:pt x="3392091" y="5209779"/>
                </a:cubicBezTo>
                <a:cubicBezTo>
                  <a:pt x="3392091" y="5060950"/>
                  <a:pt x="3346582" y="4940036"/>
                  <a:pt x="3255566" y="4847035"/>
                </a:cubicBezTo>
                <a:cubicBezTo>
                  <a:pt x="3164682" y="4753902"/>
                  <a:pt x="3007585" y="4648465"/>
                  <a:pt x="2784277" y="4530725"/>
                </a:cubicBezTo>
                <a:cubicBezTo>
                  <a:pt x="2561101" y="4412854"/>
                  <a:pt x="2263445" y="4275336"/>
                  <a:pt x="1891308" y="4118174"/>
                </a:cubicBezTo>
                <a:cubicBezTo>
                  <a:pt x="1358040" y="3894866"/>
                  <a:pt x="966325" y="3688160"/>
                  <a:pt x="716161" y="3498057"/>
                </a:cubicBezTo>
                <a:cubicBezTo>
                  <a:pt x="466130" y="3307821"/>
                  <a:pt x="284229" y="3089672"/>
                  <a:pt x="170458" y="2843610"/>
                </a:cubicBezTo>
                <a:cubicBezTo>
                  <a:pt x="56820" y="2597547"/>
                  <a:pt x="0" y="2294665"/>
                  <a:pt x="0" y="1934965"/>
                </a:cubicBezTo>
                <a:cubicBezTo>
                  <a:pt x="0" y="1318882"/>
                  <a:pt x="238721" y="842368"/>
                  <a:pt x="716161" y="505421"/>
                </a:cubicBezTo>
                <a:cubicBezTo>
                  <a:pt x="1193734" y="168474"/>
                  <a:pt x="1870737" y="0"/>
                  <a:pt x="2747169" y="0"/>
                </a:cubicBezTo>
                <a:cubicBezTo>
                  <a:pt x="3582194" y="0"/>
                  <a:pt x="4394531" y="181902"/>
                  <a:pt x="5184180" y="545704"/>
                </a:cubicBezTo>
                <a:lnTo>
                  <a:pt x="4613672" y="1909961"/>
                </a:lnTo>
                <a:cubicBezTo>
                  <a:pt x="4266407" y="1761133"/>
                  <a:pt x="3941895" y="1639226"/>
                  <a:pt x="3640138" y="1544241"/>
                </a:cubicBezTo>
                <a:cubicBezTo>
                  <a:pt x="3338381" y="1449123"/>
                  <a:pt x="3030406" y="1401565"/>
                  <a:pt x="2716213" y="1401565"/>
                </a:cubicBezTo>
                <a:cubicBezTo>
                  <a:pt x="2158074" y="1401565"/>
                  <a:pt x="1879005" y="1552509"/>
                  <a:pt x="1879005" y="1854399"/>
                </a:cubicBezTo>
                <a:cubicBezTo>
                  <a:pt x="1879005" y="2023865"/>
                  <a:pt x="1968897" y="2170642"/>
                  <a:pt x="2148682" y="2294732"/>
                </a:cubicBezTo>
                <a:cubicBezTo>
                  <a:pt x="2328598" y="2418821"/>
                  <a:pt x="2722364" y="2602839"/>
                  <a:pt x="3329980" y="2846785"/>
                </a:cubicBezTo>
                <a:cubicBezTo>
                  <a:pt x="3871582" y="3065992"/>
                  <a:pt x="4268457" y="3270714"/>
                  <a:pt x="4520605" y="3460949"/>
                </a:cubicBezTo>
                <a:cubicBezTo>
                  <a:pt x="4772885" y="3651052"/>
                  <a:pt x="4958953" y="3870193"/>
                  <a:pt x="5078810" y="4118372"/>
                </a:cubicBezTo>
                <a:cubicBezTo>
                  <a:pt x="5198666" y="4366419"/>
                  <a:pt x="5258594" y="4662025"/>
                  <a:pt x="5258594" y="5005190"/>
                </a:cubicBezTo>
                <a:close/>
                <a:moveTo>
                  <a:pt x="1485503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2" name="Freeform 252"/>
          <p:cNvSpPr/>
          <p:nvPr/>
        </p:nvSpPr>
        <p:spPr>
          <a:xfrm>
            <a:off x="3200625" y="2268982"/>
            <a:ext cx="174773" cy="186893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3" name="Freeform 253"/>
          <p:cNvSpPr/>
          <p:nvPr/>
        </p:nvSpPr>
        <p:spPr>
          <a:xfrm>
            <a:off x="3396828" y="2199971"/>
            <a:ext cx="136078" cy="252603"/>
          </a:xfrm>
          <a:custGeom>
            <a:avLst/>
            <a:gdLst/>
            <a:ahLst/>
            <a:cxnLst/>
            <a:rect l="0" t="0" r="0" b="0"/>
            <a:pathLst>
              <a:path w="5233789" h="9715500">
                <a:moveTo>
                  <a:pt x="4570412" y="4201319"/>
                </a:moveTo>
                <a:lnTo>
                  <a:pt x="2933303" y="4201319"/>
                </a:lnTo>
                <a:lnTo>
                  <a:pt x="2933303" y="9715500"/>
                </a:lnTo>
                <a:lnTo>
                  <a:pt x="1041797" y="9715500"/>
                </a:lnTo>
                <a:lnTo>
                  <a:pt x="1041797" y="4201319"/>
                </a:lnTo>
                <a:lnTo>
                  <a:pt x="0" y="4201319"/>
                </a:lnTo>
                <a:lnTo>
                  <a:pt x="0" y="3289697"/>
                </a:lnTo>
                <a:lnTo>
                  <a:pt x="1041797" y="2781300"/>
                </a:lnTo>
                <a:lnTo>
                  <a:pt x="1041797" y="2273300"/>
                </a:lnTo>
                <a:cubicBezTo>
                  <a:pt x="1041797" y="1484577"/>
                  <a:pt x="1236067" y="908513"/>
                  <a:pt x="1624608" y="545108"/>
                </a:cubicBezTo>
                <a:cubicBezTo>
                  <a:pt x="2013281" y="181703"/>
                  <a:pt x="2635514" y="0"/>
                  <a:pt x="3491309" y="0"/>
                </a:cubicBezTo>
                <a:cubicBezTo>
                  <a:pt x="4144433" y="0"/>
                  <a:pt x="4725260" y="97169"/>
                  <a:pt x="5233789" y="291505"/>
                </a:cubicBezTo>
                <a:lnTo>
                  <a:pt x="4750197" y="1680568"/>
                </a:lnTo>
                <a:cubicBezTo>
                  <a:pt x="4369858" y="1560711"/>
                  <a:pt x="4018491" y="1500783"/>
                  <a:pt x="3696097" y="1500783"/>
                </a:cubicBezTo>
                <a:cubicBezTo>
                  <a:pt x="3427280" y="1500783"/>
                  <a:pt x="3232944" y="1580158"/>
                  <a:pt x="3113087" y="1738908"/>
                </a:cubicBezTo>
                <a:cubicBezTo>
                  <a:pt x="2993231" y="1897658"/>
                  <a:pt x="2933303" y="2100792"/>
                  <a:pt x="2933303" y="2348310"/>
                </a:cubicBezTo>
                <a:lnTo>
                  <a:pt x="2933303" y="2781300"/>
                </a:lnTo>
                <a:lnTo>
                  <a:pt x="4570412" y="2781300"/>
                </a:lnTo>
                <a:close/>
                <a:moveTo>
                  <a:pt x="5259983" y="9715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4" name="Freeform 254"/>
          <p:cNvSpPr/>
          <p:nvPr/>
        </p:nvSpPr>
        <p:spPr>
          <a:xfrm>
            <a:off x="3629637" y="2268982"/>
            <a:ext cx="168324" cy="262839"/>
          </a:xfrm>
          <a:custGeom>
            <a:avLst/>
            <a:gdLst/>
            <a:ahLst/>
            <a:cxnLst/>
            <a:rect l="0" t="0" r="0" b="0"/>
            <a:pathLst>
              <a:path w="6474023" h="10109200">
                <a:moveTo>
                  <a:pt x="3807420" y="7188200"/>
                </a:moveTo>
                <a:cubicBezTo>
                  <a:pt x="2993033" y="7188200"/>
                  <a:pt x="2354329" y="6892595"/>
                  <a:pt x="1891308" y="6301383"/>
                </a:cubicBezTo>
                <a:lnTo>
                  <a:pt x="1792089" y="6301383"/>
                </a:lnTo>
                <a:cubicBezTo>
                  <a:pt x="1858235" y="6879233"/>
                  <a:pt x="1891308" y="7213600"/>
                  <a:pt x="1891308" y="7304484"/>
                </a:cubicBezTo>
                <a:lnTo>
                  <a:pt x="1891308" y="10109200"/>
                </a:lnTo>
                <a:lnTo>
                  <a:pt x="0" y="10109200"/>
                </a:lnTo>
                <a:lnTo>
                  <a:pt x="0" y="127000"/>
                </a:lnTo>
                <a:lnTo>
                  <a:pt x="1537891" y="127000"/>
                </a:lnTo>
                <a:lnTo>
                  <a:pt x="1804591" y="1029494"/>
                </a:lnTo>
                <a:lnTo>
                  <a:pt x="1891308" y="1029494"/>
                </a:lnTo>
                <a:cubicBezTo>
                  <a:pt x="2333691" y="343165"/>
                  <a:pt x="2988998" y="0"/>
                  <a:pt x="3857228" y="0"/>
                </a:cubicBezTo>
                <a:cubicBezTo>
                  <a:pt x="4675717" y="0"/>
                  <a:pt x="5316471" y="316310"/>
                  <a:pt x="5779492" y="948929"/>
                </a:cubicBezTo>
                <a:cubicBezTo>
                  <a:pt x="6242513" y="1581547"/>
                  <a:pt x="6474023" y="2460162"/>
                  <a:pt x="6474023" y="3584774"/>
                </a:cubicBezTo>
                <a:cubicBezTo>
                  <a:pt x="6474023" y="4324946"/>
                  <a:pt x="6365478" y="4967949"/>
                  <a:pt x="6148388" y="5513785"/>
                </a:cubicBezTo>
                <a:cubicBezTo>
                  <a:pt x="5931429" y="6059488"/>
                  <a:pt x="5622396" y="6475016"/>
                  <a:pt x="5221288" y="6760369"/>
                </a:cubicBezTo>
                <a:cubicBezTo>
                  <a:pt x="4820312" y="7045590"/>
                  <a:pt x="4349023" y="7188200"/>
                  <a:pt x="3807420" y="7188200"/>
                </a:cubicBezTo>
                <a:close/>
                <a:moveTo>
                  <a:pt x="-1119187" y="7061200"/>
                </a:moveTo>
                <a:moveTo>
                  <a:pt x="3249414" y="1513086"/>
                </a:moveTo>
                <a:cubicBezTo>
                  <a:pt x="2782292" y="1513086"/>
                  <a:pt x="2441244" y="1656821"/>
                  <a:pt x="2226270" y="1944291"/>
                </a:cubicBezTo>
                <a:cubicBezTo>
                  <a:pt x="2011296" y="2231629"/>
                  <a:pt x="1899642" y="2706093"/>
                  <a:pt x="1891308" y="3367683"/>
                </a:cubicBezTo>
                <a:lnTo>
                  <a:pt x="1891308" y="3572272"/>
                </a:lnTo>
                <a:cubicBezTo>
                  <a:pt x="1891308" y="4316678"/>
                  <a:pt x="2001904" y="4850144"/>
                  <a:pt x="2223095" y="5172671"/>
                </a:cubicBezTo>
                <a:cubicBezTo>
                  <a:pt x="2444287" y="5495198"/>
                  <a:pt x="2794662" y="5656461"/>
                  <a:pt x="3274219" y="5656461"/>
                </a:cubicBezTo>
                <a:cubicBezTo>
                  <a:pt x="4121679" y="5656461"/>
                  <a:pt x="4545409" y="4957631"/>
                  <a:pt x="4545409" y="3559969"/>
                </a:cubicBezTo>
                <a:cubicBezTo>
                  <a:pt x="4545409" y="2877609"/>
                  <a:pt x="4441031" y="2365905"/>
                  <a:pt x="4232275" y="2024857"/>
                </a:cubicBezTo>
                <a:cubicBezTo>
                  <a:pt x="4023519" y="1683676"/>
                  <a:pt x="3695898" y="1513086"/>
                  <a:pt x="3249414" y="1513086"/>
                </a:cubicBezTo>
                <a:close/>
                <a:moveTo>
                  <a:pt x="4555927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5" name="Freeform 255"/>
          <p:cNvSpPr/>
          <p:nvPr/>
        </p:nvSpPr>
        <p:spPr>
          <a:xfrm>
            <a:off x="3827624" y="2268982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6" name="Freeform 256"/>
          <p:cNvSpPr/>
          <p:nvPr/>
        </p:nvSpPr>
        <p:spPr>
          <a:xfrm>
            <a:off x="4022706" y="2268982"/>
            <a:ext cx="174773" cy="186893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7" name="Freeform 257"/>
          <p:cNvSpPr/>
          <p:nvPr/>
        </p:nvSpPr>
        <p:spPr>
          <a:xfrm>
            <a:off x="4238097" y="2268982"/>
            <a:ext cx="168324" cy="262839"/>
          </a:xfrm>
          <a:custGeom>
            <a:avLst/>
            <a:gdLst/>
            <a:ahLst/>
            <a:cxnLst/>
            <a:rect l="0" t="0" r="0" b="0"/>
            <a:pathLst>
              <a:path w="6474023" h="10109200">
                <a:moveTo>
                  <a:pt x="3807420" y="7188200"/>
                </a:moveTo>
                <a:cubicBezTo>
                  <a:pt x="2993033" y="7188200"/>
                  <a:pt x="2354329" y="6892595"/>
                  <a:pt x="1891308" y="6301383"/>
                </a:cubicBezTo>
                <a:lnTo>
                  <a:pt x="1792089" y="6301383"/>
                </a:lnTo>
                <a:cubicBezTo>
                  <a:pt x="1858235" y="6879233"/>
                  <a:pt x="1891308" y="7213600"/>
                  <a:pt x="1891308" y="7304484"/>
                </a:cubicBezTo>
                <a:lnTo>
                  <a:pt x="1891308" y="10109200"/>
                </a:lnTo>
                <a:lnTo>
                  <a:pt x="0" y="10109200"/>
                </a:lnTo>
                <a:lnTo>
                  <a:pt x="0" y="127000"/>
                </a:lnTo>
                <a:lnTo>
                  <a:pt x="1537891" y="127000"/>
                </a:lnTo>
                <a:lnTo>
                  <a:pt x="1804591" y="1029494"/>
                </a:lnTo>
                <a:lnTo>
                  <a:pt x="1891308" y="1029494"/>
                </a:lnTo>
                <a:cubicBezTo>
                  <a:pt x="2333691" y="343165"/>
                  <a:pt x="2988998" y="0"/>
                  <a:pt x="3857228" y="0"/>
                </a:cubicBezTo>
                <a:cubicBezTo>
                  <a:pt x="4675717" y="0"/>
                  <a:pt x="5316471" y="316310"/>
                  <a:pt x="5779492" y="948929"/>
                </a:cubicBezTo>
                <a:cubicBezTo>
                  <a:pt x="6242513" y="1581547"/>
                  <a:pt x="6474023" y="2460162"/>
                  <a:pt x="6474023" y="3584774"/>
                </a:cubicBezTo>
                <a:cubicBezTo>
                  <a:pt x="6474023" y="4324946"/>
                  <a:pt x="6365478" y="4967949"/>
                  <a:pt x="6148388" y="5513785"/>
                </a:cubicBezTo>
                <a:cubicBezTo>
                  <a:pt x="5931429" y="6059488"/>
                  <a:pt x="5622396" y="6475016"/>
                  <a:pt x="5221288" y="6760369"/>
                </a:cubicBezTo>
                <a:cubicBezTo>
                  <a:pt x="4820312" y="7045590"/>
                  <a:pt x="4349023" y="7188200"/>
                  <a:pt x="3807420" y="7188200"/>
                </a:cubicBezTo>
                <a:close/>
                <a:moveTo>
                  <a:pt x="-1119187" y="7061200"/>
                </a:moveTo>
                <a:moveTo>
                  <a:pt x="3249414" y="1513086"/>
                </a:moveTo>
                <a:cubicBezTo>
                  <a:pt x="2782292" y="1513086"/>
                  <a:pt x="2441244" y="1656821"/>
                  <a:pt x="2226270" y="1944291"/>
                </a:cubicBezTo>
                <a:cubicBezTo>
                  <a:pt x="2011296" y="2231629"/>
                  <a:pt x="1899642" y="2706093"/>
                  <a:pt x="1891308" y="3367683"/>
                </a:cubicBezTo>
                <a:lnTo>
                  <a:pt x="1891308" y="3572272"/>
                </a:lnTo>
                <a:cubicBezTo>
                  <a:pt x="1891308" y="4316678"/>
                  <a:pt x="2001904" y="4850144"/>
                  <a:pt x="2223095" y="5172671"/>
                </a:cubicBezTo>
                <a:cubicBezTo>
                  <a:pt x="2444287" y="5495198"/>
                  <a:pt x="2794662" y="5656461"/>
                  <a:pt x="3274219" y="5656461"/>
                </a:cubicBezTo>
                <a:cubicBezTo>
                  <a:pt x="4121679" y="5656461"/>
                  <a:pt x="4545409" y="4957631"/>
                  <a:pt x="4545409" y="3559969"/>
                </a:cubicBezTo>
                <a:cubicBezTo>
                  <a:pt x="4545409" y="2877609"/>
                  <a:pt x="4441031" y="2365905"/>
                  <a:pt x="4232275" y="2024857"/>
                </a:cubicBezTo>
                <a:cubicBezTo>
                  <a:pt x="4023519" y="1683676"/>
                  <a:pt x="3695898" y="1513086"/>
                  <a:pt x="3249414" y="1513086"/>
                </a:cubicBezTo>
                <a:close/>
                <a:moveTo>
                  <a:pt x="4555927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8" name="Freeform 258"/>
          <p:cNvSpPr/>
          <p:nvPr/>
        </p:nvSpPr>
        <p:spPr>
          <a:xfrm>
            <a:off x="4447047" y="2201622"/>
            <a:ext cx="49174" cy="250952"/>
          </a:xfrm>
          <a:custGeom>
            <a:avLst/>
            <a:gdLst/>
            <a:ahLst/>
            <a:cxnLst/>
            <a:rect l="0" t="0" r="0" b="0"/>
            <a:pathLst>
              <a:path w="1891308" h="9652000">
                <a:moveTo>
                  <a:pt x="1891308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close/>
                <a:moveTo>
                  <a:pt x="-992187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9" name="Freeform 259"/>
          <p:cNvSpPr/>
          <p:nvPr/>
        </p:nvSpPr>
        <p:spPr>
          <a:xfrm>
            <a:off x="4536828" y="2268982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0" name="Freeform 260"/>
          <p:cNvSpPr/>
          <p:nvPr/>
        </p:nvSpPr>
        <p:spPr>
          <a:xfrm>
            <a:off x="4816698" y="2268652"/>
            <a:ext cx="160745" cy="187223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1" name="Freeform 261"/>
          <p:cNvSpPr/>
          <p:nvPr/>
        </p:nvSpPr>
        <p:spPr>
          <a:xfrm>
            <a:off x="5017071" y="2268982"/>
            <a:ext cx="144622" cy="186893"/>
          </a:xfrm>
          <a:custGeom>
            <a:avLst/>
            <a:gdLst/>
            <a:ahLst/>
            <a:cxnLst/>
            <a:rect l="0" t="0" r="0" b="0"/>
            <a:pathLst>
              <a:path w="5562402" h="7188200">
                <a:moveTo>
                  <a:pt x="3237111" y="7188200"/>
                </a:moveTo>
                <a:cubicBezTo>
                  <a:pt x="1079037" y="7188200"/>
                  <a:pt x="0" y="6003595"/>
                  <a:pt x="0" y="3634383"/>
                </a:cubicBezTo>
                <a:cubicBezTo>
                  <a:pt x="0" y="2456061"/>
                  <a:pt x="293489" y="1555750"/>
                  <a:pt x="880468" y="933450"/>
                </a:cubicBezTo>
                <a:cubicBezTo>
                  <a:pt x="1467578" y="311150"/>
                  <a:pt x="2308887" y="0"/>
                  <a:pt x="3404394" y="0"/>
                </a:cubicBezTo>
                <a:cubicBezTo>
                  <a:pt x="4206478" y="0"/>
                  <a:pt x="4925814" y="157097"/>
                  <a:pt x="5562402" y="471290"/>
                </a:cubicBezTo>
                <a:lnTo>
                  <a:pt x="5004396" y="1934766"/>
                </a:lnTo>
                <a:cubicBezTo>
                  <a:pt x="4706739" y="1814910"/>
                  <a:pt x="4429721" y="1716750"/>
                  <a:pt x="4173339" y="1640285"/>
                </a:cubicBezTo>
                <a:cubicBezTo>
                  <a:pt x="3917090" y="1563820"/>
                  <a:pt x="3660775" y="1525588"/>
                  <a:pt x="3404394" y="1525588"/>
                </a:cubicBezTo>
                <a:cubicBezTo>
                  <a:pt x="2420541" y="1525588"/>
                  <a:pt x="1928614" y="2224419"/>
                  <a:pt x="1928614" y="3622080"/>
                </a:cubicBezTo>
                <a:cubicBezTo>
                  <a:pt x="1928614" y="4978334"/>
                  <a:pt x="2420607" y="5656461"/>
                  <a:pt x="3404593" y="5656461"/>
                </a:cubicBezTo>
                <a:cubicBezTo>
                  <a:pt x="3768395" y="5656461"/>
                  <a:pt x="4105275" y="5607910"/>
                  <a:pt x="4415235" y="5510808"/>
                </a:cubicBezTo>
                <a:cubicBezTo>
                  <a:pt x="4725326" y="5413574"/>
                  <a:pt x="5035418" y="5261637"/>
                  <a:pt x="5345510" y="5054997"/>
                </a:cubicBezTo>
                <a:lnTo>
                  <a:pt x="5345510" y="6673454"/>
                </a:lnTo>
                <a:cubicBezTo>
                  <a:pt x="5039519" y="6867790"/>
                  <a:pt x="4730486" y="7002132"/>
                  <a:pt x="4418410" y="7076479"/>
                </a:cubicBezTo>
                <a:cubicBezTo>
                  <a:pt x="4106334" y="7150959"/>
                  <a:pt x="3712568" y="7188200"/>
                  <a:pt x="3237111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2" name="Freeform 262"/>
          <p:cNvSpPr/>
          <p:nvPr/>
        </p:nvSpPr>
        <p:spPr>
          <a:xfrm>
            <a:off x="5197790" y="2268982"/>
            <a:ext cx="117215" cy="183591"/>
          </a:xfrm>
          <a:custGeom>
            <a:avLst/>
            <a:gdLst/>
            <a:ahLst/>
            <a:cxnLst/>
            <a:rect l="0" t="0" r="0" b="0"/>
            <a:pathLst>
              <a:path w="4508302" h="7061200">
                <a:moveTo>
                  <a:pt x="3869531" y="0"/>
                </a:moveTo>
                <a:cubicBezTo>
                  <a:pt x="4125913" y="0"/>
                  <a:pt x="4338836" y="18588"/>
                  <a:pt x="4508302" y="55761"/>
                </a:cubicBezTo>
                <a:lnTo>
                  <a:pt x="4365625" y="1829396"/>
                </a:lnTo>
                <a:cubicBezTo>
                  <a:pt x="4212696" y="1787989"/>
                  <a:pt x="4026694" y="1767285"/>
                  <a:pt x="3807619" y="1767285"/>
                </a:cubicBezTo>
                <a:cubicBezTo>
                  <a:pt x="3203972" y="1767285"/>
                  <a:pt x="2733675" y="1922265"/>
                  <a:pt x="2396728" y="2232224"/>
                </a:cubicBezTo>
                <a:cubicBezTo>
                  <a:pt x="2059781" y="2542183"/>
                  <a:pt x="1891308" y="2976100"/>
                  <a:pt x="1891308" y="3533974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32520" y="127000"/>
                </a:lnTo>
                <a:lnTo>
                  <a:pt x="1711523" y="1295996"/>
                </a:lnTo>
                <a:lnTo>
                  <a:pt x="1804591" y="1295996"/>
                </a:lnTo>
                <a:cubicBezTo>
                  <a:pt x="2019565" y="907455"/>
                  <a:pt x="2309945" y="594321"/>
                  <a:pt x="2675731" y="356593"/>
                </a:cubicBezTo>
                <a:cubicBezTo>
                  <a:pt x="3041650" y="118865"/>
                  <a:pt x="3439583" y="0"/>
                  <a:pt x="3869531" y="0"/>
                </a:cubicBezTo>
                <a:close/>
                <a:moveTo>
                  <a:pt x="6069013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3" name="Freeform 263"/>
          <p:cNvSpPr/>
          <p:nvPr/>
        </p:nvSpPr>
        <p:spPr>
          <a:xfrm>
            <a:off x="5336770" y="2268982"/>
            <a:ext cx="174773" cy="186893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4" name="Freeform 264"/>
          <p:cNvSpPr/>
          <p:nvPr/>
        </p:nvSpPr>
        <p:spPr>
          <a:xfrm>
            <a:off x="5541197" y="2268982"/>
            <a:ext cx="136723" cy="186893"/>
          </a:xfrm>
          <a:custGeom>
            <a:avLst/>
            <a:gdLst/>
            <a:ahLst/>
            <a:cxnLst/>
            <a:rect l="0" t="0" r="0" b="0"/>
            <a:pathLst>
              <a:path w="5258594" h="7188200">
                <a:moveTo>
                  <a:pt x="5258594" y="5005190"/>
                </a:moveTo>
                <a:cubicBezTo>
                  <a:pt x="5258594" y="5716257"/>
                  <a:pt x="5011539" y="6257859"/>
                  <a:pt x="4517430" y="6629996"/>
                </a:cubicBezTo>
                <a:cubicBezTo>
                  <a:pt x="4023453" y="7002132"/>
                  <a:pt x="3284538" y="7188200"/>
                  <a:pt x="2300685" y="7188200"/>
                </a:cubicBezTo>
                <a:cubicBezTo>
                  <a:pt x="1796389" y="7188200"/>
                  <a:pt x="1366441" y="7154068"/>
                  <a:pt x="1010841" y="7085806"/>
                </a:cubicBezTo>
                <a:cubicBezTo>
                  <a:pt x="655373" y="7017677"/>
                  <a:pt x="322594" y="6917466"/>
                  <a:pt x="12502" y="6785174"/>
                </a:cubicBezTo>
                <a:lnTo>
                  <a:pt x="12502" y="5222479"/>
                </a:lnTo>
                <a:cubicBezTo>
                  <a:pt x="363869" y="5387843"/>
                  <a:pt x="759685" y="5526353"/>
                  <a:pt x="1199952" y="5638007"/>
                </a:cubicBezTo>
                <a:cubicBezTo>
                  <a:pt x="1640219" y="5749529"/>
                  <a:pt x="2027833" y="5805290"/>
                  <a:pt x="2362796" y="5805290"/>
                </a:cubicBezTo>
                <a:cubicBezTo>
                  <a:pt x="3048993" y="5805290"/>
                  <a:pt x="3392091" y="5606786"/>
                  <a:pt x="3392091" y="5209779"/>
                </a:cubicBezTo>
                <a:cubicBezTo>
                  <a:pt x="3392091" y="5060950"/>
                  <a:pt x="3346582" y="4940036"/>
                  <a:pt x="3255566" y="4847035"/>
                </a:cubicBezTo>
                <a:cubicBezTo>
                  <a:pt x="3164682" y="4753902"/>
                  <a:pt x="3007585" y="4648465"/>
                  <a:pt x="2784277" y="4530725"/>
                </a:cubicBezTo>
                <a:cubicBezTo>
                  <a:pt x="2561101" y="4412854"/>
                  <a:pt x="2263445" y="4275336"/>
                  <a:pt x="1891308" y="4118174"/>
                </a:cubicBezTo>
                <a:cubicBezTo>
                  <a:pt x="1358040" y="3894866"/>
                  <a:pt x="966325" y="3688160"/>
                  <a:pt x="716161" y="3498057"/>
                </a:cubicBezTo>
                <a:cubicBezTo>
                  <a:pt x="466130" y="3307821"/>
                  <a:pt x="284229" y="3089672"/>
                  <a:pt x="170458" y="2843610"/>
                </a:cubicBezTo>
                <a:cubicBezTo>
                  <a:pt x="56820" y="2597547"/>
                  <a:pt x="0" y="2294665"/>
                  <a:pt x="0" y="1934965"/>
                </a:cubicBezTo>
                <a:cubicBezTo>
                  <a:pt x="0" y="1318882"/>
                  <a:pt x="238721" y="842368"/>
                  <a:pt x="716161" y="505421"/>
                </a:cubicBezTo>
                <a:cubicBezTo>
                  <a:pt x="1193734" y="168474"/>
                  <a:pt x="1870737" y="0"/>
                  <a:pt x="2747169" y="0"/>
                </a:cubicBezTo>
                <a:cubicBezTo>
                  <a:pt x="3582194" y="0"/>
                  <a:pt x="4394531" y="181902"/>
                  <a:pt x="5184180" y="545704"/>
                </a:cubicBezTo>
                <a:lnTo>
                  <a:pt x="4613672" y="1909961"/>
                </a:lnTo>
                <a:cubicBezTo>
                  <a:pt x="4266407" y="1761133"/>
                  <a:pt x="3941895" y="1639226"/>
                  <a:pt x="3640138" y="1544241"/>
                </a:cubicBezTo>
                <a:cubicBezTo>
                  <a:pt x="3338381" y="1449123"/>
                  <a:pt x="3030406" y="1401565"/>
                  <a:pt x="2716213" y="1401565"/>
                </a:cubicBezTo>
                <a:cubicBezTo>
                  <a:pt x="2158074" y="1401565"/>
                  <a:pt x="1879005" y="1552509"/>
                  <a:pt x="1879005" y="1854399"/>
                </a:cubicBezTo>
                <a:cubicBezTo>
                  <a:pt x="1879005" y="2023865"/>
                  <a:pt x="1968897" y="2170642"/>
                  <a:pt x="2148682" y="2294732"/>
                </a:cubicBezTo>
                <a:cubicBezTo>
                  <a:pt x="2328598" y="2418821"/>
                  <a:pt x="2722364" y="2602839"/>
                  <a:pt x="3329980" y="2846785"/>
                </a:cubicBezTo>
                <a:cubicBezTo>
                  <a:pt x="3871582" y="3065992"/>
                  <a:pt x="4268457" y="3270714"/>
                  <a:pt x="4520605" y="3460949"/>
                </a:cubicBezTo>
                <a:cubicBezTo>
                  <a:pt x="4772885" y="3651052"/>
                  <a:pt x="4958953" y="3870193"/>
                  <a:pt x="5078810" y="4118372"/>
                </a:cubicBezTo>
                <a:cubicBezTo>
                  <a:pt x="5198666" y="4366419"/>
                  <a:pt x="5258594" y="4662025"/>
                  <a:pt x="5258594" y="5005190"/>
                </a:cubicBezTo>
                <a:close/>
                <a:moveTo>
                  <a:pt x="1485503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5" name="Freeform 265"/>
          <p:cNvSpPr/>
          <p:nvPr/>
        </p:nvSpPr>
        <p:spPr>
          <a:xfrm>
            <a:off x="5705340" y="2268982"/>
            <a:ext cx="136723" cy="186893"/>
          </a:xfrm>
          <a:custGeom>
            <a:avLst/>
            <a:gdLst/>
            <a:ahLst/>
            <a:cxnLst/>
            <a:rect l="0" t="0" r="0" b="0"/>
            <a:pathLst>
              <a:path w="5258594" h="7188200">
                <a:moveTo>
                  <a:pt x="5258594" y="5005190"/>
                </a:moveTo>
                <a:cubicBezTo>
                  <a:pt x="5258594" y="5716257"/>
                  <a:pt x="5011539" y="6257859"/>
                  <a:pt x="4517430" y="6629996"/>
                </a:cubicBezTo>
                <a:cubicBezTo>
                  <a:pt x="4023453" y="7002132"/>
                  <a:pt x="3284538" y="7188200"/>
                  <a:pt x="2300685" y="7188200"/>
                </a:cubicBezTo>
                <a:cubicBezTo>
                  <a:pt x="1796389" y="7188200"/>
                  <a:pt x="1366441" y="7154068"/>
                  <a:pt x="1010841" y="7085806"/>
                </a:cubicBezTo>
                <a:cubicBezTo>
                  <a:pt x="655373" y="7017677"/>
                  <a:pt x="322594" y="6917466"/>
                  <a:pt x="12502" y="6785174"/>
                </a:cubicBezTo>
                <a:lnTo>
                  <a:pt x="12502" y="5222479"/>
                </a:lnTo>
                <a:cubicBezTo>
                  <a:pt x="363869" y="5387843"/>
                  <a:pt x="759685" y="5526353"/>
                  <a:pt x="1199952" y="5638007"/>
                </a:cubicBezTo>
                <a:cubicBezTo>
                  <a:pt x="1640219" y="5749529"/>
                  <a:pt x="2027833" y="5805290"/>
                  <a:pt x="2362796" y="5805290"/>
                </a:cubicBezTo>
                <a:cubicBezTo>
                  <a:pt x="3048993" y="5805290"/>
                  <a:pt x="3392091" y="5606786"/>
                  <a:pt x="3392091" y="5209779"/>
                </a:cubicBezTo>
                <a:cubicBezTo>
                  <a:pt x="3392091" y="5060950"/>
                  <a:pt x="3346582" y="4940036"/>
                  <a:pt x="3255566" y="4847035"/>
                </a:cubicBezTo>
                <a:cubicBezTo>
                  <a:pt x="3164682" y="4753902"/>
                  <a:pt x="3007585" y="4648465"/>
                  <a:pt x="2784277" y="4530725"/>
                </a:cubicBezTo>
                <a:cubicBezTo>
                  <a:pt x="2561101" y="4412854"/>
                  <a:pt x="2263445" y="4275336"/>
                  <a:pt x="1891308" y="4118174"/>
                </a:cubicBezTo>
                <a:cubicBezTo>
                  <a:pt x="1358040" y="3894866"/>
                  <a:pt x="966325" y="3688160"/>
                  <a:pt x="716161" y="3498057"/>
                </a:cubicBezTo>
                <a:cubicBezTo>
                  <a:pt x="466130" y="3307821"/>
                  <a:pt x="284229" y="3089672"/>
                  <a:pt x="170458" y="2843610"/>
                </a:cubicBezTo>
                <a:cubicBezTo>
                  <a:pt x="56820" y="2597547"/>
                  <a:pt x="0" y="2294665"/>
                  <a:pt x="0" y="1934965"/>
                </a:cubicBezTo>
                <a:cubicBezTo>
                  <a:pt x="0" y="1318882"/>
                  <a:pt x="238721" y="842368"/>
                  <a:pt x="716161" y="505421"/>
                </a:cubicBezTo>
                <a:cubicBezTo>
                  <a:pt x="1193734" y="168474"/>
                  <a:pt x="1870737" y="0"/>
                  <a:pt x="2747169" y="0"/>
                </a:cubicBezTo>
                <a:cubicBezTo>
                  <a:pt x="3582194" y="0"/>
                  <a:pt x="4394531" y="181902"/>
                  <a:pt x="5184180" y="545704"/>
                </a:cubicBezTo>
                <a:lnTo>
                  <a:pt x="4613672" y="1909961"/>
                </a:lnTo>
                <a:cubicBezTo>
                  <a:pt x="4266407" y="1761133"/>
                  <a:pt x="3941895" y="1639226"/>
                  <a:pt x="3640138" y="1544241"/>
                </a:cubicBezTo>
                <a:cubicBezTo>
                  <a:pt x="3338381" y="1449123"/>
                  <a:pt x="3030406" y="1401565"/>
                  <a:pt x="2716213" y="1401565"/>
                </a:cubicBezTo>
                <a:cubicBezTo>
                  <a:pt x="2158074" y="1401565"/>
                  <a:pt x="1879005" y="1552509"/>
                  <a:pt x="1879005" y="1854399"/>
                </a:cubicBezTo>
                <a:cubicBezTo>
                  <a:pt x="1879005" y="2023865"/>
                  <a:pt x="1968897" y="2170642"/>
                  <a:pt x="2148682" y="2294732"/>
                </a:cubicBezTo>
                <a:cubicBezTo>
                  <a:pt x="2328598" y="2418821"/>
                  <a:pt x="2722364" y="2602839"/>
                  <a:pt x="3329980" y="2846785"/>
                </a:cubicBezTo>
                <a:cubicBezTo>
                  <a:pt x="3871582" y="3065992"/>
                  <a:pt x="4268457" y="3270714"/>
                  <a:pt x="4520605" y="3460949"/>
                </a:cubicBezTo>
                <a:cubicBezTo>
                  <a:pt x="4772885" y="3651052"/>
                  <a:pt x="4958953" y="3870193"/>
                  <a:pt x="5078810" y="4118372"/>
                </a:cubicBezTo>
                <a:cubicBezTo>
                  <a:pt x="5198666" y="4366419"/>
                  <a:pt x="5258594" y="4662025"/>
                  <a:pt x="5258594" y="5005190"/>
                </a:cubicBezTo>
                <a:close/>
                <a:moveTo>
                  <a:pt x="1485503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6" name="Freeform 266"/>
          <p:cNvSpPr/>
          <p:nvPr/>
        </p:nvSpPr>
        <p:spPr>
          <a:xfrm>
            <a:off x="5947948" y="2233909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7" name="Freeform 267"/>
          <p:cNvSpPr/>
          <p:nvPr/>
        </p:nvSpPr>
        <p:spPr>
          <a:xfrm>
            <a:off x="6109505" y="2201622"/>
            <a:ext cx="166389" cy="250952"/>
          </a:xfrm>
          <a:custGeom>
            <a:avLst/>
            <a:gdLst/>
            <a:ahLst/>
            <a:cxnLst/>
            <a:rect l="0" t="0" r="0" b="0"/>
            <a:pathLst>
              <a:path w="6399609" h="9652000">
                <a:moveTo>
                  <a:pt x="6399609" y="9652000"/>
                </a:moveTo>
                <a:lnTo>
                  <a:pt x="4508302" y="9652000"/>
                </a:lnTo>
                <a:lnTo>
                  <a:pt x="4508302" y="5604074"/>
                </a:lnTo>
                <a:cubicBezTo>
                  <a:pt x="4508302" y="4603949"/>
                  <a:pt x="4136231" y="4103886"/>
                  <a:pt x="3392091" y="4103886"/>
                </a:cubicBezTo>
                <a:cubicBezTo>
                  <a:pt x="2862924" y="4103886"/>
                  <a:pt x="2480469" y="4283671"/>
                  <a:pt x="2244725" y="4643240"/>
                </a:cubicBezTo>
                <a:cubicBezTo>
                  <a:pt x="2009114" y="5002808"/>
                  <a:pt x="1891308" y="5585487"/>
                  <a:pt x="1891308" y="6391275"/>
                </a:cubicBezTo>
                <a:lnTo>
                  <a:pt x="1891308" y="9652000"/>
                </a:ln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lnTo>
                  <a:pt x="1891308" y="1968500"/>
                </a:lnTo>
                <a:cubicBezTo>
                  <a:pt x="1891308" y="2121694"/>
                  <a:pt x="1876822" y="2481858"/>
                  <a:pt x="1847850" y="3048993"/>
                </a:cubicBezTo>
                <a:lnTo>
                  <a:pt x="1804591" y="3607793"/>
                </a:lnTo>
                <a:lnTo>
                  <a:pt x="1903809" y="3607793"/>
                </a:lnTo>
                <a:cubicBezTo>
                  <a:pt x="2325423" y="2929798"/>
                  <a:pt x="2995149" y="2590800"/>
                  <a:pt x="3912989" y="2590800"/>
                </a:cubicBezTo>
                <a:cubicBezTo>
                  <a:pt x="4727377" y="2590800"/>
                  <a:pt x="5345377" y="2809875"/>
                  <a:pt x="5766991" y="3248025"/>
                </a:cubicBezTo>
                <a:cubicBezTo>
                  <a:pt x="6188736" y="3686043"/>
                  <a:pt x="6399609" y="4314230"/>
                  <a:pt x="6399609" y="5132586"/>
                </a:cubicBezTo>
                <a:close/>
                <a:moveTo>
                  <a:pt x="-992187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8" name="Freeform 268"/>
          <p:cNvSpPr/>
          <p:nvPr/>
        </p:nvSpPr>
        <p:spPr>
          <a:xfrm>
            <a:off x="6315549" y="2268982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9" name="Freeform 269"/>
          <p:cNvSpPr/>
          <p:nvPr/>
        </p:nvSpPr>
        <p:spPr>
          <a:xfrm>
            <a:off x="416063" y="2653284"/>
            <a:ext cx="276186" cy="180289"/>
          </a:xfrm>
          <a:custGeom>
            <a:avLst/>
            <a:gdLst/>
            <a:ahLst/>
            <a:cxnLst/>
            <a:rect l="0" t="0" r="0" b="0"/>
            <a:pathLst>
              <a:path w="10622558" h="6934200">
                <a:moveTo>
                  <a:pt x="6567091" y="6934200"/>
                </a:moveTo>
                <a:lnTo>
                  <a:pt x="6033889" y="4509096"/>
                </a:lnTo>
                <a:lnTo>
                  <a:pt x="5314553" y="1445221"/>
                </a:lnTo>
                <a:lnTo>
                  <a:pt x="5271095" y="1445221"/>
                </a:lnTo>
                <a:lnTo>
                  <a:pt x="4006056" y="6934200"/>
                </a:lnTo>
                <a:lnTo>
                  <a:pt x="1972072" y="6934200"/>
                </a:lnTo>
                <a:lnTo>
                  <a:pt x="0" y="0"/>
                </a:lnTo>
                <a:lnTo>
                  <a:pt x="1885156" y="0"/>
                </a:lnTo>
                <a:lnTo>
                  <a:pt x="2685058" y="3070225"/>
                </a:lnTo>
                <a:cubicBezTo>
                  <a:pt x="2813248" y="3620162"/>
                  <a:pt x="2943489" y="4378921"/>
                  <a:pt x="3075781" y="5346502"/>
                </a:cubicBezTo>
                <a:lnTo>
                  <a:pt x="3113087" y="5346502"/>
                </a:lnTo>
                <a:cubicBezTo>
                  <a:pt x="3129624" y="5032309"/>
                  <a:pt x="3201921" y="4534033"/>
                  <a:pt x="3329980" y="3851672"/>
                </a:cubicBezTo>
                <a:lnTo>
                  <a:pt x="3429198" y="3324424"/>
                </a:lnTo>
                <a:lnTo>
                  <a:pt x="4285059" y="0"/>
                </a:lnTo>
                <a:lnTo>
                  <a:pt x="6368653" y="0"/>
                </a:lnTo>
                <a:lnTo>
                  <a:pt x="7181056" y="3324424"/>
                </a:lnTo>
                <a:cubicBezTo>
                  <a:pt x="7197592" y="3415440"/>
                  <a:pt x="7223389" y="3549849"/>
                  <a:pt x="7258447" y="3727649"/>
                </a:cubicBezTo>
                <a:cubicBezTo>
                  <a:pt x="7293636" y="3905449"/>
                  <a:pt x="7327767" y="4094626"/>
                  <a:pt x="7360841" y="4295180"/>
                </a:cubicBezTo>
                <a:cubicBezTo>
                  <a:pt x="7393914" y="4495734"/>
                  <a:pt x="7423878" y="4692188"/>
                  <a:pt x="7450733" y="4884540"/>
                </a:cubicBezTo>
                <a:cubicBezTo>
                  <a:pt x="7477588" y="5076759"/>
                  <a:pt x="7493132" y="5230747"/>
                  <a:pt x="7497366" y="5346502"/>
                </a:cubicBezTo>
                <a:lnTo>
                  <a:pt x="7534473" y="5346502"/>
                </a:lnTo>
                <a:cubicBezTo>
                  <a:pt x="7571647" y="5048846"/>
                  <a:pt x="7637793" y="4640528"/>
                  <a:pt x="7732911" y="4121547"/>
                </a:cubicBezTo>
                <a:cubicBezTo>
                  <a:pt x="7828028" y="3602567"/>
                  <a:pt x="7896225" y="3252126"/>
                  <a:pt x="7937500" y="3070225"/>
                </a:cubicBezTo>
                <a:lnTo>
                  <a:pt x="8768556" y="0"/>
                </a:lnTo>
                <a:lnTo>
                  <a:pt x="10622558" y="0"/>
                </a:lnTo>
                <a:lnTo>
                  <a:pt x="8625880" y="6934200"/>
                </a:lnTo>
                <a:close/>
                <a:moveTo>
                  <a:pt x="-124023" y="6934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0" name="Freeform 270"/>
          <p:cNvSpPr/>
          <p:nvPr/>
        </p:nvSpPr>
        <p:spPr>
          <a:xfrm>
            <a:off x="710290" y="2649982"/>
            <a:ext cx="174773" cy="186893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1" name="Freeform 271"/>
          <p:cNvSpPr/>
          <p:nvPr/>
        </p:nvSpPr>
        <p:spPr>
          <a:xfrm>
            <a:off x="925680" y="2649982"/>
            <a:ext cx="117215" cy="183591"/>
          </a:xfrm>
          <a:custGeom>
            <a:avLst/>
            <a:gdLst/>
            <a:ahLst/>
            <a:cxnLst/>
            <a:rect l="0" t="0" r="0" b="0"/>
            <a:pathLst>
              <a:path w="4508302" h="7061200">
                <a:moveTo>
                  <a:pt x="3869531" y="0"/>
                </a:moveTo>
                <a:cubicBezTo>
                  <a:pt x="4125913" y="0"/>
                  <a:pt x="4338836" y="18588"/>
                  <a:pt x="4508302" y="55761"/>
                </a:cubicBezTo>
                <a:lnTo>
                  <a:pt x="4365625" y="1829396"/>
                </a:lnTo>
                <a:cubicBezTo>
                  <a:pt x="4212696" y="1787989"/>
                  <a:pt x="4026694" y="1767285"/>
                  <a:pt x="3807619" y="1767285"/>
                </a:cubicBezTo>
                <a:cubicBezTo>
                  <a:pt x="3203972" y="1767285"/>
                  <a:pt x="2733675" y="1922265"/>
                  <a:pt x="2396728" y="2232224"/>
                </a:cubicBezTo>
                <a:cubicBezTo>
                  <a:pt x="2059781" y="2542183"/>
                  <a:pt x="1891308" y="2976100"/>
                  <a:pt x="1891308" y="3533974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32520" y="127000"/>
                </a:lnTo>
                <a:lnTo>
                  <a:pt x="1711523" y="1295996"/>
                </a:lnTo>
                <a:lnTo>
                  <a:pt x="1804591" y="1295996"/>
                </a:lnTo>
                <a:cubicBezTo>
                  <a:pt x="2019565" y="907455"/>
                  <a:pt x="2309945" y="594321"/>
                  <a:pt x="2675731" y="356593"/>
                </a:cubicBezTo>
                <a:cubicBezTo>
                  <a:pt x="3041650" y="118865"/>
                  <a:pt x="3439583" y="0"/>
                  <a:pt x="3869531" y="0"/>
                </a:cubicBezTo>
                <a:close/>
                <a:moveTo>
                  <a:pt x="6069013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2" name="Freeform 272"/>
          <p:cNvSpPr/>
          <p:nvPr/>
        </p:nvSpPr>
        <p:spPr>
          <a:xfrm>
            <a:off x="1075624" y="2582622"/>
            <a:ext cx="49174" cy="250952"/>
          </a:xfrm>
          <a:custGeom>
            <a:avLst/>
            <a:gdLst/>
            <a:ahLst/>
            <a:cxnLst/>
            <a:rect l="0" t="0" r="0" b="0"/>
            <a:pathLst>
              <a:path w="1891308" h="9652000">
                <a:moveTo>
                  <a:pt x="1891308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close/>
                <a:moveTo>
                  <a:pt x="-992187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3" name="Freeform 273"/>
          <p:cNvSpPr/>
          <p:nvPr/>
        </p:nvSpPr>
        <p:spPr>
          <a:xfrm>
            <a:off x="1165404" y="2582622"/>
            <a:ext cx="168484" cy="254254"/>
          </a:xfrm>
          <a:custGeom>
            <a:avLst/>
            <a:gdLst/>
            <a:ahLst/>
            <a:cxnLst/>
            <a:rect l="0" t="0" r="0" b="0"/>
            <a:pathLst>
              <a:path w="6480175" h="9779000">
                <a:moveTo>
                  <a:pt x="2616994" y="9779000"/>
                </a:moveTo>
                <a:cubicBezTo>
                  <a:pt x="1802474" y="9779000"/>
                  <a:pt x="1162646" y="9462691"/>
                  <a:pt x="697508" y="8830072"/>
                </a:cubicBezTo>
                <a:cubicBezTo>
                  <a:pt x="232503" y="8197454"/>
                  <a:pt x="0" y="7320889"/>
                  <a:pt x="0" y="6200379"/>
                </a:cubicBezTo>
                <a:cubicBezTo>
                  <a:pt x="0" y="5063332"/>
                  <a:pt x="236670" y="4177507"/>
                  <a:pt x="710010" y="3542904"/>
                </a:cubicBezTo>
                <a:cubicBezTo>
                  <a:pt x="1183349" y="2908168"/>
                  <a:pt x="1835547" y="2590800"/>
                  <a:pt x="2666603" y="2590800"/>
                </a:cubicBezTo>
                <a:cubicBezTo>
                  <a:pt x="3538935" y="2590800"/>
                  <a:pt x="4204494" y="2929864"/>
                  <a:pt x="4663282" y="3607991"/>
                </a:cubicBezTo>
                <a:lnTo>
                  <a:pt x="4725393" y="3607991"/>
                </a:lnTo>
                <a:cubicBezTo>
                  <a:pt x="4630275" y="3090466"/>
                  <a:pt x="4582716" y="2628835"/>
                  <a:pt x="4582716" y="2223096"/>
                </a:cubicBezTo>
                <a:lnTo>
                  <a:pt x="4582716" y="0"/>
                </a:lnTo>
                <a:lnTo>
                  <a:pt x="6480175" y="0"/>
                </a:lnTo>
                <a:lnTo>
                  <a:pt x="6480175" y="9652000"/>
                </a:lnTo>
                <a:lnTo>
                  <a:pt x="5029200" y="9652000"/>
                </a:lnTo>
                <a:lnTo>
                  <a:pt x="4663282" y="8755658"/>
                </a:lnTo>
                <a:lnTo>
                  <a:pt x="4582716" y="8755658"/>
                </a:lnTo>
                <a:cubicBezTo>
                  <a:pt x="4152768" y="9437886"/>
                  <a:pt x="3497528" y="9779000"/>
                  <a:pt x="2616994" y="9779000"/>
                </a:cubicBezTo>
                <a:close/>
                <a:moveTo>
                  <a:pt x="-697507" y="9652000"/>
                </a:moveTo>
                <a:moveTo>
                  <a:pt x="3280371" y="8272066"/>
                </a:moveTo>
                <a:cubicBezTo>
                  <a:pt x="3764029" y="8272066"/>
                  <a:pt x="4118504" y="8131506"/>
                  <a:pt x="4343797" y="7850386"/>
                </a:cubicBezTo>
                <a:cubicBezTo>
                  <a:pt x="4569222" y="7569134"/>
                  <a:pt x="4692253" y="7091495"/>
                  <a:pt x="4712891" y="6417469"/>
                </a:cubicBezTo>
                <a:lnTo>
                  <a:pt x="4712891" y="6212880"/>
                </a:lnTo>
                <a:cubicBezTo>
                  <a:pt x="4712891" y="5468475"/>
                  <a:pt x="4598128" y="4935009"/>
                  <a:pt x="4368602" y="4612482"/>
                </a:cubicBezTo>
                <a:cubicBezTo>
                  <a:pt x="4139208" y="4289955"/>
                  <a:pt x="3766146" y="4128691"/>
                  <a:pt x="3249414" y="4128691"/>
                </a:cubicBezTo>
                <a:cubicBezTo>
                  <a:pt x="2827668" y="4128691"/>
                  <a:pt x="2499982" y="4307550"/>
                  <a:pt x="2266355" y="4665266"/>
                </a:cubicBezTo>
                <a:cubicBezTo>
                  <a:pt x="2032860" y="5022983"/>
                  <a:pt x="1916113" y="5542955"/>
                  <a:pt x="1916113" y="6225183"/>
                </a:cubicBezTo>
                <a:cubicBezTo>
                  <a:pt x="1916113" y="6907544"/>
                  <a:pt x="2033919" y="7419314"/>
                  <a:pt x="2269530" y="7760494"/>
                </a:cubicBezTo>
                <a:cubicBezTo>
                  <a:pt x="2505274" y="8101542"/>
                  <a:pt x="2842221" y="8272066"/>
                  <a:pt x="3280371" y="8272066"/>
                </a:cubicBezTo>
                <a:close/>
                <a:moveTo>
                  <a:pt x="809427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4" name="Freeform 274"/>
          <p:cNvSpPr/>
          <p:nvPr/>
        </p:nvSpPr>
        <p:spPr>
          <a:xfrm>
            <a:off x="1448499" y="2653284"/>
            <a:ext cx="276186" cy="180289"/>
          </a:xfrm>
          <a:custGeom>
            <a:avLst/>
            <a:gdLst/>
            <a:ahLst/>
            <a:cxnLst/>
            <a:rect l="0" t="0" r="0" b="0"/>
            <a:pathLst>
              <a:path w="10622558" h="6934200">
                <a:moveTo>
                  <a:pt x="6567091" y="6934200"/>
                </a:moveTo>
                <a:lnTo>
                  <a:pt x="6033889" y="4509096"/>
                </a:lnTo>
                <a:lnTo>
                  <a:pt x="5314553" y="1445221"/>
                </a:lnTo>
                <a:lnTo>
                  <a:pt x="5271095" y="1445221"/>
                </a:lnTo>
                <a:lnTo>
                  <a:pt x="4006056" y="6934200"/>
                </a:lnTo>
                <a:lnTo>
                  <a:pt x="1972072" y="6934200"/>
                </a:lnTo>
                <a:lnTo>
                  <a:pt x="0" y="0"/>
                </a:lnTo>
                <a:lnTo>
                  <a:pt x="1885156" y="0"/>
                </a:lnTo>
                <a:lnTo>
                  <a:pt x="2685058" y="3070225"/>
                </a:lnTo>
                <a:cubicBezTo>
                  <a:pt x="2813248" y="3620162"/>
                  <a:pt x="2943489" y="4378921"/>
                  <a:pt x="3075781" y="5346502"/>
                </a:cubicBezTo>
                <a:lnTo>
                  <a:pt x="3113087" y="5346502"/>
                </a:lnTo>
                <a:cubicBezTo>
                  <a:pt x="3129624" y="5032309"/>
                  <a:pt x="3201921" y="4534033"/>
                  <a:pt x="3329980" y="3851672"/>
                </a:cubicBezTo>
                <a:lnTo>
                  <a:pt x="3429198" y="3324424"/>
                </a:lnTo>
                <a:lnTo>
                  <a:pt x="4285059" y="0"/>
                </a:lnTo>
                <a:lnTo>
                  <a:pt x="6368653" y="0"/>
                </a:lnTo>
                <a:lnTo>
                  <a:pt x="7181056" y="3324424"/>
                </a:lnTo>
                <a:cubicBezTo>
                  <a:pt x="7197592" y="3415440"/>
                  <a:pt x="7223389" y="3549849"/>
                  <a:pt x="7258447" y="3727649"/>
                </a:cubicBezTo>
                <a:cubicBezTo>
                  <a:pt x="7293636" y="3905449"/>
                  <a:pt x="7327767" y="4094626"/>
                  <a:pt x="7360841" y="4295180"/>
                </a:cubicBezTo>
                <a:cubicBezTo>
                  <a:pt x="7393914" y="4495734"/>
                  <a:pt x="7423878" y="4692188"/>
                  <a:pt x="7450733" y="4884540"/>
                </a:cubicBezTo>
                <a:cubicBezTo>
                  <a:pt x="7477588" y="5076759"/>
                  <a:pt x="7493132" y="5230747"/>
                  <a:pt x="7497366" y="5346502"/>
                </a:cubicBezTo>
                <a:lnTo>
                  <a:pt x="7534473" y="5346502"/>
                </a:lnTo>
                <a:cubicBezTo>
                  <a:pt x="7571647" y="5048846"/>
                  <a:pt x="7637793" y="4640528"/>
                  <a:pt x="7732911" y="4121547"/>
                </a:cubicBezTo>
                <a:cubicBezTo>
                  <a:pt x="7828028" y="3602567"/>
                  <a:pt x="7896225" y="3252126"/>
                  <a:pt x="7937500" y="3070225"/>
                </a:cubicBezTo>
                <a:lnTo>
                  <a:pt x="8768556" y="0"/>
                </a:lnTo>
                <a:lnTo>
                  <a:pt x="10622558" y="0"/>
                </a:lnTo>
                <a:lnTo>
                  <a:pt x="8625880" y="6934200"/>
                </a:lnTo>
                <a:close/>
                <a:moveTo>
                  <a:pt x="-124023" y="6934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5" name="Freeform 275"/>
          <p:cNvSpPr/>
          <p:nvPr/>
        </p:nvSpPr>
        <p:spPr>
          <a:xfrm>
            <a:off x="1751595" y="2582622"/>
            <a:ext cx="53528" cy="250952"/>
          </a:xfrm>
          <a:custGeom>
            <a:avLst/>
            <a:gdLst/>
            <a:ahLst/>
            <a:cxnLst/>
            <a:rect l="0" t="0" r="0" b="0"/>
            <a:pathLst>
              <a:path w="2058789" h="9652000">
                <a:moveTo>
                  <a:pt x="0" y="923925"/>
                </a:moveTo>
                <a:cubicBezTo>
                  <a:pt x="0" y="307975"/>
                  <a:pt x="343165" y="0"/>
                  <a:pt x="1029494" y="0"/>
                </a:cubicBezTo>
                <a:cubicBezTo>
                  <a:pt x="1715691" y="0"/>
                  <a:pt x="2058789" y="307975"/>
                  <a:pt x="2058789" y="923925"/>
                </a:cubicBezTo>
                <a:cubicBezTo>
                  <a:pt x="2058789" y="1217480"/>
                  <a:pt x="1972998" y="1445949"/>
                  <a:pt x="1801416" y="1609329"/>
                </a:cubicBezTo>
                <a:cubicBezTo>
                  <a:pt x="1629834" y="1772577"/>
                  <a:pt x="1372526" y="1854200"/>
                  <a:pt x="1029494" y="1854200"/>
                </a:cubicBezTo>
                <a:cubicBezTo>
                  <a:pt x="343165" y="1854200"/>
                  <a:pt x="0" y="1544109"/>
                  <a:pt x="0" y="923925"/>
                </a:cubicBezTo>
                <a:close/>
                <a:moveTo>
                  <a:pt x="7816454" y="9652000"/>
                </a:moveTo>
                <a:moveTo>
                  <a:pt x="1971874" y="9652000"/>
                </a:moveTo>
                <a:lnTo>
                  <a:pt x="80566" y="9652000"/>
                </a:lnTo>
                <a:lnTo>
                  <a:pt x="80566" y="2717800"/>
                </a:lnTo>
                <a:lnTo>
                  <a:pt x="1971874" y="2717800"/>
                </a:lnTo>
                <a:close/>
                <a:moveTo>
                  <a:pt x="-911621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6" name="Freeform 276"/>
          <p:cNvSpPr/>
          <p:nvPr/>
        </p:nvSpPr>
        <p:spPr>
          <a:xfrm>
            <a:off x="1854434" y="2582622"/>
            <a:ext cx="49174" cy="250952"/>
          </a:xfrm>
          <a:custGeom>
            <a:avLst/>
            <a:gdLst/>
            <a:ahLst/>
            <a:cxnLst/>
            <a:rect l="0" t="0" r="0" b="0"/>
            <a:pathLst>
              <a:path w="1891308" h="9652000">
                <a:moveTo>
                  <a:pt x="1891308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close/>
                <a:moveTo>
                  <a:pt x="-992187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7" name="Freeform 277"/>
          <p:cNvSpPr/>
          <p:nvPr/>
        </p:nvSpPr>
        <p:spPr>
          <a:xfrm>
            <a:off x="1955178" y="2582622"/>
            <a:ext cx="49174" cy="250952"/>
          </a:xfrm>
          <a:custGeom>
            <a:avLst/>
            <a:gdLst/>
            <a:ahLst/>
            <a:cxnLst/>
            <a:rect l="0" t="0" r="0" b="0"/>
            <a:pathLst>
              <a:path w="1891308" h="9652000">
                <a:moveTo>
                  <a:pt x="1891308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close/>
                <a:moveTo>
                  <a:pt x="-992187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8" name="Freeform 278"/>
          <p:cNvSpPr/>
          <p:nvPr/>
        </p:nvSpPr>
        <p:spPr>
          <a:xfrm>
            <a:off x="2123457" y="2614909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9" name="Freeform 279"/>
          <p:cNvSpPr/>
          <p:nvPr/>
        </p:nvSpPr>
        <p:spPr>
          <a:xfrm>
            <a:off x="2273086" y="2649652"/>
            <a:ext cx="160745" cy="187223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0" name="Freeform 280"/>
          <p:cNvSpPr/>
          <p:nvPr/>
        </p:nvSpPr>
        <p:spPr>
          <a:xfrm>
            <a:off x="2484422" y="2582622"/>
            <a:ext cx="178968" cy="250952"/>
          </a:xfrm>
          <a:custGeom>
            <a:avLst/>
            <a:gdLst/>
            <a:ahLst/>
            <a:cxnLst/>
            <a:rect l="0" t="0" r="0" b="0"/>
            <a:pathLst>
              <a:path w="6883400" h="9652000">
                <a:moveTo>
                  <a:pt x="1816894" y="5880894"/>
                </a:moveTo>
                <a:lnTo>
                  <a:pt x="2641600" y="4826596"/>
                </a:lnTo>
                <a:lnTo>
                  <a:pt x="4582716" y="2717800"/>
                </a:lnTo>
                <a:lnTo>
                  <a:pt x="6715919" y="2717800"/>
                </a:lnTo>
                <a:lnTo>
                  <a:pt x="3962598" y="5725716"/>
                </a:lnTo>
                <a:lnTo>
                  <a:pt x="6883400" y="9652000"/>
                </a:lnTo>
                <a:lnTo>
                  <a:pt x="4700588" y="9652000"/>
                </a:lnTo>
                <a:lnTo>
                  <a:pt x="2703711" y="6841927"/>
                </a:lnTo>
                <a:lnTo>
                  <a:pt x="1891308" y="7493199"/>
                </a:lnTo>
                <a:lnTo>
                  <a:pt x="1891308" y="9652000"/>
                </a:ln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lnTo>
                  <a:pt x="1891308" y="4305300"/>
                </a:lnTo>
                <a:lnTo>
                  <a:pt x="1792089" y="5880894"/>
                </a:lnTo>
                <a:close/>
                <a:moveTo>
                  <a:pt x="2778919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1" name="Freeform 281"/>
          <p:cNvSpPr/>
          <p:nvPr/>
        </p:nvSpPr>
        <p:spPr>
          <a:xfrm>
            <a:off x="2678216" y="2649982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2" name="Freeform 282"/>
          <p:cNvSpPr/>
          <p:nvPr/>
        </p:nvSpPr>
        <p:spPr>
          <a:xfrm>
            <a:off x="2970015" y="2649982"/>
            <a:ext cx="168324" cy="262839"/>
          </a:xfrm>
          <a:custGeom>
            <a:avLst/>
            <a:gdLst/>
            <a:ahLst/>
            <a:cxnLst/>
            <a:rect l="0" t="0" r="0" b="0"/>
            <a:pathLst>
              <a:path w="6474023" h="10109200">
                <a:moveTo>
                  <a:pt x="3807420" y="7188200"/>
                </a:moveTo>
                <a:cubicBezTo>
                  <a:pt x="2993033" y="7188200"/>
                  <a:pt x="2354329" y="6892595"/>
                  <a:pt x="1891308" y="6301383"/>
                </a:cubicBezTo>
                <a:lnTo>
                  <a:pt x="1792089" y="6301383"/>
                </a:lnTo>
                <a:cubicBezTo>
                  <a:pt x="1858235" y="6879233"/>
                  <a:pt x="1891308" y="7213600"/>
                  <a:pt x="1891308" y="7304484"/>
                </a:cubicBezTo>
                <a:lnTo>
                  <a:pt x="1891308" y="10109200"/>
                </a:lnTo>
                <a:lnTo>
                  <a:pt x="0" y="10109200"/>
                </a:lnTo>
                <a:lnTo>
                  <a:pt x="0" y="127000"/>
                </a:lnTo>
                <a:lnTo>
                  <a:pt x="1537891" y="127000"/>
                </a:lnTo>
                <a:lnTo>
                  <a:pt x="1804591" y="1029494"/>
                </a:lnTo>
                <a:lnTo>
                  <a:pt x="1891308" y="1029494"/>
                </a:lnTo>
                <a:cubicBezTo>
                  <a:pt x="2333691" y="343165"/>
                  <a:pt x="2988998" y="0"/>
                  <a:pt x="3857228" y="0"/>
                </a:cubicBezTo>
                <a:cubicBezTo>
                  <a:pt x="4675717" y="0"/>
                  <a:pt x="5316471" y="316310"/>
                  <a:pt x="5779492" y="948929"/>
                </a:cubicBezTo>
                <a:cubicBezTo>
                  <a:pt x="6242513" y="1581547"/>
                  <a:pt x="6474023" y="2460162"/>
                  <a:pt x="6474023" y="3584774"/>
                </a:cubicBezTo>
                <a:cubicBezTo>
                  <a:pt x="6474023" y="4324946"/>
                  <a:pt x="6365478" y="4967949"/>
                  <a:pt x="6148388" y="5513785"/>
                </a:cubicBezTo>
                <a:cubicBezTo>
                  <a:pt x="5931429" y="6059488"/>
                  <a:pt x="5622396" y="6475016"/>
                  <a:pt x="5221288" y="6760369"/>
                </a:cubicBezTo>
                <a:cubicBezTo>
                  <a:pt x="4820312" y="7045590"/>
                  <a:pt x="4349023" y="7188200"/>
                  <a:pt x="3807420" y="7188200"/>
                </a:cubicBezTo>
                <a:close/>
                <a:moveTo>
                  <a:pt x="-1119187" y="7061200"/>
                </a:moveTo>
                <a:moveTo>
                  <a:pt x="3249414" y="1513086"/>
                </a:moveTo>
                <a:cubicBezTo>
                  <a:pt x="2782292" y="1513086"/>
                  <a:pt x="2441244" y="1656821"/>
                  <a:pt x="2226270" y="1944291"/>
                </a:cubicBezTo>
                <a:cubicBezTo>
                  <a:pt x="2011296" y="2231629"/>
                  <a:pt x="1899642" y="2706093"/>
                  <a:pt x="1891308" y="3367683"/>
                </a:cubicBezTo>
                <a:lnTo>
                  <a:pt x="1891308" y="3572272"/>
                </a:lnTo>
                <a:cubicBezTo>
                  <a:pt x="1891308" y="4316678"/>
                  <a:pt x="2001904" y="4850144"/>
                  <a:pt x="2223095" y="5172671"/>
                </a:cubicBezTo>
                <a:cubicBezTo>
                  <a:pt x="2444287" y="5495198"/>
                  <a:pt x="2794662" y="5656461"/>
                  <a:pt x="3274219" y="5656461"/>
                </a:cubicBezTo>
                <a:cubicBezTo>
                  <a:pt x="4121679" y="5656461"/>
                  <a:pt x="4545409" y="4957631"/>
                  <a:pt x="4545409" y="3559969"/>
                </a:cubicBezTo>
                <a:cubicBezTo>
                  <a:pt x="4545409" y="2877609"/>
                  <a:pt x="4441031" y="2365905"/>
                  <a:pt x="4232275" y="2024857"/>
                </a:cubicBezTo>
                <a:cubicBezTo>
                  <a:pt x="4023519" y="1683676"/>
                  <a:pt x="3695898" y="1513086"/>
                  <a:pt x="3249414" y="1513086"/>
                </a:cubicBezTo>
                <a:close/>
                <a:moveTo>
                  <a:pt x="4555927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3" name="Freeform 283"/>
          <p:cNvSpPr/>
          <p:nvPr/>
        </p:nvSpPr>
        <p:spPr>
          <a:xfrm>
            <a:off x="3167037" y="2649652"/>
            <a:ext cx="160745" cy="187223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4" name="Freeform 284"/>
          <p:cNvSpPr/>
          <p:nvPr/>
        </p:nvSpPr>
        <p:spPr>
          <a:xfrm>
            <a:off x="3378373" y="2649982"/>
            <a:ext cx="117215" cy="183591"/>
          </a:xfrm>
          <a:custGeom>
            <a:avLst/>
            <a:gdLst/>
            <a:ahLst/>
            <a:cxnLst/>
            <a:rect l="0" t="0" r="0" b="0"/>
            <a:pathLst>
              <a:path w="4508302" h="7061200">
                <a:moveTo>
                  <a:pt x="3869531" y="0"/>
                </a:moveTo>
                <a:cubicBezTo>
                  <a:pt x="4125913" y="0"/>
                  <a:pt x="4338836" y="18588"/>
                  <a:pt x="4508302" y="55761"/>
                </a:cubicBezTo>
                <a:lnTo>
                  <a:pt x="4365625" y="1829396"/>
                </a:lnTo>
                <a:cubicBezTo>
                  <a:pt x="4212696" y="1787989"/>
                  <a:pt x="4026694" y="1767285"/>
                  <a:pt x="3807619" y="1767285"/>
                </a:cubicBezTo>
                <a:cubicBezTo>
                  <a:pt x="3203972" y="1767285"/>
                  <a:pt x="2733675" y="1922265"/>
                  <a:pt x="2396728" y="2232224"/>
                </a:cubicBezTo>
                <a:cubicBezTo>
                  <a:pt x="2059781" y="2542183"/>
                  <a:pt x="1891308" y="2976100"/>
                  <a:pt x="1891308" y="3533974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32520" y="127000"/>
                </a:lnTo>
                <a:lnTo>
                  <a:pt x="1711523" y="1295996"/>
                </a:lnTo>
                <a:lnTo>
                  <a:pt x="1804591" y="1295996"/>
                </a:lnTo>
                <a:cubicBezTo>
                  <a:pt x="2019565" y="907455"/>
                  <a:pt x="2309945" y="594321"/>
                  <a:pt x="2675731" y="356593"/>
                </a:cubicBezTo>
                <a:cubicBezTo>
                  <a:pt x="3041650" y="118865"/>
                  <a:pt x="3439583" y="0"/>
                  <a:pt x="3869531" y="0"/>
                </a:cubicBezTo>
                <a:close/>
                <a:moveTo>
                  <a:pt x="6069013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5" name="Freeform 285"/>
          <p:cNvSpPr/>
          <p:nvPr/>
        </p:nvSpPr>
        <p:spPr>
          <a:xfrm>
            <a:off x="3510099" y="2614909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6" name="Freeform 286"/>
          <p:cNvSpPr/>
          <p:nvPr/>
        </p:nvSpPr>
        <p:spPr>
          <a:xfrm>
            <a:off x="3755282" y="2582622"/>
            <a:ext cx="53528" cy="250952"/>
          </a:xfrm>
          <a:custGeom>
            <a:avLst/>
            <a:gdLst/>
            <a:ahLst/>
            <a:cxnLst/>
            <a:rect l="0" t="0" r="0" b="0"/>
            <a:pathLst>
              <a:path w="2058789" h="9652000">
                <a:moveTo>
                  <a:pt x="0" y="923925"/>
                </a:moveTo>
                <a:cubicBezTo>
                  <a:pt x="0" y="307975"/>
                  <a:pt x="343165" y="0"/>
                  <a:pt x="1029494" y="0"/>
                </a:cubicBezTo>
                <a:cubicBezTo>
                  <a:pt x="1715691" y="0"/>
                  <a:pt x="2058789" y="307975"/>
                  <a:pt x="2058789" y="923925"/>
                </a:cubicBezTo>
                <a:cubicBezTo>
                  <a:pt x="2058789" y="1217480"/>
                  <a:pt x="1972998" y="1445949"/>
                  <a:pt x="1801416" y="1609329"/>
                </a:cubicBezTo>
                <a:cubicBezTo>
                  <a:pt x="1629834" y="1772577"/>
                  <a:pt x="1372526" y="1854200"/>
                  <a:pt x="1029494" y="1854200"/>
                </a:cubicBezTo>
                <a:cubicBezTo>
                  <a:pt x="343165" y="1854200"/>
                  <a:pt x="0" y="1544109"/>
                  <a:pt x="0" y="923925"/>
                </a:cubicBezTo>
                <a:close/>
                <a:moveTo>
                  <a:pt x="7816454" y="9652000"/>
                </a:moveTo>
                <a:moveTo>
                  <a:pt x="1971874" y="9652000"/>
                </a:moveTo>
                <a:lnTo>
                  <a:pt x="80566" y="9652000"/>
                </a:lnTo>
                <a:lnTo>
                  <a:pt x="80566" y="2717800"/>
                </a:lnTo>
                <a:lnTo>
                  <a:pt x="1971874" y="2717800"/>
                </a:lnTo>
                <a:close/>
                <a:moveTo>
                  <a:pt x="-911621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7" name="Freeform 287"/>
          <p:cNvSpPr/>
          <p:nvPr/>
        </p:nvSpPr>
        <p:spPr>
          <a:xfrm>
            <a:off x="3858120" y="2649982"/>
            <a:ext cx="166389" cy="183591"/>
          </a:xfrm>
          <a:custGeom>
            <a:avLst/>
            <a:gdLst/>
            <a:ahLst/>
            <a:cxnLst/>
            <a:rect l="0" t="0" r="0" b="0"/>
            <a:pathLst>
              <a:path w="6399609" h="7061200">
                <a:moveTo>
                  <a:pt x="6399609" y="7061200"/>
                </a:moveTo>
                <a:lnTo>
                  <a:pt x="4508302" y="7061200"/>
                </a:lnTo>
                <a:lnTo>
                  <a:pt x="4508302" y="3013274"/>
                </a:lnTo>
                <a:cubicBezTo>
                  <a:pt x="4508302" y="2513211"/>
                  <a:pt x="4419402" y="2138165"/>
                  <a:pt x="4241602" y="1888133"/>
                </a:cubicBezTo>
                <a:cubicBezTo>
                  <a:pt x="4063802" y="1638102"/>
                  <a:pt x="3780631" y="1513086"/>
                  <a:pt x="3392091" y="1513086"/>
                </a:cubicBezTo>
                <a:cubicBezTo>
                  <a:pt x="2862924" y="1513086"/>
                  <a:pt x="2480469" y="1689762"/>
                  <a:pt x="2244725" y="2043113"/>
                </a:cubicBezTo>
                <a:cubicBezTo>
                  <a:pt x="2009114" y="2396464"/>
                  <a:pt x="1891308" y="2982251"/>
                  <a:pt x="1891308" y="3800475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45022" y="127000"/>
                </a:lnTo>
                <a:lnTo>
                  <a:pt x="1699220" y="1016993"/>
                </a:lnTo>
                <a:lnTo>
                  <a:pt x="1804591" y="1016993"/>
                </a:lnTo>
                <a:cubicBezTo>
                  <a:pt x="2015464" y="682162"/>
                  <a:pt x="2305910" y="428956"/>
                  <a:pt x="2675930" y="257374"/>
                </a:cubicBezTo>
                <a:cubicBezTo>
                  <a:pt x="3045949" y="85791"/>
                  <a:pt x="3466571" y="0"/>
                  <a:pt x="3937794" y="0"/>
                </a:cubicBezTo>
                <a:cubicBezTo>
                  <a:pt x="4743979" y="0"/>
                  <a:pt x="5355828" y="218017"/>
                  <a:pt x="5773341" y="654050"/>
                </a:cubicBezTo>
                <a:cubicBezTo>
                  <a:pt x="6190853" y="1090084"/>
                  <a:pt x="6399609" y="1719329"/>
                  <a:pt x="6399609" y="2541786"/>
                </a:cubicBezTo>
                <a:close/>
                <a:moveTo>
                  <a:pt x="-992187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8" name="Freeform 288"/>
          <p:cNvSpPr/>
          <p:nvPr/>
        </p:nvSpPr>
        <p:spPr>
          <a:xfrm>
            <a:off x="4164750" y="2597811"/>
            <a:ext cx="135758" cy="235762"/>
          </a:xfrm>
          <a:custGeom>
            <a:avLst/>
            <a:gdLst/>
            <a:ahLst/>
            <a:cxnLst/>
            <a:rect l="0" t="0" r="0" b="0"/>
            <a:pathLst>
              <a:path w="5221486" h="9067800">
                <a:moveTo>
                  <a:pt x="5221486" y="9067800"/>
                </a:moveTo>
                <a:lnTo>
                  <a:pt x="0" y="9067800"/>
                </a:lnTo>
                <a:lnTo>
                  <a:pt x="0" y="0"/>
                </a:lnTo>
                <a:lnTo>
                  <a:pt x="5221486" y="0"/>
                </a:lnTo>
                <a:lnTo>
                  <a:pt x="5221486" y="1575197"/>
                </a:lnTo>
                <a:lnTo>
                  <a:pt x="1922463" y="1575197"/>
                </a:lnTo>
                <a:lnTo>
                  <a:pt x="1922463" y="3568700"/>
                </a:lnTo>
                <a:lnTo>
                  <a:pt x="4991894" y="3568700"/>
                </a:lnTo>
                <a:lnTo>
                  <a:pt x="4991894" y="5143897"/>
                </a:lnTo>
                <a:lnTo>
                  <a:pt x="1922463" y="5143897"/>
                </a:lnTo>
                <a:lnTo>
                  <a:pt x="1922463" y="7480300"/>
                </a:lnTo>
                <a:lnTo>
                  <a:pt x="5221486" y="7480300"/>
                </a:lnTo>
                <a:close/>
                <a:moveTo>
                  <a:pt x="-1141015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9" name="Freeform 289"/>
          <p:cNvSpPr/>
          <p:nvPr/>
        </p:nvSpPr>
        <p:spPr>
          <a:xfrm>
            <a:off x="4333897" y="2649652"/>
            <a:ext cx="160745" cy="187223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0" name="Freeform 290"/>
          <p:cNvSpPr/>
          <p:nvPr/>
        </p:nvSpPr>
        <p:spPr>
          <a:xfrm>
            <a:off x="4545233" y="2649982"/>
            <a:ext cx="117215" cy="183591"/>
          </a:xfrm>
          <a:custGeom>
            <a:avLst/>
            <a:gdLst/>
            <a:ahLst/>
            <a:cxnLst/>
            <a:rect l="0" t="0" r="0" b="0"/>
            <a:pathLst>
              <a:path w="4508302" h="7061200">
                <a:moveTo>
                  <a:pt x="3869531" y="0"/>
                </a:moveTo>
                <a:cubicBezTo>
                  <a:pt x="4125913" y="0"/>
                  <a:pt x="4338836" y="18588"/>
                  <a:pt x="4508302" y="55761"/>
                </a:cubicBezTo>
                <a:lnTo>
                  <a:pt x="4365625" y="1829396"/>
                </a:lnTo>
                <a:cubicBezTo>
                  <a:pt x="4212696" y="1787989"/>
                  <a:pt x="4026694" y="1767285"/>
                  <a:pt x="3807619" y="1767285"/>
                </a:cubicBezTo>
                <a:cubicBezTo>
                  <a:pt x="3203972" y="1767285"/>
                  <a:pt x="2733675" y="1922265"/>
                  <a:pt x="2396728" y="2232224"/>
                </a:cubicBezTo>
                <a:cubicBezTo>
                  <a:pt x="2059781" y="2542183"/>
                  <a:pt x="1891308" y="2976100"/>
                  <a:pt x="1891308" y="3533974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32520" y="127000"/>
                </a:lnTo>
                <a:lnTo>
                  <a:pt x="1711523" y="1295996"/>
                </a:lnTo>
                <a:lnTo>
                  <a:pt x="1804591" y="1295996"/>
                </a:lnTo>
                <a:cubicBezTo>
                  <a:pt x="2019565" y="907455"/>
                  <a:pt x="2309945" y="594321"/>
                  <a:pt x="2675731" y="356593"/>
                </a:cubicBezTo>
                <a:cubicBezTo>
                  <a:pt x="3041650" y="118865"/>
                  <a:pt x="3439583" y="0"/>
                  <a:pt x="3869531" y="0"/>
                </a:cubicBezTo>
                <a:close/>
                <a:moveTo>
                  <a:pt x="6069013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1" name="Freeform 291"/>
          <p:cNvSpPr/>
          <p:nvPr/>
        </p:nvSpPr>
        <p:spPr>
          <a:xfrm>
            <a:off x="4676959" y="2614909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2" name="Freeform 292"/>
          <p:cNvSpPr/>
          <p:nvPr/>
        </p:nvSpPr>
        <p:spPr>
          <a:xfrm>
            <a:off x="4838517" y="2582622"/>
            <a:ext cx="166389" cy="250952"/>
          </a:xfrm>
          <a:custGeom>
            <a:avLst/>
            <a:gdLst/>
            <a:ahLst/>
            <a:cxnLst/>
            <a:rect l="0" t="0" r="0" b="0"/>
            <a:pathLst>
              <a:path w="6399609" h="9652000">
                <a:moveTo>
                  <a:pt x="6399609" y="9652000"/>
                </a:moveTo>
                <a:lnTo>
                  <a:pt x="4508302" y="9652000"/>
                </a:lnTo>
                <a:lnTo>
                  <a:pt x="4508302" y="5604074"/>
                </a:lnTo>
                <a:cubicBezTo>
                  <a:pt x="4508302" y="4603949"/>
                  <a:pt x="4136231" y="4103886"/>
                  <a:pt x="3392091" y="4103886"/>
                </a:cubicBezTo>
                <a:cubicBezTo>
                  <a:pt x="2862924" y="4103886"/>
                  <a:pt x="2480469" y="4283671"/>
                  <a:pt x="2244725" y="4643240"/>
                </a:cubicBezTo>
                <a:cubicBezTo>
                  <a:pt x="2009114" y="5002808"/>
                  <a:pt x="1891308" y="5585487"/>
                  <a:pt x="1891308" y="6391275"/>
                </a:cubicBezTo>
                <a:lnTo>
                  <a:pt x="1891308" y="9652000"/>
                </a:ln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lnTo>
                  <a:pt x="1891308" y="1968500"/>
                </a:lnTo>
                <a:cubicBezTo>
                  <a:pt x="1891308" y="2121694"/>
                  <a:pt x="1876822" y="2481858"/>
                  <a:pt x="1847850" y="3048993"/>
                </a:cubicBezTo>
                <a:lnTo>
                  <a:pt x="1804591" y="3607793"/>
                </a:lnTo>
                <a:lnTo>
                  <a:pt x="1903809" y="3607793"/>
                </a:lnTo>
                <a:cubicBezTo>
                  <a:pt x="2325423" y="2929798"/>
                  <a:pt x="2995149" y="2590800"/>
                  <a:pt x="3912989" y="2590800"/>
                </a:cubicBezTo>
                <a:cubicBezTo>
                  <a:pt x="4727377" y="2590800"/>
                  <a:pt x="5345377" y="2809875"/>
                  <a:pt x="5766991" y="3248025"/>
                </a:cubicBezTo>
                <a:cubicBezTo>
                  <a:pt x="6188736" y="3686043"/>
                  <a:pt x="6399609" y="4314230"/>
                  <a:pt x="6399609" y="5132586"/>
                </a:cubicBezTo>
                <a:close/>
                <a:moveTo>
                  <a:pt x="-992187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3" name="Freeform 293"/>
          <p:cNvSpPr/>
          <p:nvPr/>
        </p:nvSpPr>
        <p:spPr>
          <a:xfrm>
            <a:off x="5145147" y="2597811"/>
            <a:ext cx="193156" cy="235762"/>
          </a:xfrm>
          <a:custGeom>
            <a:avLst/>
            <a:gdLst/>
            <a:ahLst/>
            <a:cxnLst/>
            <a:rect l="0" t="0" r="0" b="0"/>
            <a:pathLst>
              <a:path w="7429103" h="9067800">
                <a:moveTo>
                  <a:pt x="7429103" y="9067800"/>
                </a:moveTo>
                <a:lnTo>
                  <a:pt x="5512792" y="9067800"/>
                </a:lnTo>
                <a:lnTo>
                  <a:pt x="5512792" y="5156002"/>
                </a:lnTo>
                <a:lnTo>
                  <a:pt x="1922463" y="5156002"/>
                </a:lnTo>
                <a:lnTo>
                  <a:pt x="1922463" y="9067800"/>
                </a:lnTo>
                <a:lnTo>
                  <a:pt x="0" y="9067800"/>
                </a:lnTo>
                <a:lnTo>
                  <a:pt x="0" y="0"/>
                </a:lnTo>
                <a:lnTo>
                  <a:pt x="1922463" y="0"/>
                </a:lnTo>
                <a:lnTo>
                  <a:pt x="1922463" y="3556000"/>
                </a:lnTo>
                <a:lnTo>
                  <a:pt x="5512792" y="3556000"/>
                </a:lnTo>
                <a:lnTo>
                  <a:pt x="5512792" y="0"/>
                </a:lnTo>
                <a:lnTo>
                  <a:pt x="7429103" y="0"/>
                </a:lnTo>
                <a:close/>
                <a:moveTo>
                  <a:pt x="-1141015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4" name="Freeform 294"/>
          <p:cNvSpPr/>
          <p:nvPr/>
        </p:nvSpPr>
        <p:spPr>
          <a:xfrm>
            <a:off x="5382950" y="2649982"/>
            <a:ext cx="174773" cy="186893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5" name="Freeform 295"/>
          <p:cNvSpPr/>
          <p:nvPr/>
        </p:nvSpPr>
        <p:spPr>
          <a:xfrm>
            <a:off x="5597376" y="2653284"/>
            <a:ext cx="166389" cy="183591"/>
          </a:xfrm>
          <a:custGeom>
            <a:avLst/>
            <a:gdLst/>
            <a:ahLst/>
            <a:cxnLst/>
            <a:rect l="0" t="0" r="0" b="0"/>
            <a:pathLst>
              <a:path w="6399610" h="7061200">
                <a:moveTo>
                  <a:pt x="4948436" y="6934200"/>
                </a:moveTo>
                <a:lnTo>
                  <a:pt x="4694238" y="6050360"/>
                </a:lnTo>
                <a:lnTo>
                  <a:pt x="4595019" y="6050360"/>
                </a:lnTo>
                <a:cubicBezTo>
                  <a:pt x="4392481" y="6372887"/>
                  <a:pt x="4105143" y="6621992"/>
                  <a:pt x="3733006" y="6797675"/>
                </a:cubicBezTo>
                <a:cubicBezTo>
                  <a:pt x="3361002" y="6973358"/>
                  <a:pt x="2937272" y="7061200"/>
                  <a:pt x="2461816" y="7061200"/>
                </a:cubicBezTo>
                <a:cubicBezTo>
                  <a:pt x="1647428" y="7061200"/>
                  <a:pt x="1033529" y="6842985"/>
                  <a:pt x="620117" y="6406555"/>
                </a:cubicBezTo>
                <a:cubicBezTo>
                  <a:pt x="206706" y="5970125"/>
                  <a:pt x="0" y="5342401"/>
                  <a:pt x="0" y="4523383"/>
                </a:cubicBezTo>
                <a:lnTo>
                  <a:pt x="0" y="0"/>
                </a:lnTo>
                <a:lnTo>
                  <a:pt x="1891308" y="0"/>
                </a:lnTo>
                <a:lnTo>
                  <a:pt x="1891308" y="4052491"/>
                </a:lnTo>
                <a:cubicBezTo>
                  <a:pt x="1891308" y="4553083"/>
                  <a:pt x="1980142" y="4928527"/>
                  <a:pt x="2157810" y="5178822"/>
                </a:cubicBezTo>
                <a:cubicBezTo>
                  <a:pt x="2335610" y="5429118"/>
                  <a:pt x="2618846" y="5554266"/>
                  <a:pt x="3007519" y="5554266"/>
                </a:cubicBezTo>
                <a:cubicBezTo>
                  <a:pt x="3536685" y="5554266"/>
                  <a:pt x="3919075" y="5377392"/>
                  <a:pt x="4154686" y="5023644"/>
                </a:cubicBezTo>
                <a:cubicBezTo>
                  <a:pt x="4390298" y="4669896"/>
                  <a:pt x="4508103" y="4083447"/>
                  <a:pt x="4508103" y="3264297"/>
                </a:cubicBezTo>
                <a:lnTo>
                  <a:pt x="4508103" y="0"/>
                </a:lnTo>
                <a:lnTo>
                  <a:pt x="6399610" y="0"/>
                </a:lnTo>
                <a:lnTo>
                  <a:pt x="6399610" y="6934200"/>
                </a:lnTo>
                <a:close/>
                <a:moveTo>
                  <a:pt x="-955079" y="6934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6" name="Freeform 296"/>
          <p:cNvSpPr/>
          <p:nvPr/>
        </p:nvSpPr>
        <p:spPr>
          <a:xfrm>
            <a:off x="5815348" y="2649982"/>
            <a:ext cx="117215" cy="183591"/>
          </a:xfrm>
          <a:custGeom>
            <a:avLst/>
            <a:gdLst/>
            <a:ahLst/>
            <a:cxnLst/>
            <a:rect l="0" t="0" r="0" b="0"/>
            <a:pathLst>
              <a:path w="4508302" h="7061200">
                <a:moveTo>
                  <a:pt x="3869531" y="0"/>
                </a:moveTo>
                <a:cubicBezTo>
                  <a:pt x="4125913" y="0"/>
                  <a:pt x="4338836" y="18588"/>
                  <a:pt x="4508302" y="55761"/>
                </a:cubicBezTo>
                <a:lnTo>
                  <a:pt x="4365625" y="1829396"/>
                </a:lnTo>
                <a:cubicBezTo>
                  <a:pt x="4212696" y="1787989"/>
                  <a:pt x="4026694" y="1767285"/>
                  <a:pt x="3807619" y="1767285"/>
                </a:cubicBezTo>
                <a:cubicBezTo>
                  <a:pt x="3203972" y="1767285"/>
                  <a:pt x="2733675" y="1922265"/>
                  <a:pt x="2396728" y="2232224"/>
                </a:cubicBezTo>
                <a:cubicBezTo>
                  <a:pt x="2059781" y="2542183"/>
                  <a:pt x="1891308" y="2976100"/>
                  <a:pt x="1891308" y="3533974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32520" y="127000"/>
                </a:lnTo>
                <a:lnTo>
                  <a:pt x="1711523" y="1295996"/>
                </a:lnTo>
                <a:lnTo>
                  <a:pt x="1804591" y="1295996"/>
                </a:lnTo>
                <a:cubicBezTo>
                  <a:pt x="2019565" y="907455"/>
                  <a:pt x="2309945" y="594321"/>
                  <a:pt x="2675731" y="356593"/>
                </a:cubicBezTo>
                <a:cubicBezTo>
                  <a:pt x="3041650" y="118865"/>
                  <a:pt x="3439583" y="0"/>
                  <a:pt x="3869531" y="0"/>
                </a:cubicBezTo>
                <a:close/>
                <a:moveTo>
                  <a:pt x="6069013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7" name="Freeform 297"/>
          <p:cNvSpPr/>
          <p:nvPr/>
        </p:nvSpPr>
        <p:spPr>
          <a:xfrm>
            <a:off x="6051044" y="2582622"/>
            <a:ext cx="168324" cy="254254"/>
          </a:xfrm>
          <a:custGeom>
            <a:avLst/>
            <a:gdLst/>
            <a:ahLst/>
            <a:cxnLst/>
            <a:rect l="0" t="0" r="0" b="0"/>
            <a:pathLst>
              <a:path w="6474023" h="9779000">
                <a:moveTo>
                  <a:pt x="3857030" y="2590800"/>
                </a:moveTo>
                <a:cubicBezTo>
                  <a:pt x="4675651" y="2590800"/>
                  <a:pt x="5316471" y="2910219"/>
                  <a:pt x="5779492" y="3549055"/>
                </a:cubicBezTo>
                <a:cubicBezTo>
                  <a:pt x="6242513" y="4187892"/>
                  <a:pt x="6474023" y="5063398"/>
                  <a:pt x="6474023" y="6175574"/>
                </a:cubicBezTo>
                <a:cubicBezTo>
                  <a:pt x="6474023" y="7320955"/>
                  <a:pt x="6235237" y="8207905"/>
                  <a:pt x="5757664" y="8836422"/>
                </a:cubicBezTo>
                <a:cubicBezTo>
                  <a:pt x="5280223" y="9464808"/>
                  <a:pt x="4630208" y="9779000"/>
                  <a:pt x="3807619" y="9779000"/>
                </a:cubicBezTo>
                <a:cubicBezTo>
                  <a:pt x="2993099" y="9779000"/>
                  <a:pt x="2354329" y="9483395"/>
                  <a:pt x="1891308" y="8892183"/>
                </a:cubicBezTo>
                <a:lnTo>
                  <a:pt x="1761133" y="8892183"/>
                </a:lnTo>
                <a:lnTo>
                  <a:pt x="1444823" y="9652000"/>
                </a:ln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lnTo>
                  <a:pt x="1891308" y="2247900"/>
                </a:lnTo>
                <a:cubicBezTo>
                  <a:pt x="1891308" y="2533518"/>
                  <a:pt x="1866503" y="2990983"/>
                  <a:pt x="1816894" y="3620294"/>
                </a:cubicBezTo>
                <a:lnTo>
                  <a:pt x="1891308" y="3620294"/>
                </a:lnTo>
                <a:cubicBezTo>
                  <a:pt x="2333691" y="2933965"/>
                  <a:pt x="2988932" y="2590800"/>
                  <a:pt x="3857030" y="2590800"/>
                </a:cubicBezTo>
                <a:close/>
                <a:moveTo>
                  <a:pt x="6069013" y="9652000"/>
                </a:moveTo>
                <a:moveTo>
                  <a:pt x="3249414" y="4103886"/>
                </a:moveTo>
                <a:cubicBezTo>
                  <a:pt x="2782292" y="4103886"/>
                  <a:pt x="2441244" y="4247621"/>
                  <a:pt x="2226270" y="4535091"/>
                </a:cubicBezTo>
                <a:cubicBezTo>
                  <a:pt x="2011296" y="4822429"/>
                  <a:pt x="1899642" y="5296893"/>
                  <a:pt x="1891308" y="5958483"/>
                </a:cubicBezTo>
                <a:lnTo>
                  <a:pt x="1891308" y="6163072"/>
                </a:lnTo>
                <a:cubicBezTo>
                  <a:pt x="1891308" y="6907478"/>
                  <a:pt x="2001904" y="7440944"/>
                  <a:pt x="2223095" y="7763471"/>
                </a:cubicBezTo>
                <a:cubicBezTo>
                  <a:pt x="2444287" y="8085998"/>
                  <a:pt x="2794662" y="8247261"/>
                  <a:pt x="3274219" y="8247261"/>
                </a:cubicBezTo>
                <a:cubicBezTo>
                  <a:pt x="3662759" y="8247261"/>
                  <a:pt x="3971727" y="8068403"/>
                  <a:pt x="4201120" y="7710686"/>
                </a:cubicBezTo>
                <a:cubicBezTo>
                  <a:pt x="4430646" y="7352970"/>
                  <a:pt x="4545409" y="6832997"/>
                  <a:pt x="4545409" y="6150769"/>
                </a:cubicBezTo>
                <a:cubicBezTo>
                  <a:pt x="4545409" y="5468409"/>
                  <a:pt x="4429654" y="4956705"/>
                  <a:pt x="4198144" y="4615657"/>
                </a:cubicBezTo>
                <a:cubicBezTo>
                  <a:pt x="3966633" y="4274476"/>
                  <a:pt x="3650390" y="4103886"/>
                  <a:pt x="3249414" y="4103886"/>
                </a:cubicBezTo>
                <a:close/>
                <a:moveTo>
                  <a:pt x="4555927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8" name="Freeform 298"/>
          <p:cNvSpPr/>
          <p:nvPr/>
        </p:nvSpPr>
        <p:spPr>
          <a:xfrm>
            <a:off x="6234198" y="2653284"/>
            <a:ext cx="187832" cy="259537"/>
          </a:xfrm>
          <a:custGeom>
            <a:avLst/>
            <a:gdLst/>
            <a:ahLst/>
            <a:cxnLst/>
            <a:rect l="0" t="0" r="0" b="0"/>
            <a:pathLst>
              <a:path w="7224315" h="9982200">
                <a:moveTo>
                  <a:pt x="0" y="0"/>
                </a:moveTo>
                <a:lnTo>
                  <a:pt x="2071290" y="0"/>
                </a:lnTo>
                <a:lnTo>
                  <a:pt x="3379787" y="3900488"/>
                </a:lnTo>
                <a:cubicBezTo>
                  <a:pt x="3491441" y="4239552"/>
                  <a:pt x="3567906" y="4640594"/>
                  <a:pt x="3609181" y="5103615"/>
                </a:cubicBezTo>
                <a:lnTo>
                  <a:pt x="3646487" y="5103615"/>
                </a:lnTo>
                <a:cubicBezTo>
                  <a:pt x="3691863" y="4677768"/>
                  <a:pt x="3780697" y="4276725"/>
                  <a:pt x="3912989" y="3900488"/>
                </a:cubicBezTo>
                <a:lnTo>
                  <a:pt x="5196681" y="0"/>
                </a:lnTo>
                <a:lnTo>
                  <a:pt x="7224315" y="0"/>
                </a:lnTo>
                <a:lnTo>
                  <a:pt x="4291210" y="7818834"/>
                </a:lnTo>
                <a:cubicBezTo>
                  <a:pt x="4022526" y="8542205"/>
                  <a:pt x="3639079" y="9083608"/>
                  <a:pt x="3140868" y="9443045"/>
                </a:cubicBezTo>
                <a:cubicBezTo>
                  <a:pt x="2642790" y="9802481"/>
                  <a:pt x="2060971" y="9982200"/>
                  <a:pt x="1395412" y="9982200"/>
                </a:cubicBezTo>
                <a:cubicBezTo>
                  <a:pt x="1068784" y="9982200"/>
                  <a:pt x="748373" y="9947076"/>
                  <a:pt x="434181" y="9876829"/>
                </a:cubicBezTo>
                <a:lnTo>
                  <a:pt x="434181" y="8375848"/>
                </a:lnTo>
                <a:cubicBezTo>
                  <a:pt x="661590" y="8429691"/>
                  <a:pt x="909637" y="8456612"/>
                  <a:pt x="1178321" y="8456612"/>
                </a:cubicBezTo>
                <a:cubicBezTo>
                  <a:pt x="1513152" y="8456612"/>
                  <a:pt x="1805582" y="8354417"/>
                  <a:pt x="2055614" y="8150026"/>
                </a:cubicBezTo>
                <a:cubicBezTo>
                  <a:pt x="2305777" y="7945635"/>
                  <a:pt x="2501172" y="7636999"/>
                  <a:pt x="2641798" y="7224117"/>
                </a:cubicBezTo>
                <a:lnTo>
                  <a:pt x="2753320" y="6883400"/>
                </a:lnTo>
                <a:close/>
                <a:moveTo>
                  <a:pt x="6934200" y="6934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9" name="Freeform 299"/>
          <p:cNvSpPr/>
          <p:nvPr/>
        </p:nvSpPr>
        <p:spPr>
          <a:xfrm>
            <a:off x="427672" y="3030982"/>
            <a:ext cx="136723" cy="186893"/>
          </a:xfrm>
          <a:custGeom>
            <a:avLst/>
            <a:gdLst/>
            <a:ahLst/>
            <a:cxnLst/>
            <a:rect l="0" t="0" r="0" b="0"/>
            <a:pathLst>
              <a:path w="5258594" h="7188200">
                <a:moveTo>
                  <a:pt x="5258594" y="5005190"/>
                </a:moveTo>
                <a:cubicBezTo>
                  <a:pt x="5258594" y="5716257"/>
                  <a:pt x="5011539" y="6257859"/>
                  <a:pt x="4517430" y="6629996"/>
                </a:cubicBezTo>
                <a:cubicBezTo>
                  <a:pt x="4023453" y="7002132"/>
                  <a:pt x="3284538" y="7188200"/>
                  <a:pt x="2300685" y="7188200"/>
                </a:cubicBezTo>
                <a:cubicBezTo>
                  <a:pt x="1796389" y="7188200"/>
                  <a:pt x="1366441" y="7154068"/>
                  <a:pt x="1010841" y="7085806"/>
                </a:cubicBezTo>
                <a:cubicBezTo>
                  <a:pt x="655373" y="7017677"/>
                  <a:pt x="322594" y="6917466"/>
                  <a:pt x="12502" y="6785174"/>
                </a:cubicBezTo>
                <a:lnTo>
                  <a:pt x="12502" y="5222479"/>
                </a:lnTo>
                <a:cubicBezTo>
                  <a:pt x="363869" y="5387843"/>
                  <a:pt x="759685" y="5526353"/>
                  <a:pt x="1199952" y="5638007"/>
                </a:cubicBezTo>
                <a:cubicBezTo>
                  <a:pt x="1640219" y="5749529"/>
                  <a:pt x="2027833" y="5805290"/>
                  <a:pt x="2362796" y="5805290"/>
                </a:cubicBezTo>
                <a:cubicBezTo>
                  <a:pt x="3048993" y="5805290"/>
                  <a:pt x="3392091" y="5606786"/>
                  <a:pt x="3392091" y="5209779"/>
                </a:cubicBezTo>
                <a:cubicBezTo>
                  <a:pt x="3392091" y="5060950"/>
                  <a:pt x="3346582" y="4940036"/>
                  <a:pt x="3255566" y="4847035"/>
                </a:cubicBezTo>
                <a:cubicBezTo>
                  <a:pt x="3164682" y="4753902"/>
                  <a:pt x="3007585" y="4648465"/>
                  <a:pt x="2784277" y="4530725"/>
                </a:cubicBezTo>
                <a:cubicBezTo>
                  <a:pt x="2561101" y="4412854"/>
                  <a:pt x="2263445" y="4275336"/>
                  <a:pt x="1891308" y="4118174"/>
                </a:cubicBezTo>
                <a:cubicBezTo>
                  <a:pt x="1358040" y="3894866"/>
                  <a:pt x="966325" y="3688160"/>
                  <a:pt x="716161" y="3498057"/>
                </a:cubicBezTo>
                <a:cubicBezTo>
                  <a:pt x="466130" y="3307821"/>
                  <a:pt x="284229" y="3089672"/>
                  <a:pt x="170458" y="2843610"/>
                </a:cubicBezTo>
                <a:cubicBezTo>
                  <a:pt x="56820" y="2597547"/>
                  <a:pt x="0" y="2294665"/>
                  <a:pt x="0" y="1934965"/>
                </a:cubicBezTo>
                <a:cubicBezTo>
                  <a:pt x="0" y="1318882"/>
                  <a:pt x="238721" y="842368"/>
                  <a:pt x="716161" y="505421"/>
                </a:cubicBezTo>
                <a:cubicBezTo>
                  <a:pt x="1193734" y="168474"/>
                  <a:pt x="1870737" y="0"/>
                  <a:pt x="2747169" y="0"/>
                </a:cubicBezTo>
                <a:cubicBezTo>
                  <a:pt x="3582194" y="0"/>
                  <a:pt x="4394531" y="181902"/>
                  <a:pt x="5184180" y="545704"/>
                </a:cubicBezTo>
                <a:lnTo>
                  <a:pt x="4613672" y="1909961"/>
                </a:lnTo>
                <a:cubicBezTo>
                  <a:pt x="4266407" y="1761133"/>
                  <a:pt x="3941895" y="1639226"/>
                  <a:pt x="3640138" y="1544241"/>
                </a:cubicBezTo>
                <a:cubicBezTo>
                  <a:pt x="3338381" y="1449123"/>
                  <a:pt x="3030406" y="1401565"/>
                  <a:pt x="2716213" y="1401565"/>
                </a:cubicBezTo>
                <a:cubicBezTo>
                  <a:pt x="2158074" y="1401565"/>
                  <a:pt x="1879005" y="1552509"/>
                  <a:pt x="1879005" y="1854399"/>
                </a:cubicBezTo>
                <a:cubicBezTo>
                  <a:pt x="1879005" y="2023865"/>
                  <a:pt x="1968897" y="2170642"/>
                  <a:pt x="2148682" y="2294732"/>
                </a:cubicBezTo>
                <a:cubicBezTo>
                  <a:pt x="2328598" y="2418821"/>
                  <a:pt x="2722364" y="2602839"/>
                  <a:pt x="3329980" y="2846785"/>
                </a:cubicBezTo>
                <a:cubicBezTo>
                  <a:pt x="3871582" y="3065992"/>
                  <a:pt x="4268457" y="3270714"/>
                  <a:pt x="4520605" y="3460949"/>
                </a:cubicBezTo>
                <a:cubicBezTo>
                  <a:pt x="4772885" y="3651052"/>
                  <a:pt x="4958953" y="3870193"/>
                  <a:pt x="5078810" y="4118372"/>
                </a:cubicBezTo>
                <a:cubicBezTo>
                  <a:pt x="5198666" y="4366419"/>
                  <a:pt x="5258594" y="4662025"/>
                  <a:pt x="5258594" y="5005190"/>
                </a:cubicBezTo>
                <a:close/>
                <a:moveTo>
                  <a:pt x="1485503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0" name="Freeform 300"/>
          <p:cNvSpPr/>
          <p:nvPr/>
        </p:nvSpPr>
        <p:spPr>
          <a:xfrm>
            <a:off x="580139" y="3034284"/>
            <a:ext cx="276186" cy="180289"/>
          </a:xfrm>
          <a:custGeom>
            <a:avLst/>
            <a:gdLst/>
            <a:ahLst/>
            <a:cxnLst/>
            <a:rect l="0" t="0" r="0" b="0"/>
            <a:pathLst>
              <a:path w="10622558" h="6934200">
                <a:moveTo>
                  <a:pt x="6567091" y="6934200"/>
                </a:moveTo>
                <a:lnTo>
                  <a:pt x="6033889" y="4509096"/>
                </a:lnTo>
                <a:lnTo>
                  <a:pt x="5314553" y="1445221"/>
                </a:lnTo>
                <a:lnTo>
                  <a:pt x="5271095" y="1445221"/>
                </a:lnTo>
                <a:lnTo>
                  <a:pt x="4006056" y="6934200"/>
                </a:lnTo>
                <a:lnTo>
                  <a:pt x="1972072" y="6934200"/>
                </a:lnTo>
                <a:lnTo>
                  <a:pt x="0" y="0"/>
                </a:lnTo>
                <a:lnTo>
                  <a:pt x="1885156" y="0"/>
                </a:lnTo>
                <a:lnTo>
                  <a:pt x="2685058" y="3070225"/>
                </a:lnTo>
                <a:cubicBezTo>
                  <a:pt x="2813248" y="3620162"/>
                  <a:pt x="2943489" y="4378921"/>
                  <a:pt x="3075781" y="5346502"/>
                </a:cubicBezTo>
                <a:lnTo>
                  <a:pt x="3113087" y="5346502"/>
                </a:lnTo>
                <a:cubicBezTo>
                  <a:pt x="3129624" y="5032309"/>
                  <a:pt x="3201921" y="4534033"/>
                  <a:pt x="3329980" y="3851672"/>
                </a:cubicBezTo>
                <a:lnTo>
                  <a:pt x="3429198" y="3324424"/>
                </a:lnTo>
                <a:lnTo>
                  <a:pt x="4285059" y="0"/>
                </a:lnTo>
                <a:lnTo>
                  <a:pt x="6368653" y="0"/>
                </a:lnTo>
                <a:lnTo>
                  <a:pt x="7181056" y="3324424"/>
                </a:lnTo>
                <a:cubicBezTo>
                  <a:pt x="7197592" y="3415440"/>
                  <a:pt x="7223389" y="3549849"/>
                  <a:pt x="7258447" y="3727649"/>
                </a:cubicBezTo>
                <a:cubicBezTo>
                  <a:pt x="7293636" y="3905449"/>
                  <a:pt x="7327767" y="4094626"/>
                  <a:pt x="7360841" y="4295180"/>
                </a:cubicBezTo>
                <a:cubicBezTo>
                  <a:pt x="7393914" y="4495734"/>
                  <a:pt x="7423878" y="4692188"/>
                  <a:pt x="7450733" y="4884540"/>
                </a:cubicBezTo>
                <a:cubicBezTo>
                  <a:pt x="7477588" y="5076759"/>
                  <a:pt x="7493132" y="5230747"/>
                  <a:pt x="7497366" y="5346502"/>
                </a:cubicBezTo>
                <a:lnTo>
                  <a:pt x="7534473" y="5346502"/>
                </a:lnTo>
                <a:cubicBezTo>
                  <a:pt x="7571647" y="5048846"/>
                  <a:pt x="7637793" y="4640528"/>
                  <a:pt x="7732911" y="4121547"/>
                </a:cubicBezTo>
                <a:cubicBezTo>
                  <a:pt x="7828028" y="3602567"/>
                  <a:pt x="7896225" y="3252126"/>
                  <a:pt x="7937500" y="3070225"/>
                </a:cubicBezTo>
                <a:lnTo>
                  <a:pt x="8768556" y="0"/>
                </a:lnTo>
                <a:lnTo>
                  <a:pt x="10622558" y="0"/>
                </a:lnTo>
                <a:lnTo>
                  <a:pt x="8625880" y="6934200"/>
                </a:lnTo>
                <a:close/>
                <a:moveTo>
                  <a:pt x="-124023" y="6934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1" name="Freeform 301"/>
          <p:cNvSpPr/>
          <p:nvPr/>
        </p:nvSpPr>
        <p:spPr>
          <a:xfrm>
            <a:off x="883202" y="2963622"/>
            <a:ext cx="53528" cy="250952"/>
          </a:xfrm>
          <a:custGeom>
            <a:avLst/>
            <a:gdLst/>
            <a:ahLst/>
            <a:cxnLst/>
            <a:rect l="0" t="0" r="0" b="0"/>
            <a:pathLst>
              <a:path w="2058789" h="9652000">
                <a:moveTo>
                  <a:pt x="0" y="923925"/>
                </a:moveTo>
                <a:cubicBezTo>
                  <a:pt x="0" y="307975"/>
                  <a:pt x="343165" y="0"/>
                  <a:pt x="1029494" y="0"/>
                </a:cubicBezTo>
                <a:cubicBezTo>
                  <a:pt x="1715691" y="0"/>
                  <a:pt x="2058789" y="307975"/>
                  <a:pt x="2058789" y="923925"/>
                </a:cubicBezTo>
                <a:cubicBezTo>
                  <a:pt x="2058789" y="1217480"/>
                  <a:pt x="1972998" y="1445949"/>
                  <a:pt x="1801416" y="1609329"/>
                </a:cubicBezTo>
                <a:cubicBezTo>
                  <a:pt x="1629834" y="1772577"/>
                  <a:pt x="1372526" y="1854200"/>
                  <a:pt x="1029494" y="1854200"/>
                </a:cubicBezTo>
                <a:cubicBezTo>
                  <a:pt x="343165" y="1854200"/>
                  <a:pt x="0" y="1544109"/>
                  <a:pt x="0" y="923925"/>
                </a:cubicBezTo>
                <a:close/>
                <a:moveTo>
                  <a:pt x="7816454" y="9652000"/>
                </a:moveTo>
                <a:moveTo>
                  <a:pt x="1971874" y="9652000"/>
                </a:moveTo>
                <a:lnTo>
                  <a:pt x="80566" y="9652000"/>
                </a:lnTo>
                <a:lnTo>
                  <a:pt x="80566" y="2717800"/>
                </a:lnTo>
                <a:lnTo>
                  <a:pt x="1971874" y="2717800"/>
                </a:lnTo>
                <a:close/>
                <a:moveTo>
                  <a:pt x="-911621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2" name="Freeform 302"/>
          <p:cNvSpPr/>
          <p:nvPr/>
        </p:nvSpPr>
        <p:spPr>
          <a:xfrm>
            <a:off x="967823" y="2995909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3" name="Freeform 303"/>
          <p:cNvSpPr/>
          <p:nvPr/>
        </p:nvSpPr>
        <p:spPr>
          <a:xfrm>
            <a:off x="1118351" y="3030982"/>
            <a:ext cx="144622" cy="186893"/>
          </a:xfrm>
          <a:custGeom>
            <a:avLst/>
            <a:gdLst/>
            <a:ahLst/>
            <a:cxnLst/>
            <a:rect l="0" t="0" r="0" b="0"/>
            <a:pathLst>
              <a:path w="5562402" h="7188200">
                <a:moveTo>
                  <a:pt x="3237111" y="7188200"/>
                </a:moveTo>
                <a:cubicBezTo>
                  <a:pt x="1079037" y="7188200"/>
                  <a:pt x="0" y="6003595"/>
                  <a:pt x="0" y="3634383"/>
                </a:cubicBezTo>
                <a:cubicBezTo>
                  <a:pt x="0" y="2456061"/>
                  <a:pt x="293489" y="1555750"/>
                  <a:pt x="880468" y="933450"/>
                </a:cubicBezTo>
                <a:cubicBezTo>
                  <a:pt x="1467578" y="311150"/>
                  <a:pt x="2308887" y="0"/>
                  <a:pt x="3404394" y="0"/>
                </a:cubicBezTo>
                <a:cubicBezTo>
                  <a:pt x="4206478" y="0"/>
                  <a:pt x="4925814" y="157097"/>
                  <a:pt x="5562402" y="471290"/>
                </a:cubicBezTo>
                <a:lnTo>
                  <a:pt x="5004396" y="1934766"/>
                </a:lnTo>
                <a:cubicBezTo>
                  <a:pt x="4706739" y="1814910"/>
                  <a:pt x="4429721" y="1716750"/>
                  <a:pt x="4173339" y="1640285"/>
                </a:cubicBezTo>
                <a:cubicBezTo>
                  <a:pt x="3917090" y="1563820"/>
                  <a:pt x="3660775" y="1525588"/>
                  <a:pt x="3404394" y="1525588"/>
                </a:cubicBezTo>
                <a:cubicBezTo>
                  <a:pt x="2420541" y="1525588"/>
                  <a:pt x="1928614" y="2224419"/>
                  <a:pt x="1928614" y="3622080"/>
                </a:cubicBezTo>
                <a:cubicBezTo>
                  <a:pt x="1928614" y="4978334"/>
                  <a:pt x="2420607" y="5656461"/>
                  <a:pt x="3404593" y="5656461"/>
                </a:cubicBezTo>
                <a:cubicBezTo>
                  <a:pt x="3768395" y="5656461"/>
                  <a:pt x="4105275" y="5607910"/>
                  <a:pt x="4415235" y="5510808"/>
                </a:cubicBezTo>
                <a:cubicBezTo>
                  <a:pt x="4725326" y="5413574"/>
                  <a:pt x="5035418" y="5261637"/>
                  <a:pt x="5345510" y="5054997"/>
                </a:cubicBezTo>
                <a:lnTo>
                  <a:pt x="5345510" y="6673454"/>
                </a:lnTo>
                <a:cubicBezTo>
                  <a:pt x="5039519" y="6867790"/>
                  <a:pt x="4730486" y="7002132"/>
                  <a:pt x="4418410" y="7076479"/>
                </a:cubicBezTo>
                <a:cubicBezTo>
                  <a:pt x="4106334" y="7150959"/>
                  <a:pt x="3712568" y="7188200"/>
                  <a:pt x="3237111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4" name="Freeform 304"/>
          <p:cNvSpPr/>
          <p:nvPr/>
        </p:nvSpPr>
        <p:spPr>
          <a:xfrm>
            <a:off x="1299070" y="2963622"/>
            <a:ext cx="166389" cy="250952"/>
          </a:xfrm>
          <a:custGeom>
            <a:avLst/>
            <a:gdLst/>
            <a:ahLst/>
            <a:cxnLst/>
            <a:rect l="0" t="0" r="0" b="0"/>
            <a:pathLst>
              <a:path w="6399609" h="9652000">
                <a:moveTo>
                  <a:pt x="6399609" y="9652000"/>
                </a:moveTo>
                <a:lnTo>
                  <a:pt x="4508302" y="9652000"/>
                </a:lnTo>
                <a:lnTo>
                  <a:pt x="4508302" y="5604074"/>
                </a:lnTo>
                <a:cubicBezTo>
                  <a:pt x="4508302" y="4603949"/>
                  <a:pt x="4136231" y="4103886"/>
                  <a:pt x="3392091" y="4103886"/>
                </a:cubicBezTo>
                <a:cubicBezTo>
                  <a:pt x="2862924" y="4103886"/>
                  <a:pt x="2480469" y="4283671"/>
                  <a:pt x="2244725" y="4643240"/>
                </a:cubicBezTo>
                <a:cubicBezTo>
                  <a:pt x="2009114" y="5002808"/>
                  <a:pt x="1891308" y="5585487"/>
                  <a:pt x="1891308" y="6391275"/>
                </a:cubicBezTo>
                <a:lnTo>
                  <a:pt x="1891308" y="9652000"/>
                </a:ln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lnTo>
                  <a:pt x="1891308" y="1968500"/>
                </a:lnTo>
                <a:cubicBezTo>
                  <a:pt x="1891308" y="2121694"/>
                  <a:pt x="1876822" y="2481858"/>
                  <a:pt x="1847850" y="3048993"/>
                </a:cubicBezTo>
                <a:lnTo>
                  <a:pt x="1804591" y="3607793"/>
                </a:lnTo>
                <a:lnTo>
                  <a:pt x="1903809" y="3607793"/>
                </a:lnTo>
                <a:cubicBezTo>
                  <a:pt x="2325423" y="2929798"/>
                  <a:pt x="2995149" y="2590800"/>
                  <a:pt x="3912989" y="2590800"/>
                </a:cubicBezTo>
                <a:cubicBezTo>
                  <a:pt x="4727377" y="2590800"/>
                  <a:pt x="5345377" y="2809875"/>
                  <a:pt x="5766991" y="3248025"/>
                </a:cubicBezTo>
                <a:cubicBezTo>
                  <a:pt x="6188736" y="3686043"/>
                  <a:pt x="6399609" y="4314230"/>
                  <a:pt x="6399609" y="5132586"/>
                </a:cubicBezTo>
                <a:close/>
                <a:moveTo>
                  <a:pt x="-992187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5" name="Freeform 305"/>
          <p:cNvSpPr/>
          <p:nvPr/>
        </p:nvSpPr>
        <p:spPr>
          <a:xfrm>
            <a:off x="1513950" y="2963622"/>
            <a:ext cx="53528" cy="250952"/>
          </a:xfrm>
          <a:custGeom>
            <a:avLst/>
            <a:gdLst/>
            <a:ahLst/>
            <a:cxnLst/>
            <a:rect l="0" t="0" r="0" b="0"/>
            <a:pathLst>
              <a:path w="2058789" h="9652000">
                <a:moveTo>
                  <a:pt x="0" y="923925"/>
                </a:moveTo>
                <a:cubicBezTo>
                  <a:pt x="0" y="307975"/>
                  <a:pt x="343165" y="0"/>
                  <a:pt x="1029494" y="0"/>
                </a:cubicBezTo>
                <a:cubicBezTo>
                  <a:pt x="1715691" y="0"/>
                  <a:pt x="2058789" y="307975"/>
                  <a:pt x="2058789" y="923925"/>
                </a:cubicBezTo>
                <a:cubicBezTo>
                  <a:pt x="2058789" y="1217480"/>
                  <a:pt x="1972998" y="1445949"/>
                  <a:pt x="1801416" y="1609329"/>
                </a:cubicBezTo>
                <a:cubicBezTo>
                  <a:pt x="1629834" y="1772577"/>
                  <a:pt x="1372526" y="1854200"/>
                  <a:pt x="1029494" y="1854200"/>
                </a:cubicBezTo>
                <a:cubicBezTo>
                  <a:pt x="343165" y="1854200"/>
                  <a:pt x="0" y="1544109"/>
                  <a:pt x="0" y="923925"/>
                </a:cubicBezTo>
                <a:close/>
                <a:moveTo>
                  <a:pt x="7816454" y="9652000"/>
                </a:moveTo>
                <a:moveTo>
                  <a:pt x="1971874" y="9652000"/>
                </a:moveTo>
                <a:lnTo>
                  <a:pt x="80566" y="9652000"/>
                </a:lnTo>
                <a:lnTo>
                  <a:pt x="80566" y="2717800"/>
                </a:lnTo>
                <a:lnTo>
                  <a:pt x="1971874" y="2717800"/>
                </a:lnTo>
                <a:close/>
                <a:moveTo>
                  <a:pt x="-911621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6" name="Freeform 306"/>
          <p:cNvSpPr/>
          <p:nvPr/>
        </p:nvSpPr>
        <p:spPr>
          <a:xfrm>
            <a:off x="1616789" y="3030982"/>
            <a:ext cx="166389" cy="183591"/>
          </a:xfrm>
          <a:custGeom>
            <a:avLst/>
            <a:gdLst/>
            <a:ahLst/>
            <a:cxnLst/>
            <a:rect l="0" t="0" r="0" b="0"/>
            <a:pathLst>
              <a:path w="6399609" h="7061200">
                <a:moveTo>
                  <a:pt x="6399609" y="7061200"/>
                </a:moveTo>
                <a:lnTo>
                  <a:pt x="4508302" y="7061200"/>
                </a:lnTo>
                <a:lnTo>
                  <a:pt x="4508302" y="3013274"/>
                </a:lnTo>
                <a:cubicBezTo>
                  <a:pt x="4508302" y="2513211"/>
                  <a:pt x="4419402" y="2138165"/>
                  <a:pt x="4241602" y="1888133"/>
                </a:cubicBezTo>
                <a:cubicBezTo>
                  <a:pt x="4063802" y="1638102"/>
                  <a:pt x="3780631" y="1513086"/>
                  <a:pt x="3392091" y="1513086"/>
                </a:cubicBezTo>
                <a:cubicBezTo>
                  <a:pt x="2862924" y="1513086"/>
                  <a:pt x="2480469" y="1689762"/>
                  <a:pt x="2244725" y="2043113"/>
                </a:cubicBezTo>
                <a:cubicBezTo>
                  <a:pt x="2009114" y="2396464"/>
                  <a:pt x="1891308" y="2982251"/>
                  <a:pt x="1891308" y="3800475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45022" y="127000"/>
                </a:lnTo>
                <a:lnTo>
                  <a:pt x="1699220" y="1016993"/>
                </a:lnTo>
                <a:lnTo>
                  <a:pt x="1804591" y="1016993"/>
                </a:lnTo>
                <a:cubicBezTo>
                  <a:pt x="2015464" y="682162"/>
                  <a:pt x="2305910" y="428956"/>
                  <a:pt x="2675930" y="257374"/>
                </a:cubicBezTo>
                <a:cubicBezTo>
                  <a:pt x="3045949" y="85791"/>
                  <a:pt x="3466571" y="0"/>
                  <a:pt x="3937794" y="0"/>
                </a:cubicBezTo>
                <a:cubicBezTo>
                  <a:pt x="4743979" y="0"/>
                  <a:pt x="5355828" y="218017"/>
                  <a:pt x="5773341" y="654050"/>
                </a:cubicBezTo>
                <a:cubicBezTo>
                  <a:pt x="6190853" y="1090084"/>
                  <a:pt x="6399609" y="1719329"/>
                  <a:pt x="6399609" y="2541786"/>
                </a:cubicBezTo>
                <a:close/>
                <a:moveTo>
                  <a:pt x="-992187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7" name="Freeform 307"/>
          <p:cNvSpPr/>
          <p:nvPr/>
        </p:nvSpPr>
        <p:spPr>
          <a:xfrm>
            <a:off x="1808936" y="3030982"/>
            <a:ext cx="181702" cy="262839"/>
          </a:xfrm>
          <a:custGeom>
            <a:avLst/>
            <a:gdLst/>
            <a:ahLst/>
            <a:cxnLst/>
            <a:rect l="0" t="0" r="0" b="0"/>
            <a:pathLst>
              <a:path w="6988572" h="10109200">
                <a:moveTo>
                  <a:pt x="6988572" y="127000"/>
                </a:moveTo>
                <a:lnTo>
                  <a:pt x="6988572" y="1088232"/>
                </a:lnTo>
                <a:lnTo>
                  <a:pt x="5903515" y="1367235"/>
                </a:lnTo>
                <a:cubicBezTo>
                  <a:pt x="6101953" y="1678253"/>
                  <a:pt x="6201172" y="2026643"/>
                  <a:pt x="6201172" y="2412405"/>
                </a:cubicBezTo>
                <a:cubicBezTo>
                  <a:pt x="6201172" y="3156546"/>
                  <a:pt x="5941748" y="3736380"/>
                  <a:pt x="5422900" y="4151908"/>
                </a:cubicBezTo>
                <a:cubicBezTo>
                  <a:pt x="4904052" y="4567436"/>
                  <a:pt x="4183658" y="4775200"/>
                  <a:pt x="3261717" y="4775200"/>
                </a:cubicBezTo>
                <a:lnTo>
                  <a:pt x="2920603" y="4756547"/>
                </a:lnTo>
                <a:lnTo>
                  <a:pt x="2641600" y="4725591"/>
                </a:lnTo>
                <a:cubicBezTo>
                  <a:pt x="2447263" y="4874419"/>
                  <a:pt x="2350095" y="5039718"/>
                  <a:pt x="2350095" y="5221486"/>
                </a:cubicBezTo>
                <a:cubicBezTo>
                  <a:pt x="2350095" y="5494272"/>
                  <a:pt x="2697361" y="5630665"/>
                  <a:pt x="3391892" y="5630665"/>
                </a:cubicBezTo>
                <a:lnTo>
                  <a:pt x="4570214" y="5630665"/>
                </a:lnTo>
                <a:cubicBezTo>
                  <a:pt x="5330891" y="5630665"/>
                  <a:pt x="5910659" y="5793780"/>
                  <a:pt x="6309519" y="6120011"/>
                </a:cubicBezTo>
                <a:cubicBezTo>
                  <a:pt x="6708510" y="6446243"/>
                  <a:pt x="6908006" y="6925271"/>
                  <a:pt x="6908006" y="7557095"/>
                </a:cubicBezTo>
                <a:cubicBezTo>
                  <a:pt x="6908006" y="8366455"/>
                  <a:pt x="6570001" y="8994113"/>
                  <a:pt x="5893990" y="9440068"/>
                </a:cubicBezTo>
                <a:cubicBezTo>
                  <a:pt x="5218112" y="9886156"/>
                  <a:pt x="4247687" y="10109200"/>
                  <a:pt x="2982714" y="10109200"/>
                </a:cubicBezTo>
                <a:cubicBezTo>
                  <a:pt x="2015397" y="10109200"/>
                  <a:pt x="1276416" y="9940925"/>
                  <a:pt x="765770" y="9604375"/>
                </a:cubicBezTo>
                <a:cubicBezTo>
                  <a:pt x="255257" y="9267957"/>
                  <a:pt x="0" y="8796337"/>
                  <a:pt x="0" y="8189515"/>
                </a:cubicBezTo>
                <a:cubicBezTo>
                  <a:pt x="0" y="7772532"/>
                  <a:pt x="130241" y="7423679"/>
                  <a:pt x="390723" y="7142956"/>
                </a:cubicBezTo>
                <a:cubicBezTo>
                  <a:pt x="651205" y="6862234"/>
                  <a:pt x="1033595" y="6662010"/>
                  <a:pt x="1537890" y="6542286"/>
                </a:cubicBezTo>
                <a:cubicBezTo>
                  <a:pt x="1343554" y="6459604"/>
                  <a:pt x="1174022" y="6324270"/>
                  <a:pt x="1029295" y="6136283"/>
                </a:cubicBezTo>
                <a:cubicBezTo>
                  <a:pt x="884568" y="5948165"/>
                  <a:pt x="812204" y="5748669"/>
                  <a:pt x="812204" y="5537796"/>
                </a:cubicBezTo>
                <a:cubicBezTo>
                  <a:pt x="812204" y="5273213"/>
                  <a:pt x="888669" y="5053079"/>
                  <a:pt x="1041598" y="4877396"/>
                </a:cubicBezTo>
                <a:cubicBezTo>
                  <a:pt x="1194660" y="4701713"/>
                  <a:pt x="1415851" y="4529138"/>
                  <a:pt x="1705173" y="4359672"/>
                </a:cubicBezTo>
                <a:cubicBezTo>
                  <a:pt x="1341371" y="4202510"/>
                  <a:pt x="1053041" y="3950296"/>
                  <a:pt x="840184" y="3603030"/>
                </a:cubicBezTo>
                <a:cubicBezTo>
                  <a:pt x="627327" y="3255765"/>
                  <a:pt x="520898" y="2846454"/>
                  <a:pt x="520898" y="2375099"/>
                </a:cubicBezTo>
                <a:cubicBezTo>
                  <a:pt x="520898" y="1618523"/>
                  <a:pt x="766828" y="1033529"/>
                  <a:pt x="1258689" y="620118"/>
                </a:cubicBezTo>
                <a:cubicBezTo>
                  <a:pt x="1750681" y="206706"/>
                  <a:pt x="2453547" y="0"/>
                  <a:pt x="3367286" y="0"/>
                </a:cubicBezTo>
                <a:cubicBezTo>
                  <a:pt x="3561490" y="0"/>
                  <a:pt x="3791942" y="17132"/>
                  <a:pt x="4058642" y="51396"/>
                </a:cubicBezTo>
                <a:cubicBezTo>
                  <a:pt x="4325342" y="85660"/>
                  <a:pt x="4495866" y="110861"/>
                  <a:pt x="4570214" y="127000"/>
                </a:cubicBezTo>
                <a:close/>
                <a:moveTo>
                  <a:pt x="6896894" y="7061200"/>
                </a:moveTo>
                <a:moveTo>
                  <a:pt x="1637109" y="8040489"/>
                </a:moveTo>
                <a:cubicBezTo>
                  <a:pt x="1637109" y="8300177"/>
                  <a:pt x="1762125" y="8504171"/>
                  <a:pt x="2012156" y="8652470"/>
                </a:cubicBezTo>
                <a:cubicBezTo>
                  <a:pt x="2262320" y="8800901"/>
                  <a:pt x="2612760" y="8875117"/>
                  <a:pt x="3063478" y="8875117"/>
                </a:cubicBezTo>
                <a:cubicBezTo>
                  <a:pt x="3741473" y="8875117"/>
                  <a:pt x="4272690" y="8782380"/>
                  <a:pt x="4657129" y="8596907"/>
                </a:cubicBezTo>
                <a:cubicBezTo>
                  <a:pt x="5041569" y="8411434"/>
                  <a:pt x="5233789" y="8157964"/>
                  <a:pt x="5233789" y="7836495"/>
                </a:cubicBezTo>
                <a:cubicBezTo>
                  <a:pt x="5233789" y="7576806"/>
                  <a:pt x="5120084" y="7397485"/>
                  <a:pt x="4892675" y="7298531"/>
                </a:cubicBezTo>
                <a:cubicBezTo>
                  <a:pt x="4665398" y="7199577"/>
                  <a:pt x="4314031" y="7150100"/>
                  <a:pt x="3838575" y="7150100"/>
                </a:cubicBezTo>
                <a:lnTo>
                  <a:pt x="2858690" y="7150100"/>
                </a:lnTo>
                <a:cubicBezTo>
                  <a:pt x="2511425" y="7150100"/>
                  <a:pt x="2220978" y="7231459"/>
                  <a:pt x="1987351" y="7394178"/>
                </a:cubicBezTo>
                <a:cubicBezTo>
                  <a:pt x="1753856" y="7557029"/>
                  <a:pt x="1637109" y="7772466"/>
                  <a:pt x="1637109" y="8040489"/>
                </a:cubicBezTo>
                <a:close/>
                <a:moveTo>
                  <a:pt x="-1016595" y="7061200"/>
                </a:moveTo>
                <a:moveTo>
                  <a:pt x="2325290" y="2399904"/>
                </a:moveTo>
                <a:cubicBezTo>
                  <a:pt x="2325290" y="2776141"/>
                  <a:pt x="2411081" y="3073864"/>
                  <a:pt x="2582664" y="3293071"/>
                </a:cubicBezTo>
                <a:cubicBezTo>
                  <a:pt x="2754246" y="3512146"/>
                  <a:pt x="3015721" y="3621683"/>
                  <a:pt x="3367087" y="3621683"/>
                </a:cubicBezTo>
                <a:cubicBezTo>
                  <a:pt x="3722687" y="3621683"/>
                  <a:pt x="3983169" y="3512146"/>
                  <a:pt x="4148534" y="3293071"/>
                </a:cubicBezTo>
                <a:cubicBezTo>
                  <a:pt x="4313899" y="3073864"/>
                  <a:pt x="4396581" y="2776141"/>
                  <a:pt x="4396581" y="2399904"/>
                </a:cubicBezTo>
                <a:cubicBezTo>
                  <a:pt x="4396581" y="1564746"/>
                  <a:pt x="4053416" y="1147168"/>
                  <a:pt x="3367087" y="1147168"/>
                </a:cubicBezTo>
                <a:cubicBezTo>
                  <a:pt x="2672556" y="1147168"/>
                  <a:pt x="2325290" y="1564746"/>
                  <a:pt x="2325290" y="2399904"/>
                </a:cubicBezTo>
                <a:close/>
                <a:moveTo>
                  <a:pt x="4623990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8" name="Freeform 308"/>
          <p:cNvSpPr/>
          <p:nvPr/>
        </p:nvSpPr>
        <p:spPr>
          <a:xfrm>
            <a:off x="2095050" y="3030982"/>
            <a:ext cx="174773" cy="186893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9" name="Freeform 309"/>
          <p:cNvSpPr/>
          <p:nvPr/>
        </p:nvSpPr>
        <p:spPr>
          <a:xfrm>
            <a:off x="2291252" y="2961971"/>
            <a:ext cx="263932" cy="252603"/>
          </a:xfrm>
          <a:custGeom>
            <a:avLst/>
            <a:gdLst/>
            <a:ahLst/>
            <a:cxnLst/>
            <a:rect l="0" t="0" r="0" b="0"/>
            <a:pathLst>
              <a:path w="10151269" h="9715500">
                <a:moveTo>
                  <a:pt x="4570412" y="4201319"/>
                </a:moveTo>
                <a:lnTo>
                  <a:pt x="2933303" y="4201319"/>
                </a:lnTo>
                <a:lnTo>
                  <a:pt x="2933303" y="9715500"/>
                </a:lnTo>
                <a:lnTo>
                  <a:pt x="1041797" y="9715500"/>
                </a:lnTo>
                <a:lnTo>
                  <a:pt x="1041797" y="4201319"/>
                </a:lnTo>
                <a:lnTo>
                  <a:pt x="0" y="4201319"/>
                </a:lnTo>
                <a:lnTo>
                  <a:pt x="0" y="3289697"/>
                </a:lnTo>
                <a:lnTo>
                  <a:pt x="1041797" y="2781300"/>
                </a:lnTo>
                <a:lnTo>
                  <a:pt x="1041797" y="2273300"/>
                </a:lnTo>
                <a:cubicBezTo>
                  <a:pt x="1041797" y="1484577"/>
                  <a:pt x="1236067" y="908513"/>
                  <a:pt x="1624608" y="545108"/>
                </a:cubicBezTo>
                <a:cubicBezTo>
                  <a:pt x="2013281" y="181703"/>
                  <a:pt x="2635514" y="0"/>
                  <a:pt x="3491309" y="0"/>
                </a:cubicBezTo>
                <a:cubicBezTo>
                  <a:pt x="4144433" y="0"/>
                  <a:pt x="4725260" y="97169"/>
                  <a:pt x="5233789" y="291505"/>
                </a:cubicBezTo>
                <a:lnTo>
                  <a:pt x="4750197" y="1680568"/>
                </a:lnTo>
                <a:cubicBezTo>
                  <a:pt x="4369858" y="1560711"/>
                  <a:pt x="4018491" y="1500783"/>
                  <a:pt x="3696097" y="1500783"/>
                </a:cubicBezTo>
                <a:cubicBezTo>
                  <a:pt x="3427280" y="1500783"/>
                  <a:pt x="3232944" y="1580158"/>
                  <a:pt x="3113087" y="1738908"/>
                </a:cubicBezTo>
                <a:cubicBezTo>
                  <a:pt x="2993231" y="1897658"/>
                  <a:pt x="2933303" y="2100792"/>
                  <a:pt x="2933303" y="2348310"/>
                </a:cubicBezTo>
                <a:lnTo>
                  <a:pt x="2933303" y="2781300"/>
                </a:lnTo>
                <a:lnTo>
                  <a:pt x="4570412" y="2781300"/>
                </a:lnTo>
                <a:close/>
                <a:moveTo>
                  <a:pt x="5259983" y="9715500"/>
                </a:moveTo>
                <a:moveTo>
                  <a:pt x="9487892" y="4201319"/>
                </a:moveTo>
                <a:lnTo>
                  <a:pt x="7850783" y="4201319"/>
                </a:lnTo>
                <a:lnTo>
                  <a:pt x="7850783" y="9715500"/>
                </a:lnTo>
                <a:lnTo>
                  <a:pt x="5959277" y="9715500"/>
                </a:lnTo>
                <a:lnTo>
                  <a:pt x="5959277" y="4201319"/>
                </a:lnTo>
                <a:lnTo>
                  <a:pt x="4917480" y="4201319"/>
                </a:lnTo>
                <a:lnTo>
                  <a:pt x="4917480" y="3289697"/>
                </a:lnTo>
                <a:lnTo>
                  <a:pt x="5959277" y="2781300"/>
                </a:lnTo>
                <a:lnTo>
                  <a:pt x="5959277" y="2273300"/>
                </a:lnTo>
                <a:cubicBezTo>
                  <a:pt x="5959277" y="1484577"/>
                  <a:pt x="6153547" y="908513"/>
                  <a:pt x="6542087" y="545108"/>
                </a:cubicBezTo>
                <a:cubicBezTo>
                  <a:pt x="6930761" y="181703"/>
                  <a:pt x="7552994" y="0"/>
                  <a:pt x="8408789" y="0"/>
                </a:cubicBezTo>
                <a:cubicBezTo>
                  <a:pt x="9061913" y="0"/>
                  <a:pt x="9642739" y="97169"/>
                  <a:pt x="10151269" y="291505"/>
                </a:cubicBezTo>
                <a:lnTo>
                  <a:pt x="9667677" y="1680568"/>
                </a:lnTo>
                <a:cubicBezTo>
                  <a:pt x="9287338" y="1560711"/>
                  <a:pt x="8935972" y="1500783"/>
                  <a:pt x="8613577" y="1500783"/>
                </a:cubicBezTo>
                <a:cubicBezTo>
                  <a:pt x="8344760" y="1500783"/>
                  <a:pt x="8150423" y="1580158"/>
                  <a:pt x="8030567" y="1738908"/>
                </a:cubicBezTo>
                <a:cubicBezTo>
                  <a:pt x="7910711" y="1897658"/>
                  <a:pt x="7850783" y="2100792"/>
                  <a:pt x="7850783" y="2348310"/>
                </a:cubicBezTo>
                <a:lnTo>
                  <a:pt x="7850783" y="2781300"/>
                </a:lnTo>
                <a:lnTo>
                  <a:pt x="9487892" y="2781300"/>
                </a:lnTo>
                <a:close/>
                <a:moveTo>
                  <a:pt x="5259983" y="9715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0" name="Freeform 310"/>
          <p:cNvSpPr/>
          <p:nvPr/>
        </p:nvSpPr>
        <p:spPr>
          <a:xfrm>
            <a:off x="2633451" y="2995909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1" name="Freeform 311"/>
          <p:cNvSpPr/>
          <p:nvPr/>
        </p:nvSpPr>
        <p:spPr>
          <a:xfrm>
            <a:off x="2794942" y="2963622"/>
            <a:ext cx="166389" cy="250952"/>
          </a:xfrm>
          <a:custGeom>
            <a:avLst/>
            <a:gdLst/>
            <a:ahLst/>
            <a:cxnLst/>
            <a:rect l="0" t="0" r="0" b="0"/>
            <a:pathLst>
              <a:path w="6399609" h="9652000">
                <a:moveTo>
                  <a:pt x="6399609" y="9652000"/>
                </a:moveTo>
                <a:lnTo>
                  <a:pt x="4508302" y="9652000"/>
                </a:lnTo>
                <a:lnTo>
                  <a:pt x="4508302" y="5604074"/>
                </a:lnTo>
                <a:cubicBezTo>
                  <a:pt x="4508302" y="4603949"/>
                  <a:pt x="4136231" y="4103886"/>
                  <a:pt x="3392091" y="4103886"/>
                </a:cubicBezTo>
                <a:cubicBezTo>
                  <a:pt x="2862924" y="4103886"/>
                  <a:pt x="2480469" y="4283671"/>
                  <a:pt x="2244725" y="4643240"/>
                </a:cubicBezTo>
                <a:cubicBezTo>
                  <a:pt x="2009114" y="5002808"/>
                  <a:pt x="1891308" y="5585487"/>
                  <a:pt x="1891308" y="6391275"/>
                </a:cubicBezTo>
                <a:lnTo>
                  <a:pt x="1891308" y="9652000"/>
                </a:ln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lnTo>
                  <a:pt x="1891308" y="1968500"/>
                </a:lnTo>
                <a:cubicBezTo>
                  <a:pt x="1891308" y="2121694"/>
                  <a:pt x="1876822" y="2481858"/>
                  <a:pt x="1847850" y="3048993"/>
                </a:cubicBezTo>
                <a:lnTo>
                  <a:pt x="1804591" y="3607793"/>
                </a:lnTo>
                <a:lnTo>
                  <a:pt x="1903809" y="3607793"/>
                </a:lnTo>
                <a:cubicBezTo>
                  <a:pt x="2325423" y="2929798"/>
                  <a:pt x="2995149" y="2590800"/>
                  <a:pt x="3912989" y="2590800"/>
                </a:cubicBezTo>
                <a:cubicBezTo>
                  <a:pt x="4727377" y="2590800"/>
                  <a:pt x="5345377" y="2809875"/>
                  <a:pt x="5766991" y="3248025"/>
                </a:cubicBezTo>
                <a:cubicBezTo>
                  <a:pt x="6188736" y="3686043"/>
                  <a:pt x="6399609" y="4314230"/>
                  <a:pt x="6399609" y="5132586"/>
                </a:cubicBezTo>
                <a:close/>
                <a:moveTo>
                  <a:pt x="-992187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2" name="Freeform 312"/>
          <p:cNvSpPr/>
          <p:nvPr/>
        </p:nvSpPr>
        <p:spPr>
          <a:xfrm>
            <a:off x="3000953" y="3030982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3" name="Freeform 313"/>
          <p:cNvSpPr/>
          <p:nvPr/>
        </p:nvSpPr>
        <p:spPr>
          <a:xfrm>
            <a:off x="3204871" y="2963622"/>
            <a:ext cx="53528" cy="250952"/>
          </a:xfrm>
          <a:custGeom>
            <a:avLst/>
            <a:gdLst/>
            <a:ahLst/>
            <a:cxnLst/>
            <a:rect l="0" t="0" r="0" b="0"/>
            <a:pathLst>
              <a:path w="2058789" h="9652000">
                <a:moveTo>
                  <a:pt x="0" y="923925"/>
                </a:moveTo>
                <a:cubicBezTo>
                  <a:pt x="0" y="307975"/>
                  <a:pt x="343165" y="0"/>
                  <a:pt x="1029494" y="0"/>
                </a:cubicBezTo>
                <a:cubicBezTo>
                  <a:pt x="1715691" y="0"/>
                  <a:pt x="2058789" y="307975"/>
                  <a:pt x="2058789" y="923925"/>
                </a:cubicBezTo>
                <a:cubicBezTo>
                  <a:pt x="2058789" y="1217480"/>
                  <a:pt x="1972998" y="1445949"/>
                  <a:pt x="1801416" y="1609329"/>
                </a:cubicBezTo>
                <a:cubicBezTo>
                  <a:pt x="1629834" y="1772577"/>
                  <a:pt x="1372526" y="1854200"/>
                  <a:pt x="1029494" y="1854200"/>
                </a:cubicBezTo>
                <a:cubicBezTo>
                  <a:pt x="343165" y="1854200"/>
                  <a:pt x="0" y="1544109"/>
                  <a:pt x="0" y="923925"/>
                </a:cubicBezTo>
                <a:close/>
                <a:moveTo>
                  <a:pt x="7816454" y="9652000"/>
                </a:moveTo>
                <a:moveTo>
                  <a:pt x="1971874" y="9652000"/>
                </a:moveTo>
                <a:lnTo>
                  <a:pt x="80566" y="9652000"/>
                </a:lnTo>
                <a:lnTo>
                  <a:pt x="80566" y="2717800"/>
                </a:lnTo>
                <a:lnTo>
                  <a:pt x="1971874" y="2717800"/>
                </a:lnTo>
                <a:close/>
                <a:moveTo>
                  <a:pt x="-911621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4" name="Freeform 314"/>
          <p:cNvSpPr/>
          <p:nvPr/>
        </p:nvSpPr>
        <p:spPr>
          <a:xfrm>
            <a:off x="3307710" y="3030982"/>
            <a:ext cx="117215" cy="183591"/>
          </a:xfrm>
          <a:custGeom>
            <a:avLst/>
            <a:gdLst/>
            <a:ahLst/>
            <a:cxnLst/>
            <a:rect l="0" t="0" r="0" b="0"/>
            <a:pathLst>
              <a:path w="4508302" h="7061200">
                <a:moveTo>
                  <a:pt x="3869531" y="0"/>
                </a:moveTo>
                <a:cubicBezTo>
                  <a:pt x="4125913" y="0"/>
                  <a:pt x="4338836" y="18588"/>
                  <a:pt x="4508302" y="55761"/>
                </a:cubicBezTo>
                <a:lnTo>
                  <a:pt x="4365625" y="1829396"/>
                </a:lnTo>
                <a:cubicBezTo>
                  <a:pt x="4212696" y="1787989"/>
                  <a:pt x="4026694" y="1767285"/>
                  <a:pt x="3807619" y="1767285"/>
                </a:cubicBezTo>
                <a:cubicBezTo>
                  <a:pt x="3203972" y="1767285"/>
                  <a:pt x="2733675" y="1922265"/>
                  <a:pt x="2396728" y="2232224"/>
                </a:cubicBezTo>
                <a:cubicBezTo>
                  <a:pt x="2059781" y="2542183"/>
                  <a:pt x="1891308" y="2976100"/>
                  <a:pt x="1891308" y="3533974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32520" y="127000"/>
                </a:lnTo>
                <a:lnTo>
                  <a:pt x="1711523" y="1295996"/>
                </a:lnTo>
                <a:lnTo>
                  <a:pt x="1804591" y="1295996"/>
                </a:lnTo>
                <a:cubicBezTo>
                  <a:pt x="2019565" y="907455"/>
                  <a:pt x="2309945" y="594321"/>
                  <a:pt x="2675731" y="356593"/>
                </a:cubicBezTo>
                <a:cubicBezTo>
                  <a:pt x="3041650" y="118865"/>
                  <a:pt x="3439583" y="0"/>
                  <a:pt x="3869531" y="0"/>
                </a:cubicBezTo>
                <a:close/>
                <a:moveTo>
                  <a:pt x="6069013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5" name="Freeform 315"/>
          <p:cNvSpPr/>
          <p:nvPr/>
        </p:nvSpPr>
        <p:spPr>
          <a:xfrm>
            <a:off x="3543341" y="2963622"/>
            <a:ext cx="49174" cy="250952"/>
          </a:xfrm>
          <a:custGeom>
            <a:avLst/>
            <a:gdLst/>
            <a:ahLst/>
            <a:cxnLst/>
            <a:rect l="0" t="0" r="0" b="0"/>
            <a:pathLst>
              <a:path w="1891308" h="9652000">
                <a:moveTo>
                  <a:pt x="1891308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close/>
                <a:moveTo>
                  <a:pt x="-992187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6" name="Freeform 316"/>
          <p:cNvSpPr/>
          <p:nvPr/>
        </p:nvSpPr>
        <p:spPr>
          <a:xfrm>
            <a:off x="3641990" y="2963622"/>
            <a:ext cx="53528" cy="250952"/>
          </a:xfrm>
          <a:custGeom>
            <a:avLst/>
            <a:gdLst/>
            <a:ahLst/>
            <a:cxnLst/>
            <a:rect l="0" t="0" r="0" b="0"/>
            <a:pathLst>
              <a:path w="2058789" h="9652000">
                <a:moveTo>
                  <a:pt x="0" y="923925"/>
                </a:moveTo>
                <a:cubicBezTo>
                  <a:pt x="0" y="307975"/>
                  <a:pt x="343165" y="0"/>
                  <a:pt x="1029494" y="0"/>
                </a:cubicBezTo>
                <a:cubicBezTo>
                  <a:pt x="1715691" y="0"/>
                  <a:pt x="2058789" y="307975"/>
                  <a:pt x="2058789" y="923925"/>
                </a:cubicBezTo>
                <a:cubicBezTo>
                  <a:pt x="2058789" y="1217480"/>
                  <a:pt x="1972998" y="1445949"/>
                  <a:pt x="1801416" y="1609329"/>
                </a:cubicBezTo>
                <a:cubicBezTo>
                  <a:pt x="1629834" y="1772577"/>
                  <a:pt x="1372526" y="1854200"/>
                  <a:pt x="1029494" y="1854200"/>
                </a:cubicBezTo>
                <a:cubicBezTo>
                  <a:pt x="343165" y="1854200"/>
                  <a:pt x="0" y="1544109"/>
                  <a:pt x="0" y="923925"/>
                </a:cubicBezTo>
                <a:close/>
                <a:moveTo>
                  <a:pt x="7816454" y="9652000"/>
                </a:moveTo>
                <a:moveTo>
                  <a:pt x="1971874" y="9652000"/>
                </a:moveTo>
                <a:lnTo>
                  <a:pt x="80566" y="9652000"/>
                </a:lnTo>
                <a:lnTo>
                  <a:pt x="80566" y="2717800"/>
                </a:lnTo>
                <a:lnTo>
                  <a:pt x="1971874" y="2717800"/>
                </a:lnTo>
                <a:close/>
                <a:moveTo>
                  <a:pt x="-911621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7" name="Freeform 317"/>
          <p:cNvSpPr/>
          <p:nvPr/>
        </p:nvSpPr>
        <p:spPr>
          <a:xfrm>
            <a:off x="3720002" y="3030982"/>
            <a:ext cx="181702" cy="262839"/>
          </a:xfrm>
          <a:custGeom>
            <a:avLst/>
            <a:gdLst/>
            <a:ahLst/>
            <a:cxnLst/>
            <a:rect l="0" t="0" r="0" b="0"/>
            <a:pathLst>
              <a:path w="6988572" h="10109200">
                <a:moveTo>
                  <a:pt x="6988572" y="127000"/>
                </a:moveTo>
                <a:lnTo>
                  <a:pt x="6988572" y="1088232"/>
                </a:lnTo>
                <a:lnTo>
                  <a:pt x="5903515" y="1367235"/>
                </a:lnTo>
                <a:cubicBezTo>
                  <a:pt x="6101953" y="1678253"/>
                  <a:pt x="6201172" y="2026643"/>
                  <a:pt x="6201172" y="2412405"/>
                </a:cubicBezTo>
                <a:cubicBezTo>
                  <a:pt x="6201172" y="3156546"/>
                  <a:pt x="5941748" y="3736380"/>
                  <a:pt x="5422900" y="4151908"/>
                </a:cubicBezTo>
                <a:cubicBezTo>
                  <a:pt x="4904052" y="4567436"/>
                  <a:pt x="4183658" y="4775200"/>
                  <a:pt x="3261717" y="4775200"/>
                </a:cubicBezTo>
                <a:lnTo>
                  <a:pt x="2920603" y="4756547"/>
                </a:lnTo>
                <a:lnTo>
                  <a:pt x="2641600" y="4725591"/>
                </a:lnTo>
                <a:cubicBezTo>
                  <a:pt x="2447263" y="4874419"/>
                  <a:pt x="2350095" y="5039718"/>
                  <a:pt x="2350095" y="5221486"/>
                </a:cubicBezTo>
                <a:cubicBezTo>
                  <a:pt x="2350095" y="5494272"/>
                  <a:pt x="2697361" y="5630665"/>
                  <a:pt x="3391892" y="5630665"/>
                </a:cubicBezTo>
                <a:lnTo>
                  <a:pt x="4570214" y="5630665"/>
                </a:lnTo>
                <a:cubicBezTo>
                  <a:pt x="5330891" y="5630665"/>
                  <a:pt x="5910659" y="5793780"/>
                  <a:pt x="6309519" y="6120011"/>
                </a:cubicBezTo>
                <a:cubicBezTo>
                  <a:pt x="6708510" y="6446243"/>
                  <a:pt x="6908006" y="6925271"/>
                  <a:pt x="6908006" y="7557095"/>
                </a:cubicBezTo>
                <a:cubicBezTo>
                  <a:pt x="6908006" y="8366455"/>
                  <a:pt x="6570001" y="8994113"/>
                  <a:pt x="5893990" y="9440068"/>
                </a:cubicBezTo>
                <a:cubicBezTo>
                  <a:pt x="5218112" y="9886156"/>
                  <a:pt x="4247687" y="10109200"/>
                  <a:pt x="2982714" y="10109200"/>
                </a:cubicBezTo>
                <a:cubicBezTo>
                  <a:pt x="2015397" y="10109200"/>
                  <a:pt x="1276416" y="9940925"/>
                  <a:pt x="765770" y="9604375"/>
                </a:cubicBezTo>
                <a:cubicBezTo>
                  <a:pt x="255257" y="9267957"/>
                  <a:pt x="0" y="8796337"/>
                  <a:pt x="0" y="8189515"/>
                </a:cubicBezTo>
                <a:cubicBezTo>
                  <a:pt x="0" y="7772532"/>
                  <a:pt x="130241" y="7423679"/>
                  <a:pt x="390723" y="7142956"/>
                </a:cubicBezTo>
                <a:cubicBezTo>
                  <a:pt x="651205" y="6862234"/>
                  <a:pt x="1033595" y="6662010"/>
                  <a:pt x="1537890" y="6542286"/>
                </a:cubicBezTo>
                <a:cubicBezTo>
                  <a:pt x="1343554" y="6459604"/>
                  <a:pt x="1174022" y="6324270"/>
                  <a:pt x="1029295" y="6136283"/>
                </a:cubicBezTo>
                <a:cubicBezTo>
                  <a:pt x="884568" y="5948165"/>
                  <a:pt x="812204" y="5748669"/>
                  <a:pt x="812204" y="5537796"/>
                </a:cubicBezTo>
                <a:cubicBezTo>
                  <a:pt x="812204" y="5273213"/>
                  <a:pt x="888669" y="5053079"/>
                  <a:pt x="1041598" y="4877396"/>
                </a:cubicBezTo>
                <a:cubicBezTo>
                  <a:pt x="1194660" y="4701713"/>
                  <a:pt x="1415851" y="4529138"/>
                  <a:pt x="1705173" y="4359672"/>
                </a:cubicBezTo>
                <a:cubicBezTo>
                  <a:pt x="1341371" y="4202510"/>
                  <a:pt x="1053041" y="3950296"/>
                  <a:pt x="840184" y="3603030"/>
                </a:cubicBezTo>
                <a:cubicBezTo>
                  <a:pt x="627327" y="3255765"/>
                  <a:pt x="520898" y="2846454"/>
                  <a:pt x="520898" y="2375099"/>
                </a:cubicBezTo>
                <a:cubicBezTo>
                  <a:pt x="520898" y="1618523"/>
                  <a:pt x="766828" y="1033529"/>
                  <a:pt x="1258689" y="620118"/>
                </a:cubicBezTo>
                <a:cubicBezTo>
                  <a:pt x="1750681" y="206706"/>
                  <a:pt x="2453547" y="0"/>
                  <a:pt x="3367286" y="0"/>
                </a:cubicBezTo>
                <a:cubicBezTo>
                  <a:pt x="3561490" y="0"/>
                  <a:pt x="3791942" y="17132"/>
                  <a:pt x="4058642" y="51396"/>
                </a:cubicBezTo>
                <a:cubicBezTo>
                  <a:pt x="4325342" y="85660"/>
                  <a:pt x="4495866" y="110861"/>
                  <a:pt x="4570214" y="127000"/>
                </a:cubicBezTo>
                <a:close/>
                <a:moveTo>
                  <a:pt x="6896894" y="7061200"/>
                </a:moveTo>
                <a:moveTo>
                  <a:pt x="1637109" y="8040489"/>
                </a:moveTo>
                <a:cubicBezTo>
                  <a:pt x="1637109" y="8300177"/>
                  <a:pt x="1762125" y="8504171"/>
                  <a:pt x="2012156" y="8652470"/>
                </a:cubicBezTo>
                <a:cubicBezTo>
                  <a:pt x="2262320" y="8800901"/>
                  <a:pt x="2612760" y="8875117"/>
                  <a:pt x="3063478" y="8875117"/>
                </a:cubicBezTo>
                <a:cubicBezTo>
                  <a:pt x="3741473" y="8875117"/>
                  <a:pt x="4272690" y="8782380"/>
                  <a:pt x="4657129" y="8596907"/>
                </a:cubicBezTo>
                <a:cubicBezTo>
                  <a:pt x="5041569" y="8411434"/>
                  <a:pt x="5233789" y="8157964"/>
                  <a:pt x="5233789" y="7836495"/>
                </a:cubicBezTo>
                <a:cubicBezTo>
                  <a:pt x="5233789" y="7576806"/>
                  <a:pt x="5120084" y="7397485"/>
                  <a:pt x="4892675" y="7298531"/>
                </a:cubicBezTo>
                <a:cubicBezTo>
                  <a:pt x="4665398" y="7199577"/>
                  <a:pt x="4314031" y="7150100"/>
                  <a:pt x="3838575" y="7150100"/>
                </a:cubicBezTo>
                <a:lnTo>
                  <a:pt x="2858690" y="7150100"/>
                </a:lnTo>
                <a:cubicBezTo>
                  <a:pt x="2511425" y="7150100"/>
                  <a:pt x="2220978" y="7231459"/>
                  <a:pt x="1987351" y="7394178"/>
                </a:cubicBezTo>
                <a:cubicBezTo>
                  <a:pt x="1753856" y="7557029"/>
                  <a:pt x="1637109" y="7772466"/>
                  <a:pt x="1637109" y="8040489"/>
                </a:cubicBezTo>
                <a:close/>
                <a:moveTo>
                  <a:pt x="-1016595" y="7061200"/>
                </a:moveTo>
                <a:moveTo>
                  <a:pt x="2325290" y="2399904"/>
                </a:moveTo>
                <a:cubicBezTo>
                  <a:pt x="2325290" y="2776141"/>
                  <a:pt x="2411081" y="3073864"/>
                  <a:pt x="2582664" y="3293071"/>
                </a:cubicBezTo>
                <a:cubicBezTo>
                  <a:pt x="2754246" y="3512146"/>
                  <a:pt x="3015721" y="3621683"/>
                  <a:pt x="3367087" y="3621683"/>
                </a:cubicBezTo>
                <a:cubicBezTo>
                  <a:pt x="3722687" y="3621683"/>
                  <a:pt x="3983169" y="3512146"/>
                  <a:pt x="4148534" y="3293071"/>
                </a:cubicBezTo>
                <a:cubicBezTo>
                  <a:pt x="4313899" y="3073864"/>
                  <a:pt x="4396581" y="2776141"/>
                  <a:pt x="4396581" y="2399904"/>
                </a:cubicBezTo>
                <a:cubicBezTo>
                  <a:pt x="4396581" y="1564746"/>
                  <a:pt x="4053416" y="1147168"/>
                  <a:pt x="3367087" y="1147168"/>
                </a:cubicBezTo>
                <a:cubicBezTo>
                  <a:pt x="2672556" y="1147168"/>
                  <a:pt x="2325290" y="1564746"/>
                  <a:pt x="2325290" y="2399904"/>
                </a:cubicBezTo>
                <a:close/>
                <a:moveTo>
                  <a:pt x="4623990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8" name="Freeform 318"/>
          <p:cNvSpPr/>
          <p:nvPr/>
        </p:nvSpPr>
        <p:spPr>
          <a:xfrm>
            <a:off x="3931326" y="2963622"/>
            <a:ext cx="166389" cy="250952"/>
          </a:xfrm>
          <a:custGeom>
            <a:avLst/>
            <a:gdLst/>
            <a:ahLst/>
            <a:cxnLst/>
            <a:rect l="0" t="0" r="0" b="0"/>
            <a:pathLst>
              <a:path w="6399609" h="9652000">
                <a:moveTo>
                  <a:pt x="6399609" y="9652000"/>
                </a:moveTo>
                <a:lnTo>
                  <a:pt x="4508302" y="9652000"/>
                </a:lnTo>
                <a:lnTo>
                  <a:pt x="4508302" y="5604074"/>
                </a:lnTo>
                <a:cubicBezTo>
                  <a:pt x="4508302" y="4603949"/>
                  <a:pt x="4136231" y="4103886"/>
                  <a:pt x="3392091" y="4103886"/>
                </a:cubicBezTo>
                <a:cubicBezTo>
                  <a:pt x="2862924" y="4103886"/>
                  <a:pt x="2480469" y="4283671"/>
                  <a:pt x="2244725" y="4643240"/>
                </a:cubicBezTo>
                <a:cubicBezTo>
                  <a:pt x="2009114" y="5002808"/>
                  <a:pt x="1891308" y="5585487"/>
                  <a:pt x="1891308" y="6391275"/>
                </a:cubicBezTo>
                <a:lnTo>
                  <a:pt x="1891308" y="9652000"/>
                </a:ln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lnTo>
                  <a:pt x="1891308" y="1968500"/>
                </a:lnTo>
                <a:cubicBezTo>
                  <a:pt x="1891308" y="2121694"/>
                  <a:pt x="1876822" y="2481858"/>
                  <a:pt x="1847850" y="3048993"/>
                </a:cubicBezTo>
                <a:lnTo>
                  <a:pt x="1804591" y="3607793"/>
                </a:lnTo>
                <a:lnTo>
                  <a:pt x="1903809" y="3607793"/>
                </a:lnTo>
                <a:cubicBezTo>
                  <a:pt x="2325423" y="2929798"/>
                  <a:pt x="2995149" y="2590800"/>
                  <a:pt x="3912989" y="2590800"/>
                </a:cubicBezTo>
                <a:cubicBezTo>
                  <a:pt x="4727377" y="2590800"/>
                  <a:pt x="5345377" y="2809875"/>
                  <a:pt x="5766991" y="3248025"/>
                </a:cubicBezTo>
                <a:cubicBezTo>
                  <a:pt x="6188736" y="3686043"/>
                  <a:pt x="6399609" y="4314230"/>
                  <a:pt x="6399609" y="5132586"/>
                </a:cubicBezTo>
                <a:close/>
                <a:moveTo>
                  <a:pt x="-992187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9" name="Freeform 319"/>
          <p:cNvSpPr/>
          <p:nvPr/>
        </p:nvSpPr>
        <p:spPr>
          <a:xfrm>
            <a:off x="4130082" y="2995909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0" name="Freeform 320"/>
          <p:cNvSpPr/>
          <p:nvPr/>
        </p:nvSpPr>
        <p:spPr>
          <a:xfrm>
            <a:off x="4280610" y="3030982"/>
            <a:ext cx="136723" cy="186893"/>
          </a:xfrm>
          <a:custGeom>
            <a:avLst/>
            <a:gdLst/>
            <a:ahLst/>
            <a:cxnLst/>
            <a:rect l="0" t="0" r="0" b="0"/>
            <a:pathLst>
              <a:path w="5258594" h="7188200">
                <a:moveTo>
                  <a:pt x="5258594" y="5005190"/>
                </a:moveTo>
                <a:cubicBezTo>
                  <a:pt x="5258594" y="5716257"/>
                  <a:pt x="5011539" y="6257859"/>
                  <a:pt x="4517430" y="6629996"/>
                </a:cubicBezTo>
                <a:cubicBezTo>
                  <a:pt x="4023453" y="7002132"/>
                  <a:pt x="3284538" y="7188200"/>
                  <a:pt x="2300685" y="7188200"/>
                </a:cubicBezTo>
                <a:cubicBezTo>
                  <a:pt x="1796389" y="7188200"/>
                  <a:pt x="1366441" y="7154068"/>
                  <a:pt x="1010841" y="7085806"/>
                </a:cubicBezTo>
                <a:cubicBezTo>
                  <a:pt x="655373" y="7017677"/>
                  <a:pt x="322594" y="6917466"/>
                  <a:pt x="12502" y="6785174"/>
                </a:cubicBezTo>
                <a:lnTo>
                  <a:pt x="12502" y="5222479"/>
                </a:lnTo>
                <a:cubicBezTo>
                  <a:pt x="363869" y="5387843"/>
                  <a:pt x="759685" y="5526353"/>
                  <a:pt x="1199952" y="5638007"/>
                </a:cubicBezTo>
                <a:cubicBezTo>
                  <a:pt x="1640219" y="5749529"/>
                  <a:pt x="2027833" y="5805290"/>
                  <a:pt x="2362796" y="5805290"/>
                </a:cubicBezTo>
                <a:cubicBezTo>
                  <a:pt x="3048993" y="5805290"/>
                  <a:pt x="3392091" y="5606786"/>
                  <a:pt x="3392091" y="5209779"/>
                </a:cubicBezTo>
                <a:cubicBezTo>
                  <a:pt x="3392091" y="5060950"/>
                  <a:pt x="3346582" y="4940036"/>
                  <a:pt x="3255566" y="4847035"/>
                </a:cubicBezTo>
                <a:cubicBezTo>
                  <a:pt x="3164682" y="4753902"/>
                  <a:pt x="3007585" y="4648465"/>
                  <a:pt x="2784277" y="4530725"/>
                </a:cubicBezTo>
                <a:cubicBezTo>
                  <a:pt x="2561101" y="4412854"/>
                  <a:pt x="2263445" y="4275336"/>
                  <a:pt x="1891308" y="4118174"/>
                </a:cubicBezTo>
                <a:cubicBezTo>
                  <a:pt x="1358040" y="3894866"/>
                  <a:pt x="966325" y="3688160"/>
                  <a:pt x="716161" y="3498057"/>
                </a:cubicBezTo>
                <a:cubicBezTo>
                  <a:pt x="466130" y="3307821"/>
                  <a:pt x="284229" y="3089672"/>
                  <a:pt x="170458" y="2843610"/>
                </a:cubicBezTo>
                <a:cubicBezTo>
                  <a:pt x="56820" y="2597547"/>
                  <a:pt x="0" y="2294665"/>
                  <a:pt x="0" y="1934965"/>
                </a:cubicBezTo>
                <a:cubicBezTo>
                  <a:pt x="0" y="1318882"/>
                  <a:pt x="238721" y="842368"/>
                  <a:pt x="716161" y="505421"/>
                </a:cubicBezTo>
                <a:cubicBezTo>
                  <a:pt x="1193734" y="168474"/>
                  <a:pt x="1870737" y="0"/>
                  <a:pt x="2747169" y="0"/>
                </a:cubicBezTo>
                <a:cubicBezTo>
                  <a:pt x="3582194" y="0"/>
                  <a:pt x="4394531" y="181902"/>
                  <a:pt x="5184180" y="545704"/>
                </a:cubicBezTo>
                <a:lnTo>
                  <a:pt x="4613672" y="1909961"/>
                </a:lnTo>
                <a:cubicBezTo>
                  <a:pt x="4266407" y="1761133"/>
                  <a:pt x="3941895" y="1639226"/>
                  <a:pt x="3640138" y="1544241"/>
                </a:cubicBezTo>
                <a:cubicBezTo>
                  <a:pt x="3338381" y="1449123"/>
                  <a:pt x="3030406" y="1401565"/>
                  <a:pt x="2716213" y="1401565"/>
                </a:cubicBezTo>
                <a:cubicBezTo>
                  <a:pt x="2158074" y="1401565"/>
                  <a:pt x="1879005" y="1552509"/>
                  <a:pt x="1879005" y="1854399"/>
                </a:cubicBezTo>
                <a:cubicBezTo>
                  <a:pt x="1879005" y="2023865"/>
                  <a:pt x="1968897" y="2170642"/>
                  <a:pt x="2148682" y="2294732"/>
                </a:cubicBezTo>
                <a:cubicBezTo>
                  <a:pt x="2328598" y="2418821"/>
                  <a:pt x="2722364" y="2602839"/>
                  <a:pt x="3329980" y="2846785"/>
                </a:cubicBezTo>
                <a:cubicBezTo>
                  <a:pt x="3871582" y="3065992"/>
                  <a:pt x="4268457" y="3270714"/>
                  <a:pt x="4520605" y="3460949"/>
                </a:cubicBezTo>
                <a:cubicBezTo>
                  <a:pt x="4772885" y="3651052"/>
                  <a:pt x="4958953" y="3870193"/>
                  <a:pt x="5078810" y="4118372"/>
                </a:cubicBezTo>
                <a:cubicBezTo>
                  <a:pt x="5198666" y="4366419"/>
                  <a:pt x="5258594" y="4662025"/>
                  <a:pt x="5258594" y="5005190"/>
                </a:cubicBezTo>
                <a:close/>
                <a:moveTo>
                  <a:pt x="1485503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1" name="Freeform 321"/>
          <p:cNvSpPr/>
          <p:nvPr/>
        </p:nvSpPr>
        <p:spPr>
          <a:xfrm>
            <a:off x="4522216" y="2961971"/>
            <a:ext cx="136078" cy="252603"/>
          </a:xfrm>
          <a:custGeom>
            <a:avLst/>
            <a:gdLst/>
            <a:ahLst/>
            <a:cxnLst/>
            <a:rect l="0" t="0" r="0" b="0"/>
            <a:pathLst>
              <a:path w="5233789" h="9715500">
                <a:moveTo>
                  <a:pt x="4570412" y="4201319"/>
                </a:moveTo>
                <a:lnTo>
                  <a:pt x="2933303" y="4201319"/>
                </a:lnTo>
                <a:lnTo>
                  <a:pt x="2933303" y="9715500"/>
                </a:lnTo>
                <a:lnTo>
                  <a:pt x="1041797" y="9715500"/>
                </a:lnTo>
                <a:lnTo>
                  <a:pt x="1041797" y="4201319"/>
                </a:lnTo>
                <a:lnTo>
                  <a:pt x="0" y="4201319"/>
                </a:lnTo>
                <a:lnTo>
                  <a:pt x="0" y="3289697"/>
                </a:lnTo>
                <a:lnTo>
                  <a:pt x="1041797" y="2781300"/>
                </a:lnTo>
                <a:lnTo>
                  <a:pt x="1041797" y="2273300"/>
                </a:lnTo>
                <a:cubicBezTo>
                  <a:pt x="1041797" y="1484577"/>
                  <a:pt x="1236067" y="908513"/>
                  <a:pt x="1624608" y="545108"/>
                </a:cubicBezTo>
                <a:cubicBezTo>
                  <a:pt x="2013281" y="181703"/>
                  <a:pt x="2635514" y="0"/>
                  <a:pt x="3491309" y="0"/>
                </a:cubicBezTo>
                <a:cubicBezTo>
                  <a:pt x="4144433" y="0"/>
                  <a:pt x="4725260" y="97169"/>
                  <a:pt x="5233789" y="291505"/>
                </a:cubicBezTo>
                <a:lnTo>
                  <a:pt x="4750197" y="1680568"/>
                </a:lnTo>
                <a:cubicBezTo>
                  <a:pt x="4369858" y="1560711"/>
                  <a:pt x="4018491" y="1500783"/>
                  <a:pt x="3696097" y="1500783"/>
                </a:cubicBezTo>
                <a:cubicBezTo>
                  <a:pt x="3427280" y="1500783"/>
                  <a:pt x="3232944" y="1580158"/>
                  <a:pt x="3113087" y="1738908"/>
                </a:cubicBezTo>
                <a:cubicBezTo>
                  <a:pt x="2993231" y="1897658"/>
                  <a:pt x="2933303" y="2100792"/>
                  <a:pt x="2933303" y="2348310"/>
                </a:cubicBezTo>
                <a:lnTo>
                  <a:pt x="2933303" y="2781300"/>
                </a:lnTo>
                <a:lnTo>
                  <a:pt x="4570412" y="2781300"/>
                </a:lnTo>
                <a:close/>
                <a:moveTo>
                  <a:pt x="5259983" y="9715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2" name="Freeform 322"/>
          <p:cNvSpPr/>
          <p:nvPr/>
        </p:nvSpPr>
        <p:spPr>
          <a:xfrm>
            <a:off x="4658260" y="3030982"/>
            <a:ext cx="174773" cy="186893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3" name="Freeform 323"/>
          <p:cNvSpPr/>
          <p:nvPr/>
        </p:nvSpPr>
        <p:spPr>
          <a:xfrm>
            <a:off x="4873650" y="3030982"/>
            <a:ext cx="117215" cy="183591"/>
          </a:xfrm>
          <a:custGeom>
            <a:avLst/>
            <a:gdLst/>
            <a:ahLst/>
            <a:cxnLst/>
            <a:rect l="0" t="0" r="0" b="0"/>
            <a:pathLst>
              <a:path w="4508302" h="7061200">
                <a:moveTo>
                  <a:pt x="3869531" y="0"/>
                </a:moveTo>
                <a:cubicBezTo>
                  <a:pt x="4125913" y="0"/>
                  <a:pt x="4338836" y="18588"/>
                  <a:pt x="4508302" y="55761"/>
                </a:cubicBezTo>
                <a:lnTo>
                  <a:pt x="4365625" y="1829396"/>
                </a:lnTo>
                <a:cubicBezTo>
                  <a:pt x="4212696" y="1787989"/>
                  <a:pt x="4026694" y="1767285"/>
                  <a:pt x="3807619" y="1767285"/>
                </a:cubicBezTo>
                <a:cubicBezTo>
                  <a:pt x="3203972" y="1767285"/>
                  <a:pt x="2733675" y="1922265"/>
                  <a:pt x="2396728" y="2232224"/>
                </a:cubicBezTo>
                <a:cubicBezTo>
                  <a:pt x="2059781" y="2542183"/>
                  <a:pt x="1891308" y="2976100"/>
                  <a:pt x="1891308" y="3533974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32520" y="127000"/>
                </a:lnTo>
                <a:lnTo>
                  <a:pt x="1711523" y="1295996"/>
                </a:lnTo>
                <a:lnTo>
                  <a:pt x="1804591" y="1295996"/>
                </a:lnTo>
                <a:cubicBezTo>
                  <a:pt x="2019565" y="907455"/>
                  <a:pt x="2309945" y="594321"/>
                  <a:pt x="2675731" y="356593"/>
                </a:cubicBezTo>
                <a:cubicBezTo>
                  <a:pt x="3041650" y="118865"/>
                  <a:pt x="3439583" y="0"/>
                  <a:pt x="3869531" y="0"/>
                </a:cubicBezTo>
                <a:close/>
                <a:moveTo>
                  <a:pt x="6069013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4" name="Freeform 324"/>
          <p:cNvSpPr/>
          <p:nvPr/>
        </p:nvSpPr>
        <p:spPr>
          <a:xfrm>
            <a:off x="5097353" y="3030652"/>
            <a:ext cx="160745" cy="187223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5" name="Freeform 325"/>
          <p:cNvSpPr/>
          <p:nvPr/>
        </p:nvSpPr>
        <p:spPr>
          <a:xfrm>
            <a:off x="5308689" y="3030982"/>
            <a:ext cx="166389" cy="183591"/>
          </a:xfrm>
          <a:custGeom>
            <a:avLst/>
            <a:gdLst/>
            <a:ahLst/>
            <a:cxnLst/>
            <a:rect l="0" t="0" r="0" b="0"/>
            <a:pathLst>
              <a:path w="6399609" h="7061200">
                <a:moveTo>
                  <a:pt x="6399609" y="7061200"/>
                </a:moveTo>
                <a:lnTo>
                  <a:pt x="4508302" y="7061200"/>
                </a:lnTo>
                <a:lnTo>
                  <a:pt x="4508302" y="3013274"/>
                </a:lnTo>
                <a:cubicBezTo>
                  <a:pt x="4508302" y="2513211"/>
                  <a:pt x="4419402" y="2138165"/>
                  <a:pt x="4241602" y="1888133"/>
                </a:cubicBezTo>
                <a:cubicBezTo>
                  <a:pt x="4063802" y="1638102"/>
                  <a:pt x="3780631" y="1513086"/>
                  <a:pt x="3392091" y="1513086"/>
                </a:cubicBezTo>
                <a:cubicBezTo>
                  <a:pt x="2862924" y="1513086"/>
                  <a:pt x="2480469" y="1689762"/>
                  <a:pt x="2244725" y="2043113"/>
                </a:cubicBezTo>
                <a:cubicBezTo>
                  <a:pt x="2009114" y="2396464"/>
                  <a:pt x="1891308" y="2982251"/>
                  <a:pt x="1891308" y="3800475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45022" y="127000"/>
                </a:lnTo>
                <a:lnTo>
                  <a:pt x="1699220" y="1016993"/>
                </a:lnTo>
                <a:lnTo>
                  <a:pt x="1804591" y="1016993"/>
                </a:lnTo>
                <a:cubicBezTo>
                  <a:pt x="2015464" y="682162"/>
                  <a:pt x="2305910" y="428956"/>
                  <a:pt x="2675930" y="257374"/>
                </a:cubicBezTo>
                <a:cubicBezTo>
                  <a:pt x="3045949" y="85791"/>
                  <a:pt x="3466571" y="0"/>
                  <a:pt x="3937794" y="0"/>
                </a:cubicBezTo>
                <a:cubicBezTo>
                  <a:pt x="4743979" y="0"/>
                  <a:pt x="5355828" y="218017"/>
                  <a:pt x="5773341" y="654050"/>
                </a:cubicBezTo>
                <a:cubicBezTo>
                  <a:pt x="6190853" y="1090084"/>
                  <a:pt x="6399609" y="1719329"/>
                  <a:pt x="6399609" y="2541786"/>
                </a:cubicBezTo>
                <a:close/>
                <a:moveTo>
                  <a:pt x="-992187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6" name="Freeform 326"/>
          <p:cNvSpPr/>
          <p:nvPr/>
        </p:nvSpPr>
        <p:spPr>
          <a:xfrm>
            <a:off x="5611383" y="2963622"/>
            <a:ext cx="166389" cy="250952"/>
          </a:xfrm>
          <a:custGeom>
            <a:avLst/>
            <a:gdLst/>
            <a:ahLst/>
            <a:cxnLst/>
            <a:rect l="0" t="0" r="0" b="0"/>
            <a:pathLst>
              <a:path w="6399609" h="9652000">
                <a:moveTo>
                  <a:pt x="6399609" y="9652000"/>
                </a:moveTo>
                <a:lnTo>
                  <a:pt x="4508302" y="9652000"/>
                </a:lnTo>
                <a:lnTo>
                  <a:pt x="4508302" y="5604074"/>
                </a:lnTo>
                <a:cubicBezTo>
                  <a:pt x="4508302" y="4603949"/>
                  <a:pt x="4136231" y="4103886"/>
                  <a:pt x="3392091" y="4103886"/>
                </a:cubicBezTo>
                <a:cubicBezTo>
                  <a:pt x="2862924" y="4103886"/>
                  <a:pt x="2480469" y="4283671"/>
                  <a:pt x="2244725" y="4643240"/>
                </a:cubicBezTo>
                <a:cubicBezTo>
                  <a:pt x="2009114" y="5002808"/>
                  <a:pt x="1891308" y="5585487"/>
                  <a:pt x="1891308" y="6391275"/>
                </a:cubicBezTo>
                <a:lnTo>
                  <a:pt x="1891308" y="9652000"/>
                </a:ln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lnTo>
                  <a:pt x="1891308" y="1968500"/>
                </a:lnTo>
                <a:cubicBezTo>
                  <a:pt x="1891308" y="2121694"/>
                  <a:pt x="1876822" y="2481858"/>
                  <a:pt x="1847850" y="3048993"/>
                </a:cubicBezTo>
                <a:lnTo>
                  <a:pt x="1804591" y="3607793"/>
                </a:lnTo>
                <a:lnTo>
                  <a:pt x="1903809" y="3607793"/>
                </a:lnTo>
                <a:cubicBezTo>
                  <a:pt x="2325423" y="2929798"/>
                  <a:pt x="2995149" y="2590800"/>
                  <a:pt x="3912989" y="2590800"/>
                </a:cubicBezTo>
                <a:cubicBezTo>
                  <a:pt x="4727377" y="2590800"/>
                  <a:pt x="5345377" y="2809875"/>
                  <a:pt x="5766991" y="3248025"/>
                </a:cubicBezTo>
                <a:cubicBezTo>
                  <a:pt x="6188736" y="3686043"/>
                  <a:pt x="6399609" y="4314230"/>
                  <a:pt x="6399609" y="5132586"/>
                </a:cubicBezTo>
                <a:close/>
                <a:moveTo>
                  <a:pt x="-992187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7" name="Freeform 327"/>
          <p:cNvSpPr/>
          <p:nvPr/>
        </p:nvSpPr>
        <p:spPr>
          <a:xfrm>
            <a:off x="5817394" y="3030982"/>
            <a:ext cx="174773" cy="186893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8" name="Freeform 328"/>
          <p:cNvSpPr/>
          <p:nvPr/>
        </p:nvSpPr>
        <p:spPr>
          <a:xfrm>
            <a:off x="6031820" y="3034284"/>
            <a:ext cx="166389" cy="183591"/>
          </a:xfrm>
          <a:custGeom>
            <a:avLst/>
            <a:gdLst/>
            <a:ahLst/>
            <a:cxnLst/>
            <a:rect l="0" t="0" r="0" b="0"/>
            <a:pathLst>
              <a:path w="6399610" h="7061200">
                <a:moveTo>
                  <a:pt x="4948436" y="6934200"/>
                </a:moveTo>
                <a:lnTo>
                  <a:pt x="4694238" y="6050360"/>
                </a:lnTo>
                <a:lnTo>
                  <a:pt x="4595019" y="6050360"/>
                </a:lnTo>
                <a:cubicBezTo>
                  <a:pt x="4392481" y="6372887"/>
                  <a:pt x="4105143" y="6621992"/>
                  <a:pt x="3733006" y="6797675"/>
                </a:cubicBezTo>
                <a:cubicBezTo>
                  <a:pt x="3361002" y="6973358"/>
                  <a:pt x="2937272" y="7061200"/>
                  <a:pt x="2461816" y="7061200"/>
                </a:cubicBezTo>
                <a:cubicBezTo>
                  <a:pt x="1647428" y="7061200"/>
                  <a:pt x="1033529" y="6842985"/>
                  <a:pt x="620117" y="6406555"/>
                </a:cubicBezTo>
                <a:cubicBezTo>
                  <a:pt x="206706" y="5970125"/>
                  <a:pt x="0" y="5342401"/>
                  <a:pt x="0" y="4523383"/>
                </a:cubicBezTo>
                <a:lnTo>
                  <a:pt x="0" y="0"/>
                </a:lnTo>
                <a:lnTo>
                  <a:pt x="1891308" y="0"/>
                </a:lnTo>
                <a:lnTo>
                  <a:pt x="1891308" y="4052491"/>
                </a:lnTo>
                <a:cubicBezTo>
                  <a:pt x="1891308" y="4553083"/>
                  <a:pt x="1980142" y="4928527"/>
                  <a:pt x="2157810" y="5178822"/>
                </a:cubicBezTo>
                <a:cubicBezTo>
                  <a:pt x="2335610" y="5429118"/>
                  <a:pt x="2618846" y="5554266"/>
                  <a:pt x="3007519" y="5554266"/>
                </a:cubicBezTo>
                <a:cubicBezTo>
                  <a:pt x="3536685" y="5554266"/>
                  <a:pt x="3919075" y="5377392"/>
                  <a:pt x="4154686" y="5023644"/>
                </a:cubicBezTo>
                <a:cubicBezTo>
                  <a:pt x="4390298" y="4669896"/>
                  <a:pt x="4508103" y="4083447"/>
                  <a:pt x="4508103" y="3264297"/>
                </a:cubicBezTo>
                <a:lnTo>
                  <a:pt x="4508103" y="0"/>
                </a:lnTo>
                <a:lnTo>
                  <a:pt x="6399610" y="0"/>
                </a:lnTo>
                <a:lnTo>
                  <a:pt x="6399610" y="6934200"/>
                </a:lnTo>
                <a:close/>
                <a:moveTo>
                  <a:pt x="-955079" y="6934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9" name="Freeform 329"/>
          <p:cNvSpPr/>
          <p:nvPr/>
        </p:nvSpPr>
        <p:spPr>
          <a:xfrm>
            <a:off x="6249759" y="3030982"/>
            <a:ext cx="117215" cy="183591"/>
          </a:xfrm>
          <a:custGeom>
            <a:avLst/>
            <a:gdLst/>
            <a:ahLst/>
            <a:cxnLst/>
            <a:rect l="0" t="0" r="0" b="0"/>
            <a:pathLst>
              <a:path w="4508302" h="7061200">
                <a:moveTo>
                  <a:pt x="3869531" y="0"/>
                </a:moveTo>
                <a:cubicBezTo>
                  <a:pt x="4125913" y="0"/>
                  <a:pt x="4338836" y="18588"/>
                  <a:pt x="4508302" y="55761"/>
                </a:cubicBezTo>
                <a:lnTo>
                  <a:pt x="4365625" y="1829396"/>
                </a:lnTo>
                <a:cubicBezTo>
                  <a:pt x="4212696" y="1787989"/>
                  <a:pt x="4026694" y="1767285"/>
                  <a:pt x="3807619" y="1767285"/>
                </a:cubicBezTo>
                <a:cubicBezTo>
                  <a:pt x="3203972" y="1767285"/>
                  <a:pt x="2733675" y="1922265"/>
                  <a:pt x="2396728" y="2232224"/>
                </a:cubicBezTo>
                <a:cubicBezTo>
                  <a:pt x="2059781" y="2542183"/>
                  <a:pt x="1891308" y="2976100"/>
                  <a:pt x="1891308" y="3533974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32520" y="127000"/>
                </a:lnTo>
                <a:lnTo>
                  <a:pt x="1711523" y="1295996"/>
                </a:lnTo>
                <a:lnTo>
                  <a:pt x="1804591" y="1295996"/>
                </a:lnTo>
                <a:cubicBezTo>
                  <a:pt x="2019565" y="907455"/>
                  <a:pt x="2309945" y="594321"/>
                  <a:pt x="2675731" y="356593"/>
                </a:cubicBezTo>
                <a:cubicBezTo>
                  <a:pt x="3041650" y="118865"/>
                  <a:pt x="3439583" y="0"/>
                  <a:pt x="3869531" y="0"/>
                </a:cubicBezTo>
                <a:close/>
                <a:moveTo>
                  <a:pt x="6069013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0" name="Freeform 330"/>
          <p:cNvSpPr/>
          <p:nvPr/>
        </p:nvSpPr>
        <p:spPr>
          <a:xfrm>
            <a:off x="6392703" y="3164048"/>
            <a:ext cx="56433" cy="54818"/>
          </a:xfrm>
          <a:custGeom>
            <a:avLst/>
            <a:gdLst/>
            <a:ahLst/>
            <a:cxnLst/>
            <a:rect l="0" t="0" r="0" b="0"/>
            <a:pathLst>
              <a:path w="2170509" h="2108398">
                <a:moveTo>
                  <a:pt x="0" y="1054100"/>
                </a:moveTo>
                <a:cubicBezTo>
                  <a:pt x="0" y="706834"/>
                  <a:pt x="93001" y="444368"/>
                  <a:pt x="279003" y="266700"/>
                </a:cubicBezTo>
                <a:cubicBezTo>
                  <a:pt x="465138" y="88900"/>
                  <a:pt x="735939" y="0"/>
                  <a:pt x="1091406" y="0"/>
                </a:cubicBezTo>
                <a:cubicBezTo>
                  <a:pt x="1434571" y="0"/>
                  <a:pt x="1700213" y="90951"/>
                  <a:pt x="1888331" y="272852"/>
                </a:cubicBezTo>
                <a:cubicBezTo>
                  <a:pt x="2076450" y="454753"/>
                  <a:pt x="2170509" y="715169"/>
                  <a:pt x="2170509" y="1054100"/>
                </a:cubicBezTo>
                <a:cubicBezTo>
                  <a:pt x="2170509" y="1380728"/>
                  <a:pt x="2075392" y="1638102"/>
                  <a:pt x="1885156" y="1826220"/>
                </a:cubicBezTo>
                <a:cubicBezTo>
                  <a:pt x="1695053" y="2014338"/>
                  <a:pt x="1430470" y="2108398"/>
                  <a:pt x="1091406" y="2108398"/>
                </a:cubicBezTo>
                <a:cubicBezTo>
                  <a:pt x="744141" y="2108398"/>
                  <a:pt x="475390" y="2016455"/>
                  <a:pt x="285155" y="1832570"/>
                </a:cubicBezTo>
                <a:cubicBezTo>
                  <a:pt x="95052" y="1648553"/>
                  <a:pt x="0" y="1389063"/>
                  <a:pt x="0" y="1054100"/>
                </a:cubicBezTo>
                <a:close/>
                <a:moveTo>
                  <a:pt x="163711" y="1943298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1" name="Rectangle 331"/>
          <p:cNvSpPr/>
          <p:nvPr/>
        </p:nvSpPr>
        <p:spPr>
          <a:xfrm>
            <a:off x="412838" y="3771900"/>
            <a:ext cx="5721510" cy="1160220"/>
          </a:xfrm>
          <a:prstGeom prst="rect">
            <a:avLst/>
          </a:prstGeom>
        </p:spPr>
      </p:sp>
      <p:sp>
        <p:nvSpPr>
          <p:cNvPr id="332" name="Freeform 332"/>
          <p:cNvSpPr/>
          <p:nvPr/>
        </p:nvSpPr>
        <p:spPr>
          <a:xfrm>
            <a:off x="445244" y="3855111"/>
            <a:ext cx="131404" cy="235762"/>
          </a:xfrm>
          <a:custGeom>
            <a:avLst/>
            <a:gdLst/>
            <a:ahLst/>
            <a:cxnLst/>
            <a:rect l="0" t="0" r="0" b="0"/>
            <a:pathLst>
              <a:path w="5054005" h="9067800">
                <a:moveTo>
                  <a:pt x="5054005" y="9067800"/>
                </a:moveTo>
                <a:lnTo>
                  <a:pt x="0" y="9067800"/>
                </a:lnTo>
                <a:lnTo>
                  <a:pt x="0" y="0"/>
                </a:lnTo>
                <a:lnTo>
                  <a:pt x="5054005" y="0"/>
                </a:lnTo>
                <a:lnTo>
                  <a:pt x="5054005" y="936427"/>
                </a:lnTo>
                <a:lnTo>
                  <a:pt x="1054299" y="936427"/>
                </a:lnTo>
                <a:lnTo>
                  <a:pt x="1054299" y="3860800"/>
                </a:lnTo>
                <a:lnTo>
                  <a:pt x="4812110" y="3860800"/>
                </a:lnTo>
                <a:lnTo>
                  <a:pt x="4812110" y="4791075"/>
                </a:lnTo>
                <a:lnTo>
                  <a:pt x="1054299" y="4791075"/>
                </a:lnTo>
                <a:lnTo>
                  <a:pt x="1054299" y="8125222"/>
                </a:lnTo>
                <a:lnTo>
                  <a:pt x="5054005" y="8125222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3" name="Freeform 333"/>
          <p:cNvSpPr/>
          <p:nvPr/>
        </p:nvSpPr>
        <p:spPr>
          <a:xfrm>
            <a:off x="611654" y="3911245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4" name="Freeform 334"/>
          <p:cNvSpPr/>
          <p:nvPr/>
        </p:nvSpPr>
        <p:spPr>
          <a:xfrm>
            <a:off x="808529" y="3910915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5" name="Freeform 335"/>
          <p:cNvSpPr/>
          <p:nvPr/>
        </p:nvSpPr>
        <p:spPr>
          <a:xfrm>
            <a:off x="919940" y="3873272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6" name="Freeform 336"/>
          <p:cNvSpPr/>
          <p:nvPr/>
        </p:nvSpPr>
        <p:spPr>
          <a:xfrm>
            <a:off x="1059911" y="3839922"/>
            <a:ext cx="147687" cy="250952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7" name="Freeform 337"/>
          <p:cNvSpPr/>
          <p:nvPr/>
        </p:nvSpPr>
        <p:spPr>
          <a:xfrm>
            <a:off x="1352535" y="3855111"/>
            <a:ext cx="178968" cy="235762"/>
          </a:xfrm>
          <a:custGeom>
            <a:avLst/>
            <a:gdLst/>
            <a:ahLst/>
            <a:cxnLst/>
            <a:rect l="0" t="0" r="0" b="0"/>
            <a:pathLst>
              <a:path w="6883400" h="9067800">
                <a:moveTo>
                  <a:pt x="6883400" y="9067800"/>
                </a:moveTo>
                <a:lnTo>
                  <a:pt x="5829102" y="9067800"/>
                </a:lnTo>
                <a:lnTo>
                  <a:pt x="5829102" y="4803379"/>
                </a:lnTo>
                <a:lnTo>
                  <a:pt x="1054299" y="4803379"/>
                </a:lnTo>
                <a:lnTo>
                  <a:pt x="1054299" y="9067800"/>
                </a:lnTo>
                <a:lnTo>
                  <a:pt x="0" y="9067800"/>
                </a:lnTo>
                <a:lnTo>
                  <a:pt x="0" y="0"/>
                </a:lnTo>
                <a:lnTo>
                  <a:pt x="1054299" y="0"/>
                </a:lnTo>
                <a:lnTo>
                  <a:pt x="1054299" y="3860800"/>
                </a:lnTo>
                <a:lnTo>
                  <a:pt x="5829102" y="3860800"/>
                </a:lnTo>
                <a:lnTo>
                  <a:pt x="5829102" y="0"/>
                </a:lnTo>
                <a:lnTo>
                  <a:pt x="6883400" y="0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8" name="Freeform 338"/>
          <p:cNvSpPr/>
          <p:nvPr/>
        </p:nvSpPr>
        <p:spPr>
          <a:xfrm>
            <a:off x="1582293" y="3910915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9" name="Freeform 339"/>
          <p:cNvSpPr/>
          <p:nvPr/>
        </p:nvSpPr>
        <p:spPr>
          <a:xfrm>
            <a:off x="1789666" y="3914217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0" name="Freeform 340"/>
          <p:cNvSpPr/>
          <p:nvPr/>
        </p:nvSpPr>
        <p:spPr>
          <a:xfrm>
            <a:off x="1994278" y="3910915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1" name="Freeform 341"/>
          <p:cNvSpPr/>
          <p:nvPr/>
        </p:nvSpPr>
        <p:spPr>
          <a:xfrm>
            <a:off x="2213082" y="3914217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2" name="Freeform 342"/>
          <p:cNvSpPr/>
          <p:nvPr/>
        </p:nvSpPr>
        <p:spPr>
          <a:xfrm>
            <a:off x="2417693" y="3910915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3" name="Freeform 343"/>
          <p:cNvSpPr/>
          <p:nvPr/>
        </p:nvSpPr>
        <p:spPr>
          <a:xfrm>
            <a:off x="2618115" y="3848538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4" name="Freeform 344"/>
          <p:cNvSpPr/>
          <p:nvPr/>
        </p:nvSpPr>
        <p:spPr>
          <a:xfrm>
            <a:off x="2680500" y="3873272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5" name="Freeform 345"/>
          <p:cNvSpPr/>
          <p:nvPr/>
        </p:nvSpPr>
        <p:spPr>
          <a:xfrm>
            <a:off x="2810637" y="3910915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6" name="Freeform 346"/>
          <p:cNvSpPr/>
          <p:nvPr/>
        </p:nvSpPr>
        <p:spPr>
          <a:xfrm>
            <a:off x="2994463" y="3910915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7" name="Freeform 347"/>
          <p:cNvSpPr/>
          <p:nvPr/>
        </p:nvSpPr>
        <p:spPr>
          <a:xfrm>
            <a:off x="3249203" y="3910915"/>
            <a:ext cx="155586" cy="259207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8" name="Freeform 348"/>
          <p:cNvSpPr/>
          <p:nvPr/>
        </p:nvSpPr>
        <p:spPr>
          <a:xfrm>
            <a:off x="3441716" y="3910915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9" name="Freeform 349"/>
          <p:cNvSpPr/>
          <p:nvPr/>
        </p:nvSpPr>
        <p:spPr>
          <a:xfrm>
            <a:off x="3626991" y="3910915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0" name="Freeform 350"/>
          <p:cNvSpPr/>
          <p:nvPr/>
        </p:nvSpPr>
        <p:spPr>
          <a:xfrm>
            <a:off x="3836298" y="3910915"/>
            <a:ext cx="155586" cy="259207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1" name="Freeform 351"/>
          <p:cNvSpPr/>
          <p:nvPr/>
        </p:nvSpPr>
        <p:spPr>
          <a:xfrm>
            <a:off x="4038645" y="3839922"/>
            <a:ext cx="26766" cy="25095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2" name="Freeform 352"/>
          <p:cNvSpPr/>
          <p:nvPr/>
        </p:nvSpPr>
        <p:spPr>
          <a:xfrm>
            <a:off x="4112318" y="3910915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3" name="Freeform 353"/>
          <p:cNvSpPr/>
          <p:nvPr/>
        </p:nvSpPr>
        <p:spPr>
          <a:xfrm>
            <a:off x="4380127" y="3911245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4" name="Freeform 354"/>
          <p:cNvSpPr/>
          <p:nvPr/>
        </p:nvSpPr>
        <p:spPr>
          <a:xfrm>
            <a:off x="4567169" y="3910915"/>
            <a:ext cx="127694" cy="183261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5" name="Freeform 355"/>
          <p:cNvSpPr/>
          <p:nvPr/>
        </p:nvSpPr>
        <p:spPr>
          <a:xfrm>
            <a:off x="4734211" y="3910915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6" name="Freeform 356"/>
          <p:cNvSpPr/>
          <p:nvPr/>
        </p:nvSpPr>
        <p:spPr>
          <a:xfrm>
            <a:off x="4859165" y="3910915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7" name="Freeform 357"/>
          <p:cNvSpPr/>
          <p:nvPr/>
        </p:nvSpPr>
        <p:spPr>
          <a:xfrm>
            <a:off x="5057189" y="3910915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8" name="Freeform 358"/>
          <p:cNvSpPr/>
          <p:nvPr/>
        </p:nvSpPr>
        <p:spPr>
          <a:xfrm>
            <a:off x="5214727" y="3910915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9" name="Freeform 359"/>
          <p:cNvSpPr/>
          <p:nvPr/>
        </p:nvSpPr>
        <p:spPr>
          <a:xfrm>
            <a:off x="5446090" y="3873272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0" name="Freeform 360"/>
          <p:cNvSpPr/>
          <p:nvPr/>
        </p:nvSpPr>
        <p:spPr>
          <a:xfrm>
            <a:off x="5586061" y="3839922"/>
            <a:ext cx="147687" cy="250952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1" name="Freeform 361"/>
          <p:cNvSpPr/>
          <p:nvPr/>
        </p:nvSpPr>
        <p:spPr>
          <a:xfrm>
            <a:off x="5778904" y="3910915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2" name="Freeform 362"/>
          <p:cNvSpPr/>
          <p:nvPr/>
        </p:nvSpPr>
        <p:spPr>
          <a:xfrm>
            <a:off x="416548" y="4295217"/>
            <a:ext cx="249584" cy="176657"/>
          </a:xfrm>
          <a:custGeom>
            <a:avLst/>
            <a:gdLst/>
            <a:ahLst/>
            <a:cxnLst/>
            <a:rect l="0" t="0" r="0" b="0"/>
            <a:pathLst>
              <a:path w="9599414" h="6794500">
                <a:moveTo>
                  <a:pt x="6498828" y="6794500"/>
                </a:moveTo>
                <a:lnTo>
                  <a:pt x="5252442" y="2808288"/>
                </a:lnTo>
                <a:cubicBezTo>
                  <a:pt x="5173861" y="2564475"/>
                  <a:pt x="5027084" y="2010701"/>
                  <a:pt x="4812109" y="1146969"/>
                </a:cubicBezTo>
                <a:lnTo>
                  <a:pt x="4762500" y="1146969"/>
                </a:lnTo>
                <a:cubicBezTo>
                  <a:pt x="4597135" y="1870208"/>
                  <a:pt x="4452474" y="2428148"/>
                  <a:pt x="4328517" y="2820790"/>
                </a:cubicBezTo>
                <a:lnTo>
                  <a:pt x="3044825" y="6794500"/>
                </a:lnTo>
                <a:lnTo>
                  <a:pt x="1854200" y="6794500"/>
                </a:lnTo>
                <a:lnTo>
                  <a:pt x="0" y="0"/>
                </a:lnTo>
                <a:lnTo>
                  <a:pt x="1079103" y="0"/>
                </a:lnTo>
                <a:cubicBezTo>
                  <a:pt x="1517253" y="1706960"/>
                  <a:pt x="1851025" y="3006792"/>
                  <a:pt x="2080419" y="3899496"/>
                </a:cubicBezTo>
                <a:cubicBezTo>
                  <a:pt x="2309945" y="4792200"/>
                  <a:pt x="2441244" y="5393532"/>
                  <a:pt x="2474317" y="5703491"/>
                </a:cubicBezTo>
                <a:lnTo>
                  <a:pt x="2523927" y="5703491"/>
                </a:lnTo>
                <a:cubicBezTo>
                  <a:pt x="2569435" y="5467880"/>
                  <a:pt x="2642791" y="5163080"/>
                  <a:pt x="2743994" y="4789091"/>
                </a:cubicBezTo>
                <a:cubicBezTo>
                  <a:pt x="2845329" y="4415103"/>
                  <a:pt x="2933171" y="4118571"/>
                  <a:pt x="3007519" y="3899496"/>
                </a:cubicBezTo>
                <a:lnTo>
                  <a:pt x="4254103" y="0"/>
                </a:lnTo>
                <a:lnTo>
                  <a:pt x="5370314" y="0"/>
                </a:lnTo>
                <a:lnTo>
                  <a:pt x="6585744" y="3899297"/>
                </a:lnTo>
                <a:cubicBezTo>
                  <a:pt x="6817254" y="4610233"/>
                  <a:pt x="6974350" y="5207464"/>
                  <a:pt x="7057033" y="5690990"/>
                </a:cubicBezTo>
                <a:lnTo>
                  <a:pt x="7106642" y="5690990"/>
                </a:lnTo>
                <a:cubicBezTo>
                  <a:pt x="7123178" y="5542161"/>
                  <a:pt x="7167563" y="5312768"/>
                  <a:pt x="7239794" y="5002808"/>
                </a:cubicBezTo>
                <a:cubicBezTo>
                  <a:pt x="7312158" y="4692849"/>
                  <a:pt x="7743164" y="3025246"/>
                  <a:pt x="8532813" y="0"/>
                </a:cubicBezTo>
                <a:lnTo>
                  <a:pt x="9599414" y="0"/>
                </a:lnTo>
                <a:lnTo>
                  <a:pt x="7720409" y="6794500"/>
                </a:lnTo>
                <a:close/>
                <a:moveTo>
                  <a:pt x="-142676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3" name="Freeform 363"/>
          <p:cNvSpPr/>
          <p:nvPr/>
        </p:nvSpPr>
        <p:spPr>
          <a:xfrm>
            <a:off x="688211" y="4291915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4" name="Freeform 364"/>
          <p:cNvSpPr/>
          <p:nvPr/>
        </p:nvSpPr>
        <p:spPr>
          <a:xfrm>
            <a:off x="897518" y="4291915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5" name="Freeform 365"/>
          <p:cNvSpPr/>
          <p:nvPr/>
        </p:nvSpPr>
        <p:spPr>
          <a:xfrm>
            <a:off x="1032306" y="4220922"/>
            <a:ext cx="26766" cy="25095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6" name="Freeform 366"/>
          <p:cNvSpPr/>
          <p:nvPr/>
        </p:nvSpPr>
        <p:spPr>
          <a:xfrm>
            <a:off x="1105980" y="4220922"/>
            <a:ext cx="155426" cy="25425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7" name="Freeform 367"/>
          <p:cNvSpPr/>
          <p:nvPr/>
        </p:nvSpPr>
        <p:spPr>
          <a:xfrm>
            <a:off x="1379437" y="4295217"/>
            <a:ext cx="249584" cy="176657"/>
          </a:xfrm>
          <a:custGeom>
            <a:avLst/>
            <a:gdLst/>
            <a:ahLst/>
            <a:cxnLst/>
            <a:rect l="0" t="0" r="0" b="0"/>
            <a:pathLst>
              <a:path w="9599414" h="6794500">
                <a:moveTo>
                  <a:pt x="6498828" y="6794500"/>
                </a:moveTo>
                <a:lnTo>
                  <a:pt x="5252442" y="2808288"/>
                </a:lnTo>
                <a:cubicBezTo>
                  <a:pt x="5173861" y="2564475"/>
                  <a:pt x="5027084" y="2010701"/>
                  <a:pt x="4812109" y="1146969"/>
                </a:cubicBezTo>
                <a:lnTo>
                  <a:pt x="4762500" y="1146969"/>
                </a:lnTo>
                <a:cubicBezTo>
                  <a:pt x="4597135" y="1870208"/>
                  <a:pt x="4452474" y="2428148"/>
                  <a:pt x="4328517" y="2820790"/>
                </a:cubicBezTo>
                <a:lnTo>
                  <a:pt x="3044825" y="6794500"/>
                </a:lnTo>
                <a:lnTo>
                  <a:pt x="1854200" y="6794500"/>
                </a:lnTo>
                <a:lnTo>
                  <a:pt x="0" y="0"/>
                </a:lnTo>
                <a:lnTo>
                  <a:pt x="1079103" y="0"/>
                </a:lnTo>
                <a:cubicBezTo>
                  <a:pt x="1517253" y="1706960"/>
                  <a:pt x="1851025" y="3006792"/>
                  <a:pt x="2080419" y="3899496"/>
                </a:cubicBezTo>
                <a:cubicBezTo>
                  <a:pt x="2309945" y="4792200"/>
                  <a:pt x="2441244" y="5393532"/>
                  <a:pt x="2474317" y="5703491"/>
                </a:cubicBezTo>
                <a:lnTo>
                  <a:pt x="2523927" y="5703491"/>
                </a:lnTo>
                <a:cubicBezTo>
                  <a:pt x="2569435" y="5467880"/>
                  <a:pt x="2642791" y="5163080"/>
                  <a:pt x="2743994" y="4789091"/>
                </a:cubicBezTo>
                <a:cubicBezTo>
                  <a:pt x="2845329" y="4415103"/>
                  <a:pt x="2933171" y="4118571"/>
                  <a:pt x="3007519" y="3899496"/>
                </a:cubicBezTo>
                <a:lnTo>
                  <a:pt x="4254103" y="0"/>
                </a:lnTo>
                <a:lnTo>
                  <a:pt x="5370314" y="0"/>
                </a:lnTo>
                <a:lnTo>
                  <a:pt x="6585744" y="3899297"/>
                </a:lnTo>
                <a:cubicBezTo>
                  <a:pt x="6817254" y="4610233"/>
                  <a:pt x="6974350" y="5207464"/>
                  <a:pt x="7057033" y="5690990"/>
                </a:cubicBezTo>
                <a:lnTo>
                  <a:pt x="7106642" y="5690990"/>
                </a:lnTo>
                <a:cubicBezTo>
                  <a:pt x="7123178" y="5542161"/>
                  <a:pt x="7167563" y="5312768"/>
                  <a:pt x="7239794" y="5002808"/>
                </a:cubicBezTo>
                <a:cubicBezTo>
                  <a:pt x="7312158" y="4692849"/>
                  <a:pt x="7743164" y="3025246"/>
                  <a:pt x="8532813" y="0"/>
                </a:cubicBezTo>
                <a:lnTo>
                  <a:pt x="9599414" y="0"/>
                </a:lnTo>
                <a:lnTo>
                  <a:pt x="7720409" y="6794500"/>
                </a:lnTo>
                <a:close/>
                <a:moveTo>
                  <a:pt x="-142676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8" name="Freeform 368"/>
          <p:cNvSpPr/>
          <p:nvPr/>
        </p:nvSpPr>
        <p:spPr>
          <a:xfrm>
            <a:off x="1660933" y="4220922"/>
            <a:ext cx="147687" cy="250952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9" name="Freeform 369"/>
          <p:cNvSpPr/>
          <p:nvPr/>
        </p:nvSpPr>
        <p:spPr>
          <a:xfrm>
            <a:off x="1853743" y="4291915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0" name="Freeform 370"/>
          <p:cNvSpPr/>
          <p:nvPr/>
        </p:nvSpPr>
        <p:spPr>
          <a:xfrm>
            <a:off x="2135684" y="4292245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1" name="Freeform 371"/>
          <p:cNvSpPr/>
          <p:nvPr/>
        </p:nvSpPr>
        <p:spPr>
          <a:xfrm>
            <a:off x="2332527" y="4291915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2" name="Freeform 372"/>
          <p:cNvSpPr/>
          <p:nvPr/>
        </p:nvSpPr>
        <p:spPr>
          <a:xfrm>
            <a:off x="2457481" y="4291915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3" name="Freeform 373"/>
          <p:cNvSpPr/>
          <p:nvPr/>
        </p:nvSpPr>
        <p:spPr>
          <a:xfrm>
            <a:off x="2738475" y="4291915"/>
            <a:ext cx="155586" cy="259207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4" name="Freeform 374"/>
          <p:cNvSpPr/>
          <p:nvPr/>
        </p:nvSpPr>
        <p:spPr>
          <a:xfrm>
            <a:off x="2927603" y="4292245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5" name="Freeform 375"/>
          <p:cNvSpPr/>
          <p:nvPr/>
        </p:nvSpPr>
        <p:spPr>
          <a:xfrm>
            <a:off x="3113162" y="4291915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6" name="Freeform 376"/>
          <p:cNvSpPr/>
          <p:nvPr/>
        </p:nvSpPr>
        <p:spPr>
          <a:xfrm>
            <a:off x="3270700" y="4291915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7" name="Freeform 377"/>
          <p:cNvSpPr/>
          <p:nvPr/>
        </p:nvSpPr>
        <p:spPr>
          <a:xfrm>
            <a:off x="3437267" y="4229538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8" name="Freeform 378"/>
          <p:cNvSpPr/>
          <p:nvPr/>
        </p:nvSpPr>
        <p:spPr>
          <a:xfrm>
            <a:off x="3513196" y="4291915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9" name="Freeform 379"/>
          <p:cNvSpPr/>
          <p:nvPr/>
        </p:nvSpPr>
        <p:spPr>
          <a:xfrm>
            <a:off x="3722438" y="4291915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0" name="Freeform 380"/>
          <p:cNvSpPr/>
          <p:nvPr/>
        </p:nvSpPr>
        <p:spPr>
          <a:xfrm>
            <a:off x="3911863" y="4292245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1" name="Freeform 381"/>
          <p:cNvSpPr/>
          <p:nvPr/>
        </p:nvSpPr>
        <p:spPr>
          <a:xfrm>
            <a:off x="4085329" y="4254272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2" name="Freeform 382"/>
          <p:cNvSpPr/>
          <p:nvPr/>
        </p:nvSpPr>
        <p:spPr>
          <a:xfrm>
            <a:off x="4215399" y="4291915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3" name="Freeform 383"/>
          <p:cNvSpPr/>
          <p:nvPr/>
        </p:nvSpPr>
        <p:spPr>
          <a:xfrm>
            <a:off x="4483175" y="4292245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4" name="Freeform 384"/>
          <p:cNvSpPr/>
          <p:nvPr/>
        </p:nvSpPr>
        <p:spPr>
          <a:xfrm>
            <a:off x="4680018" y="4220922"/>
            <a:ext cx="155586" cy="254254"/>
          </a:xfrm>
          <a:custGeom>
            <a:avLst/>
            <a:gdLst/>
            <a:ahLst/>
            <a:cxnLst/>
            <a:rect l="0" t="0" r="0" b="0"/>
            <a:pathLst>
              <a:path w="5984081" h="9779000">
                <a:moveTo>
                  <a:pt x="3162697" y="2743200"/>
                </a:moveTo>
                <a:cubicBezTo>
                  <a:pt x="4055533" y="2743200"/>
                  <a:pt x="4748940" y="3048265"/>
                  <a:pt x="5242917" y="3658394"/>
                </a:cubicBezTo>
                <a:cubicBezTo>
                  <a:pt x="5737026" y="4268523"/>
                  <a:pt x="5984081" y="5131925"/>
                  <a:pt x="5984081" y="6248599"/>
                </a:cubicBezTo>
                <a:cubicBezTo>
                  <a:pt x="5984081" y="7365405"/>
                  <a:pt x="5734976" y="8233040"/>
                  <a:pt x="5236765" y="8851504"/>
                </a:cubicBezTo>
                <a:cubicBezTo>
                  <a:pt x="4738687" y="9469835"/>
                  <a:pt x="4047331" y="9779000"/>
                  <a:pt x="3162697" y="9779000"/>
                </a:cubicBezTo>
                <a:cubicBezTo>
                  <a:pt x="2720313" y="9779000"/>
                  <a:pt x="2316162" y="9697309"/>
                  <a:pt x="1950244" y="9533930"/>
                </a:cubicBezTo>
                <a:cubicBezTo>
                  <a:pt x="1584457" y="9370550"/>
                  <a:pt x="1277540" y="9119262"/>
                  <a:pt x="1029494" y="8780066"/>
                </a:cubicBezTo>
                <a:lnTo>
                  <a:pt x="955079" y="8780066"/>
                </a:lnTo>
                <a:lnTo>
                  <a:pt x="737989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345929"/>
                </a:lnTo>
                <a:cubicBezTo>
                  <a:pt x="1029494" y="2871259"/>
                  <a:pt x="1012957" y="3342879"/>
                  <a:pt x="979884" y="3760788"/>
                </a:cubicBezTo>
                <a:lnTo>
                  <a:pt x="1029494" y="3760788"/>
                </a:lnTo>
                <a:cubicBezTo>
                  <a:pt x="1509051" y="3082396"/>
                  <a:pt x="2220119" y="2743200"/>
                  <a:pt x="3162697" y="2743200"/>
                </a:cubicBezTo>
                <a:close/>
                <a:moveTo>
                  <a:pt x="5817394" y="9652000"/>
                </a:moveTo>
                <a:moveTo>
                  <a:pt x="3013869" y="3605213"/>
                </a:moveTo>
                <a:cubicBezTo>
                  <a:pt x="2311003" y="3605213"/>
                  <a:pt x="1804524" y="3806892"/>
                  <a:pt x="1494433" y="4210249"/>
                </a:cubicBezTo>
                <a:cubicBezTo>
                  <a:pt x="1184473" y="4613606"/>
                  <a:pt x="1029494" y="5293056"/>
                  <a:pt x="1029494" y="6248599"/>
                </a:cubicBezTo>
                <a:cubicBezTo>
                  <a:pt x="1029494" y="7204274"/>
                  <a:pt x="1188640" y="7887957"/>
                  <a:pt x="1506934" y="8299649"/>
                </a:cubicBezTo>
                <a:cubicBezTo>
                  <a:pt x="1825228" y="8711208"/>
                  <a:pt x="2335808" y="8916988"/>
                  <a:pt x="3038673" y="8916988"/>
                </a:cubicBezTo>
                <a:cubicBezTo>
                  <a:pt x="3671160" y="8916988"/>
                  <a:pt x="4142383" y="8686404"/>
                  <a:pt x="4452342" y="8225235"/>
                </a:cubicBezTo>
                <a:cubicBezTo>
                  <a:pt x="4762433" y="7763934"/>
                  <a:pt x="4917479" y="7100954"/>
                  <a:pt x="4917479" y="6236296"/>
                </a:cubicBezTo>
                <a:cubicBezTo>
                  <a:pt x="4917479" y="5351000"/>
                  <a:pt x="4762433" y="4691195"/>
                  <a:pt x="4452342" y="4256882"/>
                </a:cubicBezTo>
                <a:cubicBezTo>
                  <a:pt x="4142383" y="3822436"/>
                  <a:pt x="3662891" y="3605213"/>
                  <a:pt x="3013869" y="3605213"/>
                </a:cubicBezTo>
                <a:close/>
                <a:moveTo>
                  <a:pt x="4955381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5" name="Freeform 385"/>
          <p:cNvSpPr/>
          <p:nvPr/>
        </p:nvSpPr>
        <p:spPr>
          <a:xfrm>
            <a:off x="4872531" y="4291915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6" name="Freeform 386"/>
          <p:cNvSpPr/>
          <p:nvPr/>
        </p:nvSpPr>
        <p:spPr>
          <a:xfrm>
            <a:off x="5079837" y="4295217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7" name="Freeform 387"/>
          <p:cNvSpPr/>
          <p:nvPr/>
        </p:nvSpPr>
        <p:spPr>
          <a:xfrm>
            <a:off x="5261039" y="4254272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8" name="Freeform 388"/>
          <p:cNvSpPr/>
          <p:nvPr/>
        </p:nvSpPr>
        <p:spPr>
          <a:xfrm>
            <a:off x="5477061" y="4291915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9" name="Freeform 389"/>
          <p:cNvSpPr/>
          <p:nvPr/>
        </p:nvSpPr>
        <p:spPr>
          <a:xfrm>
            <a:off x="5684367" y="4295217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0" name="Freeform 390"/>
          <p:cNvSpPr/>
          <p:nvPr/>
        </p:nvSpPr>
        <p:spPr>
          <a:xfrm>
            <a:off x="5888946" y="4291915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1" name="Freeform 391"/>
          <p:cNvSpPr/>
          <p:nvPr/>
        </p:nvSpPr>
        <p:spPr>
          <a:xfrm>
            <a:off x="441215" y="4672915"/>
            <a:ext cx="155586" cy="259207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2" name="Freeform 392"/>
          <p:cNvSpPr/>
          <p:nvPr/>
        </p:nvSpPr>
        <p:spPr>
          <a:xfrm>
            <a:off x="643562" y="4601922"/>
            <a:ext cx="26766" cy="25095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3" name="Freeform 393"/>
          <p:cNvSpPr/>
          <p:nvPr/>
        </p:nvSpPr>
        <p:spPr>
          <a:xfrm>
            <a:off x="713851" y="4673245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4" name="Freeform 394"/>
          <p:cNvSpPr/>
          <p:nvPr/>
        </p:nvSpPr>
        <p:spPr>
          <a:xfrm>
            <a:off x="910693" y="4672915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5" name="Freeform 395"/>
          <p:cNvSpPr/>
          <p:nvPr/>
        </p:nvSpPr>
        <p:spPr>
          <a:xfrm>
            <a:off x="1103503" y="4672915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6" name="Freeform 396"/>
          <p:cNvSpPr/>
          <p:nvPr/>
        </p:nvSpPr>
        <p:spPr>
          <a:xfrm>
            <a:off x="1275169" y="4635272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7" name="Freeform 397"/>
          <p:cNvSpPr/>
          <p:nvPr/>
        </p:nvSpPr>
        <p:spPr>
          <a:xfrm>
            <a:off x="1411204" y="4813802"/>
            <a:ext cx="38855" cy="43694"/>
          </a:xfrm>
          <a:custGeom>
            <a:avLst/>
            <a:gdLst/>
            <a:ahLst/>
            <a:cxnLst/>
            <a:rect l="0" t="0" r="0" b="0"/>
            <a:pathLst>
              <a:path w="1494432" h="1680567">
                <a:moveTo>
                  <a:pt x="0" y="843360"/>
                </a:moveTo>
                <a:cubicBezTo>
                  <a:pt x="0" y="566341"/>
                  <a:pt x="63037" y="356526"/>
                  <a:pt x="189111" y="213916"/>
                </a:cubicBezTo>
                <a:cubicBezTo>
                  <a:pt x="315185" y="71306"/>
                  <a:pt x="496027" y="0"/>
                  <a:pt x="731639" y="0"/>
                </a:cubicBezTo>
                <a:cubicBezTo>
                  <a:pt x="971484" y="0"/>
                  <a:pt x="1158544" y="71306"/>
                  <a:pt x="1292820" y="213916"/>
                </a:cubicBezTo>
                <a:cubicBezTo>
                  <a:pt x="1427228" y="356526"/>
                  <a:pt x="1494432" y="566341"/>
                  <a:pt x="1494432" y="843360"/>
                </a:cubicBezTo>
                <a:cubicBezTo>
                  <a:pt x="1494432" y="1112044"/>
                  <a:pt x="1426236" y="1318750"/>
                  <a:pt x="1289843" y="1463477"/>
                </a:cubicBezTo>
                <a:cubicBezTo>
                  <a:pt x="1153451" y="1608203"/>
                  <a:pt x="967382" y="1680567"/>
                  <a:pt x="731639" y="1680567"/>
                </a:cubicBezTo>
                <a:cubicBezTo>
                  <a:pt x="520898" y="1680567"/>
                  <a:pt x="346273" y="1615479"/>
                  <a:pt x="207764" y="1485305"/>
                </a:cubicBezTo>
                <a:cubicBezTo>
                  <a:pt x="69254" y="1354998"/>
                  <a:pt x="0" y="1141016"/>
                  <a:pt x="0" y="843360"/>
                </a:cubicBezTo>
                <a:close/>
                <a:moveTo>
                  <a:pt x="-283171" y="1502767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8" name="Freeform 398"/>
          <p:cNvSpPr/>
          <p:nvPr/>
        </p:nvSpPr>
        <p:spPr>
          <a:xfrm>
            <a:off x="1592888" y="4617111"/>
            <a:ext cx="27411" cy="235762"/>
          </a:xfrm>
          <a:custGeom>
            <a:avLst/>
            <a:gdLst/>
            <a:ahLst/>
            <a:cxnLst/>
            <a:rect l="0" t="0" r="0" b="0"/>
            <a:pathLst>
              <a:path w="1054299" h="9067800">
                <a:moveTo>
                  <a:pt x="0" y="9067800"/>
                </a:moveTo>
                <a:lnTo>
                  <a:pt x="0" y="0"/>
                </a:lnTo>
                <a:lnTo>
                  <a:pt x="1054299" y="0"/>
                </a:lnTo>
                <a:lnTo>
                  <a:pt x="1054299" y="9067800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9" name="Freeform 399"/>
          <p:cNvSpPr/>
          <p:nvPr/>
        </p:nvSpPr>
        <p:spPr>
          <a:xfrm>
            <a:off x="1657541" y="4635272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0" name="Freeform 400"/>
          <p:cNvSpPr/>
          <p:nvPr/>
        </p:nvSpPr>
        <p:spPr>
          <a:xfrm>
            <a:off x="1870178" y="4673245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1" name="Freeform 401"/>
          <p:cNvSpPr/>
          <p:nvPr/>
        </p:nvSpPr>
        <p:spPr>
          <a:xfrm>
            <a:off x="2067021" y="4601922"/>
            <a:ext cx="26766" cy="25095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2" name="Freeform 402"/>
          <p:cNvSpPr/>
          <p:nvPr/>
        </p:nvSpPr>
        <p:spPr>
          <a:xfrm>
            <a:off x="2139245" y="4672915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3" name="Freeform 403"/>
          <p:cNvSpPr/>
          <p:nvPr/>
        </p:nvSpPr>
        <p:spPr>
          <a:xfrm>
            <a:off x="2298233" y="4672915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4" name="Freeform 404"/>
          <p:cNvSpPr/>
          <p:nvPr/>
        </p:nvSpPr>
        <p:spPr>
          <a:xfrm>
            <a:off x="2583561" y="4601922"/>
            <a:ext cx="155426" cy="25425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5" name="Freeform 405"/>
          <p:cNvSpPr/>
          <p:nvPr/>
        </p:nvSpPr>
        <p:spPr>
          <a:xfrm>
            <a:off x="2785875" y="4672915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6" name="Freeform 406"/>
          <p:cNvSpPr/>
          <p:nvPr/>
        </p:nvSpPr>
        <p:spPr>
          <a:xfrm>
            <a:off x="2980918" y="4672915"/>
            <a:ext cx="252004" cy="179959"/>
          </a:xfrm>
          <a:custGeom>
            <a:avLst/>
            <a:gdLst/>
            <a:ahLst/>
            <a:cxnLst/>
            <a:rect l="0" t="0" r="0" b="0"/>
            <a:pathLst>
              <a:path w="9692481" h="6921500">
                <a:moveTo>
                  <a:pt x="8662987" y="6921500"/>
                </a:moveTo>
                <a:lnTo>
                  <a:pt x="8662987" y="2499321"/>
                </a:lnTo>
                <a:cubicBezTo>
                  <a:pt x="8662987" y="1957586"/>
                  <a:pt x="8547232" y="1551319"/>
                  <a:pt x="8315722" y="1280518"/>
                </a:cubicBezTo>
                <a:cubicBezTo>
                  <a:pt x="8084211" y="1009717"/>
                  <a:pt x="7724576" y="874316"/>
                  <a:pt x="7236817" y="874316"/>
                </a:cubicBezTo>
                <a:cubicBezTo>
                  <a:pt x="6595996" y="874316"/>
                  <a:pt x="6122590" y="1058334"/>
                  <a:pt x="5816600" y="1426369"/>
                </a:cubicBezTo>
                <a:cubicBezTo>
                  <a:pt x="5510742" y="1794272"/>
                  <a:pt x="5357812" y="2360745"/>
                  <a:pt x="5357812" y="3125788"/>
                </a:cubicBezTo>
                <a:lnTo>
                  <a:pt x="5357812" y="6921500"/>
                </a:lnTo>
                <a:lnTo>
                  <a:pt x="4328517" y="6921500"/>
                </a:lnTo>
                <a:lnTo>
                  <a:pt x="4328517" y="2499321"/>
                </a:lnTo>
                <a:cubicBezTo>
                  <a:pt x="4328517" y="1957586"/>
                  <a:pt x="4212762" y="1551319"/>
                  <a:pt x="3981251" y="1280518"/>
                </a:cubicBezTo>
                <a:cubicBezTo>
                  <a:pt x="3749741" y="1009717"/>
                  <a:pt x="3387989" y="874316"/>
                  <a:pt x="2895997" y="874316"/>
                </a:cubicBezTo>
                <a:cubicBezTo>
                  <a:pt x="2251075" y="874316"/>
                  <a:pt x="1778727" y="1067661"/>
                  <a:pt x="1478954" y="1454349"/>
                </a:cubicBezTo>
                <a:cubicBezTo>
                  <a:pt x="1179314" y="1840905"/>
                  <a:pt x="1029494" y="2474516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100"/>
                </a:lnTo>
                <a:lnTo>
                  <a:pt x="1054298" y="1054100"/>
                </a:lnTo>
                <a:cubicBezTo>
                  <a:pt x="1248635" y="723371"/>
                  <a:pt x="1522478" y="465006"/>
                  <a:pt x="1875829" y="279004"/>
                </a:cubicBezTo>
                <a:cubicBezTo>
                  <a:pt x="2229313" y="93002"/>
                  <a:pt x="2625196" y="0"/>
                  <a:pt x="3063478" y="0"/>
                </a:cubicBezTo>
                <a:cubicBezTo>
                  <a:pt x="4125912" y="0"/>
                  <a:pt x="4820444" y="384440"/>
                  <a:pt x="5147072" y="1153319"/>
                </a:cubicBezTo>
                <a:lnTo>
                  <a:pt x="5196681" y="1153319"/>
                </a:lnTo>
                <a:cubicBezTo>
                  <a:pt x="5399219" y="797851"/>
                  <a:pt x="5692709" y="516798"/>
                  <a:pt x="6077148" y="310158"/>
                </a:cubicBezTo>
                <a:cubicBezTo>
                  <a:pt x="6461720" y="103386"/>
                  <a:pt x="6899936" y="0"/>
                  <a:pt x="7391797" y="0"/>
                </a:cubicBezTo>
                <a:cubicBezTo>
                  <a:pt x="8160808" y="0"/>
                  <a:pt x="8736475" y="197446"/>
                  <a:pt x="9118798" y="592336"/>
                </a:cubicBezTo>
                <a:cubicBezTo>
                  <a:pt x="9501253" y="987227"/>
                  <a:pt x="9692481" y="1618787"/>
                  <a:pt x="9692481" y="2487018"/>
                </a:cubicBezTo>
                <a:lnTo>
                  <a:pt x="9692481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7" name="Freeform 407"/>
          <p:cNvSpPr/>
          <p:nvPr/>
        </p:nvSpPr>
        <p:spPr>
          <a:xfrm>
            <a:off x="3278203" y="4672915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8" name="Freeform 408"/>
          <p:cNvSpPr/>
          <p:nvPr/>
        </p:nvSpPr>
        <p:spPr>
          <a:xfrm>
            <a:off x="3487445" y="4672915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9" name="Freeform 409"/>
          <p:cNvSpPr/>
          <p:nvPr/>
        </p:nvSpPr>
        <p:spPr>
          <a:xfrm>
            <a:off x="3678805" y="4672915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0" name="Freeform 410"/>
          <p:cNvSpPr/>
          <p:nvPr/>
        </p:nvSpPr>
        <p:spPr>
          <a:xfrm>
            <a:off x="3824184" y="4635272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1" name="Freeform 411"/>
          <p:cNvSpPr/>
          <p:nvPr/>
        </p:nvSpPr>
        <p:spPr>
          <a:xfrm>
            <a:off x="3964088" y="4672915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2" name="Freeform 412"/>
          <p:cNvSpPr/>
          <p:nvPr/>
        </p:nvSpPr>
        <p:spPr>
          <a:xfrm>
            <a:off x="4085625" y="4673245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3" name="Freeform 413"/>
          <p:cNvSpPr/>
          <p:nvPr/>
        </p:nvSpPr>
        <p:spPr>
          <a:xfrm>
            <a:off x="4259090" y="4635272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4" name="Freeform 414"/>
          <p:cNvSpPr/>
          <p:nvPr/>
        </p:nvSpPr>
        <p:spPr>
          <a:xfrm>
            <a:off x="4389161" y="4672915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5" name="Freeform 415"/>
          <p:cNvSpPr/>
          <p:nvPr/>
        </p:nvSpPr>
        <p:spPr>
          <a:xfrm>
            <a:off x="4572921" y="4672915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6" name="Freeform 416"/>
          <p:cNvSpPr/>
          <p:nvPr/>
        </p:nvSpPr>
        <p:spPr>
          <a:xfrm>
            <a:off x="4804217" y="4635272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7" name="Freeform 417"/>
          <p:cNvSpPr/>
          <p:nvPr/>
        </p:nvSpPr>
        <p:spPr>
          <a:xfrm>
            <a:off x="4934288" y="4672915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8" name="Freeform 418"/>
          <p:cNvSpPr/>
          <p:nvPr/>
        </p:nvSpPr>
        <p:spPr>
          <a:xfrm>
            <a:off x="5207360" y="4672915"/>
            <a:ext cx="166709" cy="259207"/>
          </a:xfrm>
          <a:custGeom>
            <a:avLst/>
            <a:gdLst/>
            <a:ahLst/>
            <a:cxnLst/>
            <a:rect l="0" t="0" r="0" b="0"/>
            <a:pathLst>
              <a:path w="6411912" h="9969500">
                <a:moveTo>
                  <a:pt x="6411912" y="127000"/>
                </a:moveTo>
                <a:lnTo>
                  <a:pt x="6411912" y="778074"/>
                </a:lnTo>
                <a:lnTo>
                  <a:pt x="5153223" y="926902"/>
                </a:lnTo>
                <a:cubicBezTo>
                  <a:pt x="5268979" y="1071497"/>
                  <a:pt x="5372298" y="1260475"/>
                  <a:pt x="5463183" y="1493838"/>
                </a:cubicBezTo>
                <a:cubicBezTo>
                  <a:pt x="5554199" y="1727068"/>
                  <a:pt x="5599708" y="1990329"/>
                  <a:pt x="5599708" y="2283619"/>
                </a:cubicBezTo>
                <a:cubicBezTo>
                  <a:pt x="5599708" y="2948517"/>
                  <a:pt x="5372298" y="3479205"/>
                  <a:pt x="4917480" y="3875683"/>
                </a:cubicBezTo>
                <a:cubicBezTo>
                  <a:pt x="4462793" y="4272161"/>
                  <a:pt x="3838575" y="4470400"/>
                  <a:pt x="3044825" y="4470400"/>
                </a:cubicBezTo>
                <a:cubicBezTo>
                  <a:pt x="2842154" y="4470400"/>
                  <a:pt x="2651985" y="4453864"/>
                  <a:pt x="2474317" y="4420791"/>
                </a:cubicBezTo>
                <a:cubicBezTo>
                  <a:pt x="2036035" y="4652434"/>
                  <a:pt x="1816894" y="4944137"/>
                  <a:pt x="1816894" y="5295900"/>
                </a:cubicBezTo>
                <a:cubicBezTo>
                  <a:pt x="1816894" y="5482035"/>
                  <a:pt x="1893358" y="5619618"/>
                  <a:pt x="2046287" y="5708650"/>
                </a:cubicBezTo>
                <a:cubicBezTo>
                  <a:pt x="2199349" y="5797550"/>
                  <a:pt x="2461882" y="5842000"/>
                  <a:pt x="2833886" y="5842000"/>
                </a:cubicBezTo>
                <a:lnTo>
                  <a:pt x="4037012" y="5842000"/>
                </a:lnTo>
                <a:cubicBezTo>
                  <a:pt x="4772819" y="5842000"/>
                  <a:pt x="5338101" y="5996980"/>
                  <a:pt x="5732859" y="6306940"/>
                </a:cubicBezTo>
                <a:cubicBezTo>
                  <a:pt x="6127750" y="6616767"/>
                  <a:pt x="6325195" y="7067086"/>
                  <a:pt x="6325195" y="7657901"/>
                </a:cubicBezTo>
                <a:cubicBezTo>
                  <a:pt x="6325195" y="8409847"/>
                  <a:pt x="6023372" y="8983067"/>
                  <a:pt x="5419725" y="9377560"/>
                </a:cubicBezTo>
                <a:cubicBezTo>
                  <a:pt x="4816210" y="9772187"/>
                  <a:pt x="3935677" y="9969500"/>
                  <a:pt x="2778125" y="9969500"/>
                </a:cubicBezTo>
                <a:cubicBezTo>
                  <a:pt x="1889257" y="9969500"/>
                  <a:pt x="1203986" y="9804201"/>
                  <a:pt x="722312" y="9473604"/>
                </a:cubicBezTo>
                <a:cubicBezTo>
                  <a:pt x="240771" y="9143140"/>
                  <a:pt x="0" y="8676348"/>
                  <a:pt x="0" y="8073231"/>
                </a:cubicBezTo>
                <a:cubicBezTo>
                  <a:pt x="0" y="7660084"/>
                  <a:pt x="132291" y="7302698"/>
                  <a:pt x="396875" y="7001073"/>
                </a:cubicBezTo>
                <a:cubicBezTo>
                  <a:pt x="661458" y="6699581"/>
                  <a:pt x="1033528" y="6495124"/>
                  <a:pt x="1513086" y="6387704"/>
                </a:cubicBezTo>
                <a:cubicBezTo>
                  <a:pt x="1339387" y="6309122"/>
                  <a:pt x="1193601" y="6187149"/>
                  <a:pt x="1075730" y="6021785"/>
                </a:cubicBezTo>
                <a:cubicBezTo>
                  <a:pt x="957990" y="5856288"/>
                  <a:pt x="899120" y="5663936"/>
                  <a:pt x="899120" y="5444729"/>
                </a:cubicBezTo>
                <a:cubicBezTo>
                  <a:pt x="899120" y="5196549"/>
                  <a:pt x="965266" y="4979393"/>
                  <a:pt x="1097558" y="4793258"/>
                </a:cubicBezTo>
                <a:cubicBezTo>
                  <a:pt x="1229849" y="4607124"/>
                  <a:pt x="1438606" y="4427207"/>
                  <a:pt x="1723826" y="4253508"/>
                </a:cubicBezTo>
                <a:cubicBezTo>
                  <a:pt x="1372460" y="4108781"/>
                  <a:pt x="1086181" y="3862851"/>
                  <a:pt x="864989" y="3515718"/>
                </a:cubicBezTo>
                <a:cubicBezTo>
                  <a:pt x="643797" y="3168452"/>
                  <a:pt x="533201" y="2771577"/>
                  <a:pt x="533201" y="2325093"/>
                </a:cubicBezTo>
                <a:cubicBezTo>
                  <a:pt x="533201" y="1581084"/>
                  <a:pt x="756444" y="1007600"/>
                  <a:pt x="1202928" y="604640"/>
                </a:cubicBezTo>
                <a:cubicBezTo>
                  <a:pt x="1649412" y="201547"/>
                  <a:pt x="2281965" y="0"/>
                  <a:pt x="3100586" y="0"/>
                </a:cubicBezTo>
                <a:cubicBezTo>
                  <a:pt x="3456186" y="0"/>
                  <a:pt x="3776596" y="42334"/>
                  <a:pt x="4061817" y="127000"/>
                </a:cubicBezTo>
                <a:close/>
                <a:moveTo>
                  <a:pt x="6552605" y="6921500"/>
                </a:moveTo>
                <a:moveTo>
                  <a:pt x="992187" y="8060729"/>
                </a:moveTo>
                <a:cubicBezTo>
                  <a:pt x="992187" y="8428235"/>
                  <a:pt x="1147233" y="8706974"/>
                  <a:pt x="1457325" y="8896945"/>
                </a:cubicBezTo>
                <a:cubicBezTo>
                  <a:pt x="1767417" y="9086916"/>
                  <a:pt x="2211850" y="9181901"/>
                  <a:pt x="2790626" y="9181901"/>
                </a:cubicBezTo>
                <a:cubicBezTo>
                  <a:pt x="3654623" y="9181901"/>
                  <a:pt x="4294319" y="9052851"/>
                  <a:pt x="4709715" y="8794750"/>
                </a:cubicBezTo>
                <a:cubicBezTo>
                  <a:pt x="5125244" y="8536648"/>
                  <a:pt x="5333008" y="8186605"/>
                  <a:pt x="5333008" y="7744618"/>
                </a:cubicBezTo>
                <a:cubicBezTo>
                  <a:pt x="5333008" y="7377112"/>
                  <a:pt x="5219303" y="7122120"/>
                  <a:pt x="4991894" y="6979642"/>
                </a:cubicBezTo>
                <a:cubicBezTo>
                  <a:pt x="4764616" y="6837165"/>
                  <a:pt x="4336785" y="6765925"/>
                  <a:pt x="3708400" y="6765925"/>
                </a:cubicBezTo>
                <a:lnTo>
                  <a:pt x="2474317" y="6765925"/>
                </a:lnTo>
                <a:cubicBezTo>
                  <a:pt x="2007195" y="6765925"/>
                  <a:pt x="1643393" y="6877447"/>
                  <a:pt x="1382911" y="7100490"/>
                </a:cubicBezTo>
                <a:cubicBezTo>
                  <a:pt x="1122428" y="7323534"/>
                  <a:pt x="992187" y="7643614"/>
                  <a:pt x="992187" y="8060729"/>
                </a:cubicBezTo>
                <a:close/>
                <a:moveTo>
                  <a:pt x="-1381124" y="6921500"/>
                </a:moveTo>
                <a:moveTo>
                  <a:pt x="1550194" y="2300288"/>
                </a:moveTo>
                <a:cubicBezTo>
                  <a:pt x="1550194" y="2775612"/>
                  <a:pt x="1684536" y="3135247"/>
                  <a:pt x="1953220" y="3379193"/>
                </a:cubicBezTo>
                <a:cubicBezTo>
                  <a:pt x="2222037" y="3623006"/>
                  <a:pt x="2596224" y="3744913"/>
                  <a:pt x="3075781" y="3744913"/>
                </a:cubicBezTo>
                <a:cubicBezTo>
                  <a:pt x="4080404" y="3744913"/>
                  <a:pt x="4582715" y="3257154"/>
                  <a:pt x="4582715" y="2281635"/>
                </a:cubicBezTo>
                <a:cubicBezTo>
                  <a:pt x="4582715" y="1260740"/>
                  <a:pt x="4074186" y="750293"/>
                  <a:pt x="3057128" y="750293"/>
                </a:cubicBezTo>
                <a:cubicBezTo>
                  <a:pt x="2573470" y="750293"/>
                  <a:pt x="2201399" y="880534"/>
                  <a:pt x="1940917" y="1141016"/>
                </a:cubicBezTo>
                <a:cubicBezTo>
                  <a:pt x="1680435" y="1401366"/>
                  <a:pt x="1550194" y="1787790"/>
                  <a:pt x="1550194" y="2300288"/>
                </a:cubicBezTo>
                <a:close/>
                <a:moveTo>
                  <a:pt x="4379317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9" name="Freeform 419"/>
          <p:cNvSpPr/>
          <p:nvPr/>
        </p:nvSpPr>
        <p:spPr>
          <a:xfrm>
            <a:off x="5410331" y="4601922"/>
            <a:ext cx="26766" cy="25095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0" name="Freeform 420"/>
          <p:cNvSpPr/>
          <p:nvPr/>
        </p:nvSpPr>
        <p:spPr>
          <a:xfrm>
            <a:off x="5484005" y="4672915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1" name="Freeform 421"/>
          <p:cNvSpPr/>
          <p:nvPr/>
        </p:nvSpPr>
        <p:spPr>
          <a:xfrm>
            <a:off x="5693247" y="4601922"/>
            <a:ext cx="155586" cy="254254"/>
          </a:xfrm>
          <a:custGeom>
            <a:avLst/>
            <a:gdLst/>
            <a:ahLst/>
            <a:cxnLst/>
            <a:rect l="0" t="0" r="0" b="0"/>
            <a:pathLst>
              <a:path w="5984081" h="9779000">
                <a:moveTo>
                  <a:pt x="3162697" y="2743200"/>
                </a:moveTo>
                <a:cubicBezTo>
                  <a:pt x="4055533" y="2743200"/>
                  <a:pt x="4748940" y="3048265"/>
                  <a:pt x="5242917" y="3658394"/>
                </a:cubicBezTo>
                <a:cubicBezTo>
                  <a:pt x="5737026" y="4268523"/>
                  <a:pt x="5984081" y="5131925"/>
                  <a:pt x="5984081" y="6248599"/>
                </a:cubicBezTo>
                <a:cubicBezTo>
                  <a:pt x="5984081" y="7365405"/>
                  <a:pt x="5734976" y="8233040"/>
                  <a:pt x="5236765" y="8851504"/>
                </a:cubicBezTo>
                <a:cubicBezTo>
                  <a:pt x="4738687" y="9469835"/>
                  <a:pt x="4047331" y="9779000"/>
                  <a:pt x="3162697" y="9779000"/>
                </a:cubicBezTo>
                <a:cubicBezTo>
                  <a:pt x="2720313" y="9779000"/>
                  <a:pt x="2316162" y="9697309"/>
                  <a:pt x="1950244" y="9533930"/>
                </a:cubicBezTo>
                <a:cubicBezTo>
                  <a:pt x="1584457" y="9370550"/>
                  <a:pt x="1277540" y="9119262"/>
                  <a:pt x="1029494" y="8780066"/>
                </a:cubicBezTo>
                <a:lnTo>
                  <a:pt x="955079" y="8780066"/>
                </a:lnTo>
                <a:lnTo>
                  <a:pt x="737989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345929"/>
                </a:lnTo>
                <a:cubicBezTo>
                  <a:pt x="1029494" y="2871259"/>
                  <a:pt x="1012957" y="3342879"/>
                  <a:pt x="979884" y="3760788"/>
                </a:cubicBezTo>
                <a:lnTo>
                  <a:pt x="1029494" y="3760788"/>
                </a:lnTo>
                <a:cubicBezTo>
                  <a:pt x="1509051" y="3082396"/>
                  <a:pt x="2220119" y="2743200"/>
                  <a:pt x="3162697" y="2743200"/>
                </a:cubicBezTo>
                <a:close/>
                <a:moveTo>
                  <a:pt x="5817394" y="9652000"/>
                </a:moveTo>
                <a:moveTo>
                  <a:pt x="3013869" y="3605213"/>
                </a:moveTo>
                <a:cubicBezTo>
                  <a:pt x="2311003" y="3605213"/>
                  <a:pt x="1804524" y="3806892"/>
                  <a:pt x="1494433" y="4210249"/>
                </a:cubicBezTo>
                <a:cubicBezTo>
                  <a:pt x="1184473" y="4613606"/>
                  <a:pt x="1029494" y="5293056"/>
                  <a:pt x="1029494" y="6248599"/>
                </a:cubicBezTo>
                <a:cubicBezTo>
                  <a:pt x="1029494" y="7204274"/>
                  <a:pt x="1188640" y="7887957"/>
                  <a:pt x="1506934" y="8299649"/>
                </a:cubicBezTo>
                <a:cubicBezTo>
                  <a:pt x="1825228" y="8711208"/>
                  <a:pt x="2335808" y="8916988"/>
                  <a:pt x="3038673" y="8916988"/>
                </a:cubicBezTo>
                <a:cubicBezTo>
                  <a:pt x="3671160" y="8916988"/>
                  <a:pt x="4142383" y="8686404"/>
                  <a:pt x="4452342" y="8225235"/>
                </a:cubicBezTo>
                <a:cubicBezTo>
                  <a:pt x="4762433" y="7763934"/>
                  <a:pt x="4917479" y="7100954"/>
                  <a:pt x="4917479" y="6236296"/>
                </a:cubicBezTo>
                <a:cubicBezTo>
                  <a:pt x="4917479" y="5351000"/>
                  <a:pt x="4762433" y="4691195"/>
                  <a:pt x="4452342" y="4256882"/>
                </a:cubicBezTo>
                <a:cubicBezTo>
                  <a:pt x="4142383" y="3822436"/>
                  <a:pt x="3662891" y="3605213"/>
                  <a:pt x="3013869" y="3605213"/>
                </a:cubicBezTo>
                <a:close/>
                <a:moveTo>
                  <a:pt x="4955381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2" name="Freeform 422"/>
          <p:cNvSpPr/>
          <p:nvPr/>
        </p:nvSpPr>
        <p:spPr>
          <a:xfrm>
            <a:off x="5882342" y="4673245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3" name="Freeform 423"/>
          <p:cNvSpPr/>
          <p:nvPr/>
        </p:nvSpPr>
        <p:spPr>
          <a:xfrm>
            <a:off x="6079184" y="4601922"/>
            <a:ext cx="26766" cy="25095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4" name="Rectangle 424"/>
          <p:cNvSpPr/>
          <p:nvPr/>
        </p:nvSpPr>
        <p:spPr>
          <a:xfrm>
            <a:off x="412838" y="4914900"/>
            <a:ext cx="5750028" cy="779220"/>
          </a:xfrm>
          <a:prstGeom prst="rect">
            <a:avLst/>
          </a:prstGeom>
        </p:spPr>
      </p:sp>
      <p:sp>
        <p:nvSpPr>
          <p:cNvPr id="425" name="Freeform 425"/>
          <p:cNvSpPr/>
          <p:nvPr/>
        </p:nvSpPr>
        <p:spPr>
          <a:xfrm>
            <a:off x="441215" y="4982922"/>
            <a:ext cx="26766" cy="25095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6" name="Freeform 426"/>
          <p:cNvSpPr/>
          <p:nvPr/>
        </p:nvSpPr>
        <p:spPr>
          <a:xfrm>
            <a:off x="514889" y="5053915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7" name="Freeform 427"/>
          <p:cNvSpPr/>
          <p:nvPr/>
        </p:nvSpPr>
        <p:spPr>
          <a:xfrm>
            <a:off x="696713" y="5054245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8" name="Freeform 428"/>
          <p:cNvSpPr/>
          <p:nvPr/>
        </p:nvSpPr>
        <p:spPr>
          <a:xfrm>
            <a:off x="883722" y="4982922"/>
            <a:ext cx="155426" cy="25425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9" name="Freeform 429"/>
          <p:cNvSpPr/>
          <p:nvPr/>
        </p:nvSpPr>
        <p:spPr>
          <a:xfrm>
            <a:off x="1086036" y="5053915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0" name="Freeform 430"/>
          <p:cNvSpPr/>
          <p:nvPr/>
        </p:nvSpPr>
        <p:spPr>
          <a:xfrm>
            <a:off x="1281079" y="5053915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1" name="Freeform 431"/>
          <p:cNvSpPr/>
          <p:nvPr/>
        </p:nvSpPr>
        <p:spPr>
          <a:xfrm>
            <a:off x="1404550" y="5053915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2" name="Freeform 432"/>
          <p:cNvSpPr/>
          <p:nvPr/>
        </p:nvSpPr>
        <p:spPr>
          <a:xfrm>
            <a:off x="1635846" y="5016272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3" name="Freeform 433"/>
          <p:cNvSpPr/>
          <p:nvPr/>
        </p:nvSpPr>
        <p:spPr>
          <a:xfrm>
            <a:off x="1775751" y="4982922"/>
            <a:ext cx="147687" cy="250952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4" name="Freeform 434"/>
          <p:cNvSpPr/>
          <p:nvPr/>
        </p:nvSpPr>
        <p:spPr>
          <a:xfrm>
            <a:off x="1965177" y="5054245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5" name="Freeform 435"/>
          <p:cNvSpPr/>
          <p:nvPr/>
        </p:nvSpPr>
        <p:spPr>
          <a:xfrm>
            <a:off x="2138642" y="5016272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6" name="Freeform 436"/>
          <p:cNvSpPr/>
          <p:nvPr/>
        </p:nvSpPr>
        <p:spPr>
          <a:xfrm>
            <a:off x="2339798" y="5057217"/>
            <a:ext cx="249584" cy="176657"/>
          </a:xfrm>
          <a:custGeom>
            <a:avLst/>
            <a:gdLst/>
            <a:ahLst/>
            <a:cxnLst/>
            <a:rect l="0" t="0" r="0" b="0"/>
            <a:pathLst>
              <a:path w="9599414" h="6794500">
                <a:moveTo>
                  <a:pt x="6498828" y="6794500"/>
                </a:moveTo>
                <a:lnTo>
                  <a:pt x="5252442" y="2808288"/>
                </a:lnTo>
                <a:cubicBezTo>
                  <a:pt x="5173861" y="2564475"/>
                  <a:pt x="5027084" y="2010701"/>
                  <a:pt x="4812109" y="1146969"/>
                </a:cubicBezTo>
                <a:lnTo>
                  <a:pt x="4762500" y="1146969"/>
                </a:lnTo>
                <a:cubicBezTo>
                  <a:pt x="4597135" y="1870208"/>
                  <a:pt x="4452474" y="2428148"/>
                  <a:pt x="4328517" y="2820790"/>
                </a:cubicBezTo>
                <a:lnTo>
                  <a:pt x="3044825" y="6794500"/>
                </a:lnTo>
                <a:lnTo>
                  <a:pt x="1854200" y="6794500"/>
                </a:lnTo>
                <a:lnTo>
                  <a:pt x="0" y="0"/>
                </a:lnTo>
                <a:lnTo>
                  <a:pt x="1079103" y="0"/>
                </a:lnTo>
                <a:cubicBezTo>
                  <a:pt x="1517253" y="1706960"/>
                  <a:pt x="1851025" y="3006792"/>
                  <a:pt x="2080419" y="3899496"/>
                </a:cubicBezTo>
                <a:cubicBezTo>
                  <a:pt x="2309945" y="4792200"/>
                  <a:pt x="2441244" y="5393532"/>
                  <a:pt x="2474317" y="5703491"/>
                </a:cubicBezTo>
                <a:lnTo>
                  <a:pt x="2523927" y="5703491"/>
                </a:lnTo>
                <a:cubicBezTo>
                  <a:pt x="2569435" y="5467880"/>
                  <a:pt x="2642791" y="5163080"/>
                  <a:pt x="2743994" y="4789091"/>
                </a:cubicBezTo>
                <a:cubicBezTo>
                  <a:pt x="2845329" y="4415103"/>
                  <a:pt x="2933171" y="4118571"/>
                  <a:pt x="3007519" y="3899496"/>
                </a:cubicBezTo>
                <a:lnTo>
                  <a:pt x="4254103" y="0"/>
                </a:lnTo>
                <a:lnTo>
                  <a:pt x="5370314" y="0"/>
                </a:lnTo>
                <a:lnTo>
                  <a:pt x="6585744" y="3899297"/>
                </a:lnTo>
                <a:cubicBezTo>
                  <a:pt x="6817254" y="4610233"/>
                  <a:pt x="6974350" y="5207464"/>
                  <a:pt x="7057033" y="5690990"/>
                </a:cubicBezTo>
                <a:lnTo>
                  <a:pt x="7106642" y="5690990"/>
                </a:lnTo>
                <a:cubicBezTo>
                  <a:pt x="7123178" y="5542161"/>
                  <a:pt x="7167563" y="5312768"/>
                  <a:pt x="7239794" y="5002808"/>
                </a:cubicBezTo>
                <a:cubicBezTo>
                  <a:pt x="7312158" y="4692849"/>
                  <a:pt x="7743164" y="3025246"/>
                  <a:pt x="8532813" y="0"/>
                </a:cubicBezTo>
                <a:lnTo>
                  <a:pt x="9599414" y="0"/>
                </a:lnTo>
                <a:lnTo>
                  <a:pt x="7720409" y="6794500"/>
                </a:lnTo>
                <a:close/>
                <a:moveTo>
                  <a:pt x="-142676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7" name="Freeform 437"/>
          <p:cNvSpPr/>
          <p:nvPr/>
        </p:nvSpPr>
        <p:spPr>
          <a:xfrm>
            <a:off x="2611461" y="5053915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8" name="Freeform 438"/>
          <p:cNvSpPr/>
          <p:nvPr/>
        </p:nvSpPr>
        <p:spPr>
          <a:xfrm>
            <a:off x="2867755" y="5057217"/>
            <a:ext cx="249584" cy="176657"/>
          </a:xfrm>
          <a:custGeom>
            <a:avLst/>
            <a:gdLst/>
            <a:ahLst/>
            <a:cxnLst/>
            <a:rect l="0" t="0" r="0" b="0"/>
            <a:pathLst>
              <a:path w="9599414" h="6794500">
                <a:moveTo>
                  <a:pt x="6498828" y="6794500"/>
                </a:moveTo>
                <a:lnTo>
                  <a:pt x="5252442" y="2808288"/>
                </a:lnTo>
                <a:cubicBezTo>
                  <a:pt x="5173861" y="2564475"/>
                  <a:pt x="5027084" y="2010701"/>
                  <a:pt x="4812109" y="1146969"/>
                </a:cubicBezTo>
                <a:lnTo>
                  <a:pt x="4762500" y="1146969"/>
                </a:lnTo>
                <a:cubicBezTo>
                  <a:pt x="4597135" y="1870208"/>
                  <a:pt x="4452474" y="2428148"/>
                  <a:pt x="4328517" y="2820790"/>
                </a:cubicBezTo>
                <a:lnTo>
                  <a:pt x="3044825" y="6794500"/>
                </a:lnTo>
                <a:lnTo>
                  <a:pt x="1854200" y="6794500"/>
                </a:lnTo>
                <a:lnTo>
                  <a:pt x="0" y="0"/>
                </a:lnTo>
                <a:lnTo>
                  <a:pt x="1079103" y="0"/>
                </a:lnTo>
                <a:cubicBezTo>
                  <a:pt x="1517253" y="1706960"/>
                  <a:pt x="1851025" y="3006792"/>
                  <a:pt x="2080419" y="3899496"/>
                </a:cubicBezTo>
                <a:cubicBezTo>
                  <a:pt x="2309945" y="4792200"/>
                  <a:pt x="2441244" y="5393532"/>
                  <a:pt x="2474317" y="5703491"/>
                </a:cubicBezTo>
                <a:lnTo>
                  <a:pt x="2523927" y="5703491"/>
                </a:lnTo>
                <a:cubicBezTo>
                  <a:pt x="2569435" y="5467880"/>
                  <a:pt x="2642791" y="5163080"/>
                  <a:pt x="2743994" y="4789091"/>
                </a:cubicBezTo>
                <a:cubicBezTo>
                  <a:pt x="2845329" y="4415103"/>
                  <a:pt x="2933171" y="4118571"/>
                  <a:pt x="3007519" y="3899496"/>
                </a:cubicBezTo>
                <a:lnTo>
                  <a:pt x="4254103" y="0"/>
                </a:lnTo>
                <a:lnTo>
                  <a:pt x="5370314" y="0"/>
                </a:lnTo>
                <a:lnTo>
                  <a:pt x="6585744" y="3899297"/>
                </a:lnTo>
                <a:cubicBezTo>
                  <a:pt x="6817254" y="4610233"/>
                  <a:pt x="6974350" y="5207464"/>
                  <a:pt x="7057033" y="5690990"/>
                </a:cubicBezTo>
                <a:lnTo>
                  <a:pt x="7106642" y="5690990"/>
                </a:lnTo>
                <a:cubicBezTo>
                  <a:pt x="7123178" y="5542161"/>
                  <a:pt x="7167563" y="5312768"/>
                  <a:pt x="7239794" y="5002808"/>
                </a:cubicBezTo>
                <a:cubicBezTo>
                  <a:pt x="7312158" y="4692849"/>
                  <a:pt x="7743164" y="3025246"/>
                  <a:pt x="8532813" y="0"/>
                </a:cubicBezTo>
                <a:lnTo>
                  <a:pt x="9599414" y="0"/>
                </a:lnTo>
                <a:lnTo>
                  <a:pt x="7720409" y="6794500"/>
                </a:lnTo>
                <a:close/>
                <a:moveTo>
                  <a:pt x="-142676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9" name="Freeform 439"/>
          <p:cNvSpPr/>
          <p:nvPr/>
        </p:nvSpPr>
        <p:spPr>
          <a:xfrm>
            <a:off x="3136033" y="5054245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0" name="Freeform 440"/>
          <p:cNvSpPr/>
          <p:nvPr/>
        </p:nvSpPr>
        <p:spPr>
          <a:xfrm>
            <a:off x="3332876" y="5053915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1" name="Freeform 441"/>
          <p:cNvSpPr/>
          <p:nvPr/>
        </p:nvSpPr>
        <p:spPr>
          <a:xfrm>
            <a:off x="3512142" y="5016272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2" name="Freeform 442"/>
          <p:cNvSpPr/>
          <p:nvPr/>
        </p:nvSpPr>
        <p:spPr>
          <a:xfrm>
            <a:off x="3736022" y="5057217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3" name="Freeform 443"/>
          <p:cNvSpPr/>
          <p:nvPr/>
        </p:nvSpPr>
        <p:spPr>
          <a:xfrm>
            <a:off x="3940601" y="5053915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4" name="Freeform 444"/>
          <p:cNvSpPr/>
          <p:nvPr/>
        </p:nvSpPr>
        <p:spPr>
          <a:xfrm>
            <a:off x="4053268" y="5053915"/>
            <a:ext cx="166709" cy="259207"/>
          </a:xfrm>
          <a:custGeom>
            <a:avLst/>
            <a:gdLst/>
            <a:ahLst/>
            <a:cxnLst/>
            <a:rect l="0" t="0" r="0" b="0"/>
            <a:pathLst>
              <a:path w="6411912" h="9969500">
                <a:moveTo>
                  <a:pt x="6411912" y="127000"/>
                </a:moveTo>
                <a:lnTo>
                  <a:pt x="6411912" y="778074"/>
                </a:lnTo>
                <a:lnTo>
                  <a:pt x="5153223" y="926902"/>
                </a:lnTo>
                <a:cubicBezTo>
                  <a:pt x="5268979" y="1071497"/>
                  <a:pt x="5372298" y="1260475"/>
                  <a:pt x="5463183" y="1493838"/>
                </a:cubicBezTo>
                <a:cubicBezTo>
                  <a:pt x="5554199" y="1727068"/>
                  <a:pt x="5599708" y="1990329"/>
                  <a:pt x="5599708" y="2283619"/>
                </a:cubicBezTo>
                <a:cubicBezTo>
                  <a:pt x="5599708" y="2948517"/>
                  <a:pt x="5372298" y="3479205"/>
                  <a:pt x="4917480" y="3875683"/>
                </a:cubicBezTo>
                <a:cubicBezTo>
                  <a:pt x="4462793" y="4272161"/>
                  <a:pt x="3838575" y="4470400"/>
                  <a:pt x="3044825" y="4470400"/>
                </a:cubicBezTo>
                <a:cubicBezTo>
                  <a:pt x="2842154" y="4470400"/>
                  <a:pt x="2651985" y="4453864"/>
                  <a:pt x="2474317" y="4420791"/>
                </a:cubicBezTo>
                <a:cubicBezTo>
                  <a:pt x="2036035" y="4652434"/>
                  <a:pt x="1816894" y="4944137"/>
                  <a:pt x="1816894" y="5295900"/>
                </a:cubicBezTo>
                <a:cubicBezTo>
                  <a:pt x="1816894" y="5482035"/>
                  <a:pt x="1893358" y="5619618"/>
                  <a:pt x="2046287" y="5708650"/>
                </a:cubicBezTo>
                <a:cubicBezTo>
                  <a:pt x="2199349" y="5797550"/>
                  <a:pt x="2461882" y="5842000"/>
                  <a:pt x="2833886" y="5842000"/>
                </a:cubicBezTo>
                <a:lnTo>
                  <a:pt x="4037012" y="5842000"/>
                </a:lnTo>
                <a:cubicBezTo>
                  <a:pt x="4772819" y="5842000"/>
                  <a:pt x="5338101" y="5996980"/>
                  <a:pt x="5732859" y="6306940"/>
                </a:cubicBezTo>
                <a:cubicBezTo>
                  <a:pt x="6127750" y="6616767"/>
                  <a:pt x="6325195" y="7067086"/>
                  <a:pt x="6325195" y="7657901"/>
                </a:cubicBezTo>
                <a:cubicBezTo>
                  <a:pt x="6325195" y="8409847"/>
                  <a:pt x="6023372" y="8983067"/>
                  <a:pt x="5419725" y="9377560"/>
                </a:cubicBezTo>
                <a:cubicBezTo>
                  <a:pt x="4816210" y="9772187"/>
                  <a:pt x="3935677" y="9969500"/>
                  <a:pt x="2778125" y="9969500"/>
                </a:cubicBezTo>
                <a:cubicBezTo>
                  <a:pt x="1889257" y="9969500"/>
                  <a:pt x="1203986" y="9804201"/>
                  <a:pt x="722312" y="9473604"/>
                </a:cubicBezTo>
                <a:cubicBezTo>
                  <a:pt x="240771" y="9143140"/>
                  <a:pt x="0" y="8676348"/>
                  <a:pt x="0" y="8073231"/>
                </a:cubicBezTo>
                <a:cubicBezTo>
                  <a:pt x="0" y="7660084"/>
                  <a:pt x="132291" y="7302698"/>
                  <a:pt x="396875" y="7001073"/>
                </a:cubicBezTo>
                <a:cubicBezTo>
                  <a:pt x="661458" y="6699581"/>
                  <a:pt x="1033528" y="6495124"/>
                  <a:pt x="1513086" y="6387704"/>
                </a:cubicBezTo>
                <a:cubicBezTo>
                  <a:pt x="1339387" y="6309122"/>
                  <a:pt x="1193601" y="6187149"/>
                  <a:pt x="1075730" y="6021785"/>
                </a:cubicBezTo>
                <a:cubicBezTo>
                  <a:pt x="957990" y="5856288"/>
                  <a:pt x="899120" y="5663936"/>
                  <a:pt x="899120" y="5444729"/>
                </a:cubicBezTo>
                <a:cubicBezTo>
                  <a:pt x="899120" y="5196549"/>
                  <a:pt x="965266" y="4979393"/>
                  <a:pt x="1097558" y="4793258"/>
                </a:cubicBezTo>
                <a:cubicBezTo>
                  <a:pt x="1229849" y="4607124"/>
                  <a:pt x="1438606" y="4427207"/>
                  <a:pt x="1723826" y="4253508"/>
                </a:cubicBezTo>
                <a:cubicBezTo>
                  <a:pt x="1372460" y="4108781"/>
                  <a:pt x="1086181" y="3862851"/>
                  <a:pt x="864989" y="3515718"/>
                </a:cubicBezTo>
                <a:cubicBezTo>
                  <a:pt x="643797" y="3168452"/>
                  <a:pt x="533201" y="2771577"/>
                  <a:pt x="533201" y="2325093"/>
                </a:cubicBezTo>
                <a:cubicBezTo>
                  <a:pt x="533201" y="1581084"/>
                  <a:pt x="756444" y="1007600"/>
                  <a:pt x="1202928" y="604640"/>
                </a:cubicBezTo>
                <a:cubicBezTo>
                  <a:pt x="1649412" y="201547"/>
                  <a:pt x="2281965" y="0"/>
                  <a:pt x="3100586" y="0"/>
                </a:cubicBezTo>
                <a:cubicBezTo>
                  <a:pt x="3456186" y="0"/>
                  <a:pt x="3776596" y="42334"/>
                  <a:pt x="4061817" y="127000"/>
                </a:cubicBezTo>
                <a:close/>
                <a:moveTo>
                  <a:pt x="6552605" y="6921500"/>
                </a:moveTo>
                <a:moveTo>
                  <a:pt x="992187" y="8060729"/>
                </a:moveTo>
                <a:cubicBezTo>
                  <a:pt x="992187" y="8428235"/>
                  <a:pt x="1147233" y="8706974"/>
                  <a:pt x="1457325" y="8896945"/>
                </a:cubicBezTo>
                <a:cubicBezTo>
                  <a:pt x="1767417" y="9086916"/>
                  <a:pt x="2211850" y="9181901"/>
                  <a:pt x="2790626" y="9181901"/>
                </a:cubicBezTo>
                <a:cubicBezTo>
                  <a:pt x="3654623" y="9181901"/>
                  <a:pt x="4294319" y="9052851"/>
                  <a:pt x="4709715" y="8794750"/>
                </a:cubicBezTo>
                <a:cubicBezTo>
                  <a:pt x="5125244" y="8536648"/>
                  <a:pt x="5333008" y="8186605"/>
                  <a:pt x="5333008" y="7744618"/>
                </a:cubicBezTo>
                <a:cubicBezTo>
                  <a:pt x="5333008" y="7377112"/>
                  <a:pt x="5219303" y="7122120"/>
                  <a:pt x="4991894" y="6979642"/>
                </a:cubicBezTo>
                <a:cubicBezTo>
                  <a:pt x="4764616" y="6837165"/>
                  <a:pt x="4336785" y="6765925"/>
                  <a:pt x="3708400" y="6765925"/>
                </a:cubicBezTo>
                <a:lnTo>
                  <a:pt x="2474317" y="6765925"/>
                </a:lnTo>
                <a:cubicBezTo>
                  <a:pt x="2007195" y="6765925"/>
                  <a:pt x="1643393" y="6877447"/>
                  <a:pt x="1382911" y="7100490"/>
                </a:cubicBezTo>
                <a:cubicBezTo>
                  <a:pt x="1122428" y="7323534"/>
                  <a:pt x="992187" y="7643614"/>
                  <a:pt x="992187" y="8060729"/>
                </a:cubicBezTo>
                <a:close/>
                <a:moveTo>
                  <a:pt x="-1381124" y="6921500"/>
                </a:moveTo>
                <a:moveTo>
                  <a:pt x="1550194" y="2300288"/>
                </a:moveTo>
                <a:cubicBezTo>
                  <a:pt x="1550194" y="2775612"/>
                  <a:pt x="1684536" y="3135247"/>
                  <a:pt x="1953220" y="3379193"/>
                </a:cubicBezTo>
                <a:cubicBezTo>
                  <a:pt x="2222037" y="3623006"/>
                  <a:pt x="2596224" y="3744913"/>
                  <a:pt x="3075781" y="3744913"/>
                </a:cubicBezTo>
                <a:cubicBezTo>
                  <a:pt x="4080404" y="3744913"/>
                  <a:pt x="4582715" y="3257154"/>
                  <a:pt x="4582715" y="2281635"/>
                </a:cubicBezTo>
                <a:cubicBezTo>
                  <a:pt x="4582715" y="1260740"/>
                  <a:pt x="4074186" y="750293"/>
                  <a:pt x="3057128" y="750293"/>
                </a:cubicBezTo>
                <a:cubicBezTo>
                  <a:pt x="2573470" y="750293"/>
                  <a:pt x="2201399" y="880534"/>
                  <a:pt x="1940917" y="1141016"/>
                </a:cubicBezTo>
                <a:cubicBezTo>
                  <a:pt x="1680435" y="1401366"/>
                  <a:pt x="1550194" y="1787790"/>
                  <a:pt x="1550194" y="2300288"/>
                </a:cubicBezTo>
                <a:close/>
                <a:moveTo>
                  <a:pt x="4379317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5" name="Freeform 445"/>
          <p:cNvSpPr/>
          <p:nvPr/>
        </p:nvSpPr>
        <p:spPr>
          <a:xfrm>
            <a:off x="4246405" y="5053915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6" name="Freeform 446"/>
          <p:cNvSpPr/>
          <p:nvPr/>
        </p:nvSpPr>
        <p:spPr>
          <a:xfrm>
            <a:off x="4441448" y="5053915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7" name="Freeform 447"/>
          <p:cNvSpPr/>
          <p:nvPr/>
        </p:nvSpPr>
        <p:spPr>
          <a:xfrm>
            <a:off x="4620715" y="5016272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8" name="Freeform 448"/>
          <p:cNvSpPr/>
          <p:nvPr/>
        </p:nvSpPr>
        <p:spPr>
          <a:xfrm>
            <a:off x="4833319" y="5054245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9" name="Freeform 449"/>
          <p:cNvSpPr/>
          <p:nvPr/>
        </p:nvSpPr>
        <p:spPr>
          <a:xfrm>
            <a:off x="5020328" y="5053915"/>
            <a:ext cx="127694" cy="183261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0" name="Freeform 450"/>
          <p:cNvSpPr/>
          <p:nvPr/>
        </p:nvSpPr>
        <p:spPr>
          <a:xfrm>
            <a:off x="5163927" y="5016272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1" name="Freeform 451"/>
          <p:cNvSpPr/>
          <p:nvPr/>
        </p:nvSpPr>
        <p:spPr>
          <a:xfrm>
            <a:off x="5301577" y="4991538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2" name="Freeform 452"/>
          <p:cNvSpPr/>
          <p:nvPr/>
        </p:nvSpPr>
        <p:spPr>
          <a:xfrm>
            <a:off x="5377505" y="5053915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3" name="Freeform 453"/>
          <p:cNvSpPr/>
          <p:nvPr/>
        </p:nvSpPr>
        <p:spPr>
          <a:xfrm>
            <a:off x="5586747" y="5053915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4" name="Freeform 454"/>
          <p:cNvSpPr/>
          <p:nvPr/>
        </p:nvSpPr>
        <p:spPr>
          <a:xfrm>
            <a:off x="5851899" y="5016272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5" name="Freeform 455"/>
          <p:cNvSpPr/>
          <p:nvPr/>
        </p:nvSpPr>
        <p:spPr>
          <a:xfrm>
            <a:off x="5981969" y="5053915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6" name="Freeform 456"/>
          <p:cNvSpPr/>
          <p:nvPr/>
        </p:nvSpPr>
        <p:spPr>
          <a:xfrm>
            <a:off x="441215" y="5434915"/>
            <a:ext cx="155586" cy="259207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7" name="Freeform 457"/>
          <p:cNvSpPr/>
          <p:nvPr/>
        </p:nvSpPr>
        <p:spPr>
          <a:xfrm>
            <a:off x="643528" y="5434915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8" name="Freeform 458"/>
          <p:cNvSpPr/>
          <p:nvPr/>
        </p:nvSpPr>
        <p:spPr>
          <a:xfrm>
            <a:off x="768449" y="5434915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9" name="Freeform 459"/>
          <p:cNvSpPr/>
          <p:nvPr/>
        </p:nvSpPr>
        <p:spPr>
          <a:xfrm>
            <a:off x="954314" y="5397272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0" name="Freeform 460"/>
          <p:cNvSpPr/>
          <p:nvPr/>
        </p:nvSpPr>
        <p:spPr>
          <a:xfrm>
            <a:off x="1084385" y="5434915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1" name="Freeform 461"/>
          <p:cNvSpPr/>
          <p:nvPr/>
        </p:nvSpPr>
        <p:spPr>
          <a:xfrm>
            <a:off x="1269594" y="5434915"/>
            <a:ext cx="127694" cy="183261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2" name="Freeform 462"/>
          <p:cNvSpPr/>
          <p:nvPr/>
        </p:nvSpPr>
        <p:spPr>
          <a:xfrm>
            <a:off x="1413193" y="5397272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3" name="Freeform 463"/>
          <p:cNvSpPr/>
          <p:nvPr/>
        </p:nvSpPr>
        <p:spPr>
          <a:xfrm>
            <a:off x="1636761" y="5372538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4" name="Freeform 464"/>
          <p:cNvSpPr/>
          <p:nvPr/>
        </p:nvSpPr>
        <p:spPr>
          <a:xfrm>
            <a:off x="1699146" y="5397272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5" name="Freeform 465"/>
          <p:cNvSpPr/>
          <p:nvPr/>
        </p:nvSpPr>
        <p:spPr>
          <a:xfrm>
            <a:off x="1835181" y="5575802"/>
            <a:ext cx="38855" cy="43694"/>
          </a:xfrm>
          <a:custGeom>
            <a:avLst/>
            <a:gdLst/>
            <a:ahLst/>
            <a:cxnLst/>
            <a:rect l="0" t="0" r="0" b="0"/>
            <a:pathLst>
              <a:path w="1494432" h="1680567">
                <a:moveTo>
                  <a:pt x="0" y="843360"/>
                </a:moveTo>
                <a:cubicBezTo>
                  <a:pt x="0" y="566341"/>
                  <a:pt x="63037" y="356526"/>
                  <a:pt x="189111" y="213916"/>
                </a:cubicBezTo>
                <a:cubicBezTo>
                  <a:pt x="315185" y="71306"/>
                  <a:pt x="496027" y="0"/>
                  <a:pt x="731639" y="0"/>
                </a:cubicBezTo>
                <a:cubicBezTo>
                  <a:pt x="971484" y="0"/>
                  <a:pt x="1158544" y="71306"/>
                  <a:pt x="1292820" y="213916"/>
                </a:cubicBezTo>
                <a:cubicBezTo>
                  <a:pt x="1427228" y="356526"/>
                  <a:pt x="1494432" y="566341"/>
                  <a:pt x="1494432" y="843360"/>
                </a:cubicBezTo>
                <a:cubicBezTo>
                  <a:pt x="1494432" y="1112044"/>
                  <a:pt x="1426236" y="1318750"/>
                  <a:pt x="1289843" y="1463477"/>
                </a:cubicBezTo>
                <a:cubicBezTo>
                  <a:pt x="1153451" y="1608203"/>
                  <a:pt x="967382" y="1680567"/>
                  <a:pt x="731639" y="1680567"/>
                </a:cubicBezTo>
                <a:cubicBezTo>
                  <a:pt x="520898" y="1680567"/>
                  <a:pt x="346273" y="1615479"/>
                  <a:pt x="207764" y="1485305"/>
                </a:cubicBezTo>
                <a:cubicBezTo>
                  <a:pt x="69254" y="1354998"/>
                  <a:pt x="0" y="1141016"/>
                  <a:pt x="0" y="843360"/>
                </a:cubicBezTo>
                <a:close/>
                <a:moveTo>
                  <a:pt x="-283171" y="1502767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6" name="Rectangle 466"/>
          <p:cNvSpPr/>
          <p:nvPr/>
        </p:nvSpPr>
        <p:spPr>
          <a:xfrm>
            <a:off x="412838" y="6172207"/>
            <a:ext cx="5142402" cy="779220"/>
          </a:xfrm>
          <a:prstGeom prst="rect">
            <a:avLst/>
          </a:prstGeom>
        </p:spPr>
      </p:sp>
      <p:sp>
        <p:nvSpPr>
          <p:cNvPr id="467" name="Freeform 467"/>
          <p:cNvSpPr/>
          <p:nvPr/>
        </p:nvSpPr>
        <p:spPr>
          <a:xfrm>
            <a:off x="419448" y="6255417"/>
            <a:ext cx="177998" cy="235762"/>
          </a:xfrm>
          <a:custGeom>
            <a:avLst/>
            <a:gdLst/>
            <a:ahLst/>
            <a:cxnLst/>
            <a:rect l="0" t="0" r="0" b="0"/>
            <a:pathLst>
              <a:path w="6846094" h="9067800">
                <a:moveTo>
                  <a:pt x="4384278" y="9067800"/>
                </a:moveTo>
                <a:lnTo>
                  <a:pt x="2462014" y="9067800"/>
                </a:lnTo>
                <a:lnTo>
                  <a:pt x="2462014" y="1600002"/>
                </a:lnTo>
                <a:lnTo>
                  <a:pt x="0" y="1600002"/>
                </a:lnTo>
                <a:lnTo>
                  <a:pt x="0" y="0"/>
                </a:lnTo>
                <a:lnTo>
                  <a:pt x="6846094" y="0"/>
                </a:lnTo>
                <a:lnTo>
                  <a:pt x="6846094" y="1600002"/>
                </a:lnTo>
                <a:lnTo>
                  <a:pt x="4384278" y="1600002"/>
                </a:lnTo>
                <a:close/>
                <a:moveTo>
                  <a:pt x="-254198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8" name="Freeform 468"/>
          <p:cNvSpPr/>
          <p:nvPr/>
        </p:nvSpPr>
        <p:spPr>
          <a:xfrm>
            <a:off x="617265" y="6307259"/>
            <a:ext cx="160745" cy="187223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9" name="Freeform 469"/>
          <p:cNvSpPr/>
          <p:nvPr/>
        </p:nvSpPr>
        <p:spPr>
          <a:xfrm>
            <a:off x="827974" y="6240228"/>
            <a:ext cx="178968" cy="250952"/>
          </a:xfrm>
          <a:custGeom>
            <a:avLst/>
            <a:gdLst/>
            <a:ahLst/>
            <a:cxnLst/>
            <a:rect l="0" t="0" r="0" b="0"/>
            <a:pathLst>
              <a:path w="6883400" h="9652000">
                <a:moveTo>
                  <a:pt x="1816894" y="5880894"/>
                </a:moveTo>
                <a:lnTo>
                  <a:pt x="2641600" y="4826596"/>
                </a:lnTo>
                <a:lnTo>
                  <a:pt x="4582716" y="2717800"/>
                </a:lnTo>
                <a:lnTo>
                  <a:pt x="6715919" y="2717800"/>
                </a:lnTo>
                <a:lnTo>
                  <a:pt x="3962598" y="5725716"/>
                </a:lnTo>
                <a:lnTo>
                  <a:pt x="6883400" y="9652000"/>
                </a:lnTo>
                <a:lnTo>
                  <a:pt x="4700588" y="9652000"/>
                </a:lnTo>
                <a:lnTo>
                  <a:pt x="2703711" y="6841927"/>
                </a:lnTo>
                <a:lnTo>
                  <a:pt x="1891308" y="7493199"/>
                </a:lnTo>
                <a:lnTo>
                  <a:pt x="1891308" y="9652000"/>
                </a:ln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lnTo>
                  <a:pt x="1891308" y="4305300"/>
                </a:lnTo>
                <a:lnTo>
                  <a:pt x="1792089" y="5880894"/>
                </a:lnTo>
                <a:close/>
                <a:moveTo>
                  <a:pt x="2778919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0" name="Freeform 470"/>
          <p:cNvSpPr/>
          <p:nvPr/>
        </p:nvSpPr>
        <p:spPr>
          <a:xfrm>
            <a:off x="1021140" y="6307589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1" name="Freeform 471"/>
          <p:cNvSpPr/>
          <p:nvPr/>
        </p:nvSpPr>
        <p:spPr>
          <a:xfrm>
            <a:off x="1311816" y="6307589"/>
            <a:ext cx="168324" cy="262839"/>
          </a:xfrm>
          <a:custGeom>
            <a:avLst/>
            <a:gdLst/>
            <a:ahLst/>
            <a:cxnLst/>
            <a:rect l="0" t="0" r="0" b="0"/>
            <a:pathLst>
              <a:path w="6474023" h="10109200">
                <a:moveTo>
                  <a:pt x="3807420" y="7188200"/>
                </a:moveTo>
                <a:cubicBezTo>
                  <a:pt x="2993033" y="7188200"/>
                  <a:pt x="2354329" y="6892595"/>
                  <a:pt x="1891308" y="6301383"/>
                </a:cubicBezTo>
                <a:lnTo>
                  <a:pt x="1792089" y="6301383"/>
                </a:lnTo>
                <a:cubicBezTo>
                  <a:pt x="1858235" y="6879233"/>
                  <a:pt x="1891308" y="7213600"/>
                  <a:pt x="1891308" y="7304484"/>
                </a:cubicBezTo>
                <a:lnTo>
                  <a:pt x="1891308" y="10109200"/>
                </a:lnTo>
                <a:lnTo>
                  <a:pt x="0" y="10109200"/>
                </a:lnTo>
                <a:lnTo>
                  <a:pt x="0" y="127000"/>
                </a:lnTo>
                <a:lnTo>
                  <a:pt x="1537891" y="127000"/>
                </a:lnTo>
                <a:lnTo>
                  <a:pt x="1804591" y="1029494"/>
                </a:lnTo>
                <a:lnTo>
                  <a:pt x="1891308" y="1029494"/>
                </a:lnTo>
                <a:cubicBezTo>
                  <a:pt x="2333691" y="343165"/>
                  <a:pt x="2988998" y="0"/>
                  <a:pt x="3857228" y="0"/>
                </a:cubicBezTo>
                <a:cubicBezTo>
                  <a:pt x="4675717" y="0"/>
                  <a:pt x="5316471" y="316310"/>
                  <a:pt x="5779492" y="948929"/>
                </a:cubicBezTo>
                <a:cubicBezTo>
                  <a:pt x="6242513" y="1581547"/>
                  <a:pt x="6474023" y="2460162"/>
                  <a:pt x="6474023" y="3584774"/>
                </a:cubicBezTo>
                <a:cubicBezTo>
                  <a:pt x="6474023" y="4324946"/>
                  <a:pt x="6365478" y="4967949"/>
                  <a:pt x="6148388" y="5513785"/>
                </a:cubicBezTo>
                <a:cubicBezTo>
                  <a:pt x="5931429" y="6059488"/>
                  <a:pt x="5622396" y="6475016"/>
                  <a:pt x="5221288" y="6760369"/>
                </a:cubicBezTo>
                <a:cubicBezTo>
                  <a:pt x="4820312" y="7045590"/>
                  <a:pt x="4349023" y="7188200"/>
                  <a:pt x="3807420" y="7188200"/>
                </a:cubicBezTo>
                <a:close/>
                <a:moveTo>
                  <a:pt x="-1119187" y="7061200"/>
                </a:moveTo>
                <a:moveTo>
                  <a:pt x="3249414" y="1513086"/>
                </a:moveTo>
                <a:cubicBezTo>
                  <a:pt x="2782292" y="1513086"/>
                  <a:pt x="2441244" y="1656821"/>
                  <a:pt x="2226270" y="1944291"/>
                </a:cubicBezTo>
                <a:cubicBezTo>
                  <a:pt x="2011296" y="2231629"/>
                  <a:pt x="1899642" y="2706093"/>
                  <a:pt x="1891308" y="3367683"/>
                </a:cubicBezTo>
                <a:lnTo>
                  <a:pt x="1891308" y="3572272"/>
                </a:lnTo>
                <a:cubicBezTo>
                  <a:pt x="1891308" y="4316678"/>
                  <a:pt x="2001904" y="4850144"/>
                  <a:pt x="2223095" y="5172671"/>
                </a:cubicBezTo>
                <a:cubicBezTo>
                  <a:pt x="2444287" y="5495198"/>
                  <a:pt x="2794662" y="5656461"/>
                  <a:pt x="3274219" y="5656461"/>
                </a:cubicBezTo>
                <a:cubicBezTo>
                  <a:pt x="4121679" y="5656461"/>
                  <a:pt x="4545409" y="4957631"/>
                  <a:pt x="4545409" y="3559969"/>
                </a:cubicBezTo>
                <a:cubicBezTo>
                  <a:pt x="4545409" y="2877609"/>
                  <a:pt x="4441031" y="2365905"/>
                  <a:pt x="4232275" y="2024857"/>
                </a:cubicBezTo>
                <a:cubicBezTo>
                  <a:pt x="4023519" y="1683676"/>
                  <a:pt x="3695898" y="1513086"/>
                  <a:pt x="3249414" y="1513086"/>
                </a:cubicBezTo>
                <a:close/>
                <a:moveTo>
                  <a:pt x="4555927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2" name="Freeform 472"/>
          <p:cNvSpPr/>
          <p:nvPr/>
        </p:nvSpPr>
        <p:spPr>
          <a:xfrm>
            <a:off x="1508178" y="6307259"/>
            <a:ext cx="160745" cy="187223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3" name="Freeform 473"/>
          <p:cNvSpPr/>
          <p:nvPr/>
        </p:nvSpPr>
        <p:spPr>
          <a:xfrm>
            <a:off x="1718887" y="6307589"/>
            <a:ext cx="117215" cy="183591"/>
          </a:xfrm>
          <a:custGeom>
            <a:avLst/>
            <a:gdLst/>
            <a:ahLst/>
            <a:cxnLst/>
            <a:rect l="0" t="0" r="0" b="0"/>
            <a:pathLst>
              <a:path w="4508302" h="7061200">
                <a:moveTo>
                  <a:pt x="3869531" y="0"/>
                </a:moveTo>
                <a:cubicBezTo>
                  <a:pt x="4125913" y="0"/>
                  <a:pt x="4338836" y="18588"/>
                  <a:pt x="4508302" y="55761"/>
                </a:cubicBezTo>
                <a:lnTo>
                  <a:pt x="4365625" y="1829396"/>
                </a:lnTo>
                <a:cubicBezTo>
                  <a:pt x="4212696" y="1787989"/>
                  <a:pt x="4026694" y="1767285"/>
                  <a:pt x="3807619" y="1767285"/>
                </a:cubicBezTo>
                <a:cubicBezTo>
                  <a:pt x="3203972" y="1767285"/>
                  <a:pt x="2733675" y="1922265"/>
                  <a:pt x="2396728" y="2232224"/>
                </a:cubicBezTo>
                <a:cubicBezTo>
                  <a:pt x="2059781" y="2542183"/>
                  <a:pt x="1891308" y="2976100"/>
                  <a:pt x="1891308" y="3533974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32520" y="127000"/>
                </a:lnTo>
                <a:lnTo>
                  <a:pt x="1711523" y="1295996"/>
                </a:lnTo>
                <a:lnTo>
                  <a:pt x="1804591" y="1295996"/>
                </a:lnTo>
                <a:cubicBezTo>
                  <a:pt x="2019565" y="907455"/>
                  <a:pt x="2309945" y="594321"/>
                  <a:pt x="2675731" y="356593"/>
                </a:cubicBezTo>
                <a:cubicBezTo>
                  <a:pt x="3041650" y="118865"/>
                  <a:pt x="3439583" y="0"/>
                  <a:pt x="3869531" y="0"/>
                </a:cubicBezTo>
                <a:close/>
                <a:moveTo>
                  <a:pt x="6069013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4" name="Freeform 474"/>
          <p:cNvSpPr/>
          <p:nvPr/>
        </p:nvSpPr>
        <p:spPr>
          <a:xfrm>
            <a:off x="1849952" y="6272515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5" name="Freeform 475"/>
          <p:cNvSpPr/>
          <p:nvPr/>
        </p:nvSpPr>
        <p:spPr>
          <a:xfrm>
            <a:off x="2084212" y="6307259"/>
            <a:ext cx="160745" cy="187223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6" name="Freeform 476"/>
          <p:cNvSpPr/>
          <p:nvPr/>
        </p:nvSpPr>
        <p:spPr>
          <a:xfrm>
            <a:off x="2276703" y="6272515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7" name="Freeform 477"/>
          <p:cNvSpPr/>
          <p:nvPr/>
        </p:nvSpPr>
        <p:spPr>
          <a:xfrm>
            <a:off x="2511927" y="6307589"/>
            <a:ext cx="136723" cy="186893"/>
          </a:xfrm>
          <a:custGeom>
            <a:avLst/>
            <a:gdLst/>
            <a:ahLst/>
            <a:cxnLst/>
            <a:rect l="0" t="0" r="0" b="0"/>
            <a:pathLst>
              <a:path w="5258594" h="7188200">
                <a:moveTo>
                  <a:pt x="5258594" y="5005190"/>
                </a:moveTo>
                <a:cubicBezTo>
                  <a:pt x="5258594" y="5716257"/>
                  <a:pt x="5011539" y="6257859"/>
                  <a:pt x="4517430" y="6629996"/>
                </a:cubicBezTo>
                <a:cubicBezTo>
                  <a:pt x="4023453" y="7002132"/>
                  <a:pt x="3284538" y="7188200"/>
                  <a:pt x="2300685" y="7188200"/>
                </a:cubicBezTo>
                <a:cubicBezTo>
                  <a:pt x="1796389" y="7188200"/>
                  <a:pt x="1366441" y="7154068"/>
                  <a:pt x="1010841" y="7085806"/>
                </a:cubicBezTo>
                <a:cubicBezTo>
                  <a:pt x="655373" y="7017677"/>
                  <a:pt x="322594" y="6917466"/>
                  <a:pt x="12502" y="6785174"/>
                </a:cubicBezTo>
                <a:lnTo>
                  <a:pt x="12502" y="5222479"/>
                </a:lnTo>
                <a:cubicBezTo>
                  <a:pt x="363869" y="5387843"/>
                  <a:pt x="759685" y="5526353"/>
                  <a:pt x="1199952" y="5638007"/>
                </a:cubicBezTo>
                <a:cubicBezTo>
                  <a:pt x="1640219" y="5749529"/>
                  <a:pt x="2027833" y="5805290"/>
                  <a:pt x="2362796" y="5805290"/>
                </a:cubicBezTo>
                <a:cubicBezTo>
                  <a:pt x="3048993" y="5805290"/>
                  <a:pt x="3392091" y="5606786"/>
                  <a:pt x="3392091" y="5209779"/>
                </a:cubicBezTo>
                <a:cubicBezTo>
                  <a:pt x="3392091" y="5060950"/>
                  <a:pt x="3346582" y="4940036"/>
                  <a:pt x="3255566" y="4847035"/>
                </a:cubicBezTo>
                <a:cubicBezTo>
                  <a:pt x="3164682" y="4753902"/>
                  <a:pt x="3007585" y="4648465"/>
                  <a:pt x="2784277" y="4530725"/>
                </a:cubicBezTo>
                <a:cubicBezTo>
                  <a:pt x="2561101" y="4412854"/>
                  <a:pt x="2263445" y="4275336"/>
                  <a:pt x="1891308" y="4118174"/>
                </a:cubicBezTo>
                <a:cubicBezTo>
                  <a:pt x="1358040" y="3894866"/>
                  <a:pt x="966325" y="3688160"/>
                  <a:pt x="716161" y="3498057"/>
                </a:cubicBezTo>
                <a:cubicBezTo>
                  <a:pt x="466130" y="3307821"/>
                  <a:pt x="284229" y="3089672"/>
                  <a:pt x="170458" y="2843610"/>
                </a:cubicBezTo>
                <a:cubicBezTo>
                  <a:pt x="56820" y="2597547"/>
                  <a:pt x="0" y="2294665"/>
                  <a:pt x="0" y="1934965"/>
                </a:cubicBezTo>
                <a:cubicBezTo>
                  <a:pt x="0" y="1318882"/>
                  <a:pt x="238721" y="842368"/>
                  <a:pt x="716161" y="505421"/>
                </a:cubicBezTo>
                <a:cubicBezTo>
                  <a:pt x="1193734" y="168474"/>
                  <a:pt x="1870737" y="0"/>
                  <a:pt x="2747169" y="0"/>
                </a:cubicBezTo>
                <a:cubicBezTo>
                  <a:pt x="3582194" y="0"/>
                  <a:pt x="4394531" y="181902"/>
                  <a:pt x="5184180" y="545704"/>
                </a:cubicBezTo>
                <a:lnTo>
                  <a:pt x="4613672" y="1909961"/>
                </a:lnTo>
                <a:cubicBezTo>
                  <a:pt x="4266407" y="1761133"/>
                  <a:pt x="3941895" y="1639226"/>
                  <a:pt x="3640138" y="1544241"/>
                </a:cubicBezTo>
                <a:cubicBezTo>
                  <a:pt x="3338381" y="1449123"/>
                  <a:pt x="3030406" y="1401565"/>
                  <a:pt x="2716213" y="1401565"/>
                </a:cubicBezTo>
                <a:cubicBezTo>
                  <a:pt x="2158074" y="1401565"/>
                  <a:pt x="1879005" y="1552509"/>
                  <a:pt x="1879005" y="1854399"/>
                </a:cubicBezTo>
                <a:cubicBezTo>
                  <a:pt x="1879005" y="2023865"/>
                  <a:pt x="1968897" y="2170642"/>
                  <a:pt x="2148682" y="2294732"/>
                </a:cubicBezTo>
                <a:cubicBezTo>
                  <a:pt x="2328598" y="2418821"/>
                  <a:pt x="2722364" y="2602839"/>
                  <a:pt x="3329980" y="2846785"/>
                </a:cubicBezTo>
                <a:cubicBezTo>
                  <a:pt x="3871582" y="3065992"/>
                  <a:pt x="4268457" y="3270714"/>
                  <a:pt x="4520605" y="3460949"/>
                </a:cubicBezTo>
                <a:cubicBezTo>
                  <a:pt x="4772885" y="3651052"/>
                  <a:pt x="4958953" y="3870193"/>
                  <a:pt x="5078810" y="4118372"/>
                </a:cubicBezTo>
                <a:cubicBezTo>
                  <a:pt x="5198666" y="4366419"/>
                  <a:pt x="5258594" y="4662025"/>
                  <a:pt x="5258594" y="5005190"/>
                </a:cubicBezTo>
                <a:close/>
                <a:moveTo>
                  <a:pt x="1485503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8" name="Freeform 478"/>
          <p:cNvSpPr/>
          <p:nvPr/>
        </p:nvSpPr>
        <p:spPr>
          <a:xfrm>
            <a:off x="2675409" y="6307589"/>
            <a:ext cx="144622" cy="186893"/>
          </a:xfrm>
          <a:custGeom>
            <a:avLst/>
            <a:gdLst/>
            <a:ahLst/>
            <a:cxnLst/>
            <a:rect l="0" t="0" r="0" b="0"/>
            <a:pathLst>
              <a:path w="5562402" h="7188200">
                <a:moveTo>
                  <a:pt x="3237111" y="7188200"/>
                </a:moveTo>
                <a:cubicBezTo>
                  <a:pt x="1079037" y="7188200"/>
                  <a:pt x="0" y="6003595"/>
                  <a:pt x="0" y="3634383"/>
                </a:cubicBezTo>
                <a:cubicBezTo>
                  <a:pt x="0" y="2456061"/>
                  <a:pt x="293489" y="1555750"/>
                  <a:pt x="880468" y="933450"/>
                </a:cubicBezTo>
                <a:cubicBezTo>
                  <a:pt x="1467578" y="311150"/>
                  <a:pt x="2308887" y="0"/>
                  <a:pt x="3404394" y="0"/>
                </a:cubicBezTo>
                <a:cubicBezTo>
                  <a:pt x="4206478" y="0"/>
                  <a:pt x="4925814" y="157097"/>
                  <a:pt x="5562402" y="471290"/>
                </a:cubicBezTo>
                <a:lnTo>
                  <a:pt x="5004396" y="1934766"/>
                </a:lnTo>
                <a:cubicBezTo>
                  <a:pt x="4706739" y="1814910"/>
                  <a:pt x="4429721" y="1716750"/>
                  <a:pt x="4173339" y="1640285"/>
                </a:cubicBezTo>
                <a:cubicBezTo>
                  <a:pt x="3917090" y="1563820"/>
                  <a:pt x="3660775" y="1525588"/>
                  <a:pt x="3404394" y="1525588"/>
                </a:cubicBezTo>
                <a:cubicBezTo>
                  <a:pt x="2420541" y="1525588"/>
                  <a:pt x="1928614" y="2224419"/>
                  <a:pt x="1928614" y="3622080"/>
                </a:cubicBezTo>
                <a:cubicBezTo>
                  <a:pt x="1928614" y="4978334"/>
                  <a:pt x="2420607" y="5656461"/>
                  <a:pt x="3404593" y="5656461"/>
                </a:cubicBezTo>
                <a:cubicBezTo>
                  <a:pt x="3768395" y="5656461"/>
                  <a:pt x="4105275" y="5607910"/>
                  <a:pt x="4415235" y="5510808"/>
                </a:cubicBezTo>
                <a:cubicBezTo>
                  <a:pt x="4725326" y="5413574"/>
                  <a:pt x="5035418" y="5261637"/>
                  <a:pt x="5345510" y="5054997"/>
                </a:cubicBezTo>
                <a:lnTo>
                  <a:pt x="5345510" y="6673454"/>
                </a:lnTo>
                <a:cubicBezTo>
                  <a:pt x="5039519" y="6867790"/>
                  <a:pt x="4730486" y="7002132"/>
                  <a:pt x="4418410" y="7076479"/>
                </a:cubicBezTo>
                <a:cubicBezTo>
                  <a:pt x="4106334" y="7150959"/>
                  <a:pt x="3712568" y="7188200"/>
                  <a:pt x="3237111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9" name="Freeform 479"/>
          <p:cNvSpPr/>
          <p:nvPr/>
        </p:nvSpPr>
        <p:spPr>
          <a:xfrm>
            <a:off x="2855501" y="6240228"/>
            <a:ext cx="166389" cy="250952"/>
          </a:xfrm>
          <a:custGeom>
            <a:avLst/>
            <a:gdLst/>
            <a:ahLst/>
            <a:cxnLst/>
            <a:rect l="0" t="0" r="0" b="0"/>
            <a:pathLst>
              <a:path w="6399609" h="9652000">
                <a:moveTo>
                  <a:pt x="6399609" y="9652000"/>
                </a:moveTo>
                <a:lnTo>
                  <a:pt x="4508302" y="9652000"/>
                </a:lnTo>
                <a:lnTo>
                  <a:pt x="4508302" y="5604074"/>
                </a:lnTo>
                <a:cubicBezTo>
                  <a:pt x="4508302" y="4603949"/>
                  <a:pt x="4136231" y="4103886"/>
                  <a:pt x="3392091" y="4103886"/>
                </a:cubicBezTo>
                <a:cubicBezTo>
                  <a:pt x="2862924" y="4103886"/>
                  <a:pt x="2480469" y="4283671"/>
                  <a:pt x="2244725" y="4643240"/>
                </a:cubicBezTo>
                <a:cubicBezTo>
                  <a:pt x="2009114" y="5002808"/>
                  <a:pt x="1891308" y="5585487"/>
                  <a:pt x="1891308" y="6391275"/>
                </a:cubicBezTo>
                <a:lnTo>
                  <a:pt x="1891308" y="9652000"/>
                </a:ln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lnTo>
                  <a:pt x="1891308" y="1968500"/>
                </a:lnTo>
                <a:cubicBezTo>
                  <a:pt x="1891308" y="2121694"/>
                  <a:pt x="1876822" y="2481858"/>
                  <a:pt x="1847850" y="3048993"/>
                </a:cubicBezTo>
                <a:lnTo>
                  <a:pt x="1804591" y="3607793"/>
                </a:lnTo>
                <a:lnTo>
                  <a:pt x="1903809" y="3607793"/>
                </a:lnTo>
                <a:cubicBezTo>
                  <a:pt x="2325423" y="2929798"/>
                  <a:pt x="2995149" y="2590800"/>
                  <a:pt x="3912989" y="2590800"/>
                </a:cubicBezTo>
                <a:cubicBezTo>
                  <a:pt x="4727377" y="2590800"/>
                  <a:pt x="5345377" y="2809875"/>
                  <a:pt x="5766991" y="3248025"/>
                </a:cubicBezTo>
                <a:cubicBezTo>
                  <a:pt x="6188736" y="3686043"/>
                  <a:pt x="6399609" y="4314230"/>
                  <a:pt x="6399609" y="5132586"/>
                </a:cubicBezTo>
                <a:close/>
                <a:moveTo>
                  <a:pt x="-992187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0" name="Freeform 480"/>
          <p:cNvSpPr/>
          <p:nvPr/>
        </p:nvSpPr>
        <p:spPr>
          <a:xfrm>
            <a:off x="3060918" y="6307589"/>
            <a:ext cx="174773" cy="186893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1" name="Freeform 481"/>
          <p:cNvSpPr/>
          <p:nvPr/>
        </p:nvSpPr>
        <p:spPr>
          <a:xfrm>
            <a:off x="3264717" y="6307589"/>
            <a:ext cx="174773" cy="186893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2" name="Freeform 482"/>
          <p:cNvSpPr/>
          <p:nvPr/>
        </p:nvSpPr>
        <p:spPr>
          <a:xfrm>
            <a:off x="3479480" y="6240228"/>
            <a:ext cx="49174" cy="250952"/>
          </a:xfrm>
          <a:custGeom>
            <a:avLst/>
            <a:gdLst/>
            <a:ahLst/>
            <a:cxnLst/>
            <a:rect l="0" t="0" r="0" b="0"/>
            <a:pathLst>
              <a:path w="1891308" h="9652000">
                <a:moveTo>
                  <a:pt x="1891308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close/>
                <a:moveTo>
                  <a:pt x="-992187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3" name="Freeform 483"/>
          <p:cNvSpPr/>
          <p:nvPr/>
        </p:nvSpPr>
        <p:spPr>
          <a:xfrm>
            <a:off x="3662793" y="6240228"/>
            <a:ext cx="53528" cy="250952"/>
          </a:xfrm>
          <a:custGeom>
            <a:avLst/>
            <a:gdLst/>
            <a:ahLst/>
            <a:cxnLst/>
            <a:rect l="0" t="0" r="0" b="0"/>
            <a:pathLst>
              <a:path w="2058789" h="9652000">
                <a:moveTo>
                  <a:pt x="0" y="923925"/>
                </a:moveTo>
                <a:cubicBezTo>
                  <a:pt x="0" y="307975"/>
                  <a:pt x="343165" y="0"/>
                  <a:pt x="1029494" y="0"/>
                </a:cubicBezTo>
                <a:cubicBezTo>
                  <a:pt x="1715691" y="0"/>
                  <a:pt x="2058789" y="307975"/>
                  <a:pt x="2058789" y="923925"/>
                </a:cubicBezTo>
                <a:cubicBezTo>
                  <a:pt x="2058789" y="1217480"/>
                  <a:pt x="1972998" y="1445949"/>
                  <a:pt x="1801416" y="1609329"/>
                </a:cubicBezTo>
                <a:cubicBezTo>
                  <a:pt x="1629834" y="1772577"/>
                  <a:pt x="1372526" y="1854200"/>
                  <a:pt x="1029494" y="1854200"/>
                </a:cubicBezTo>
                <a:cubicBezTo>
                  <a:pt x="343165" y="1854200"/>
                  <a:pt x="0" y="1544109"/>
                  <a:pt x="0" y="923925"/>
                </a:cubicBezTo>
                <a:close/>
                <a:moveTo>
                  <a:pt x="7816454" y="9652000"/>
                </a:moveTo>
                <a:moveTo>
                  <a:pt x="1971874" y="9652000"/>
                </a:moveTo>
                <a:lnTo>
                  <a:pt x="80566" y="9652000"/>
                </a:lnTo>
                <a:lnTo>
                  <a:pt x="80566" y="2717800"/>
                </a:lnTo>
                <a:lnTo>
                  <a:pt x="1971874" y="2717800"/>
                </a:lnTo>
                <a:close/>
                <a:moveTo>
                  <a:pt x="-911621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4" name="Freeform 484"/>
          <p:cNvSpPr/>
          <p:nvPr/>
        </p:nvSpPr>
        <p:spPr>
          <a:xfrm>
            <a:off x="3765004" y="6307589"/>
            <a:ext cx="166389" cy="183591"/>
          </a:xfrm>
          <a:custGeom>
            <a:avLst/>
            <a:gdLst/>
            <a:ahLst/>
            <a:cxnLst/>
            <a:rect l="0" t="0" r="0" b="0"/>
            <a:pathLst>
              <a:path w="6399609" h="7061200">
                <a:moveTo>
                  <a:pt x="6399609" y="7061200"/>
                </a:moveTo>
                <a:lnTo>
                  <a:pt x="4508302" y="7061200"/>
                </a:lnTo>
                <a:lnTo>
                  <a:pt x="4508302" y="3013274"/>
                </a:lnTo>
                <a:cubicBezTo>
                  <a:pt x="4508302" y="2513211"/>
                  <a:pt x="4419402" y="2138165"/>
                  <a:pt x="4241602" y="1888133"/>
                </a:cubicBezTo>
                <a:cubicBezTo>
                  <a:pt x="4063802" y="1638102"/>
                  <a:pt x="3780631" y="1513086"/>
                  <a:pt x="3392091" y="1513086"/>
                </a:cubicBezTo>
                <a:cubicBezTo>
                  <a:pt x="2862924" y="1513086"/>
                  <a:pt x="2480469" y="1689762"/>
                  <a:pt x="2244725" y="2043113"/>
                </a:cubicBezTo>
                <a:cubicBezTo>
                  <a:pt x="2009114" y="2396464"/>
                  <a:pt x="1891308" y="2982251"/>
                  <a:pt x="1891308" y="3800475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45022" y="127000"/>
                </a:lnTo>
                <a:lnTo>
                  <a:pt x="1699220" y="1016993"/>
                </a:lnTo>
                <a:lnTo>
                  <a:pt x="1804591" y="1016993"/>
                </a:lnTo>
                <a:cubicBezTo>
                  <a:pt x="2015464" y="682162"/>
                  <a:pt x="2305910" y="428956"/>
                  <a:pt x="2675930" y="257374"/>
                </a:cubicBezTo>
                <a:cubicBezTo>
                  <a:pt x="3045949" y="85791"/>
                  <a:pt x="3466571" y="0"/>
                  <a:pt x="3937794" y="0"/>
                </a:cubicBezTo>
                <a:cubicBezTo>
                  <a:pt x="4743979" y="0"/>
                  <a:pt x="5355828" y="218017"/>
                  <a:pt x="5773341" y="654050"/>
                </a:cubicBezTo>
                <a:cubicBezTo>
                  <a:pt x="6190853" y="1090084"/>
                  <a:pt x="6399609" y="1719329"/>
                  <a:pt x="6399609" y="2541786"/>
                </a:cubicBezTo>
                <a:close/>
                <a:moveTo>
                  <a:pt x="-992187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5" name="Freeform 485"/>
          <p:cNvSpPr/>
          <p:nvPr/>
        </p:nvSpPr>
        <p:spPr>
          <a:xfrm>
            <a:off x="4048424" y="6272515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6" name="Freeform 486"/>
          <p:cNvSpPr/>
          <p:nvPr/>
        </p:nvSpPr>
        <p:spPr>
          <a:xfrm>
            <a:off x="4209321" y="6240228"/>
            <a:ext cx="166389" cy="250952"/>
          </a:xfrm>
          <a:custGeom>
            <a:avLst/>
            <a:gdLst/>
            <a:ahLst/>
            <a:cxnLst/>
            <a:rect l="0" t="0" r="0" b="0"/>
            <a:pathLst>
              <a:path w="6399609" h="9652000">
                <a:moveTo>
                  <a:pt x="6399609" y="9652000"/>
                </a:moveTo>
                <a:lnTo>
                  <a:pt x="4508302" y="9652000"/>
                </a:lnTo>
                <a:lnTo>
                  <a:pt x="4508302" y="5604074"/>
                </a:lnTo>
                <a:cubicBezTo>
                  <a:pt x="4508302" y="4603949"/>
                  <a:pt x="4136231" y="4103886"/>
                  <a:pt x="3392091" y="4103886"/>
                </a:cubicBezTo>
                <a:cubicBezTo>
                  <a:pt x="2862924" y="4103886"/>
                  <a:pt x="2480469" y="4283671"/>
                  <a:pt x="2244725" y="4643240"/>
                </a:cubicBezTo>
                <a:cubicBezTo>
                  <a:pt x="2009114" y="5002808"/>
                  <a:pt x="1891308" y="5585487"/>
                  <a:pt x="1891308" y="6391275"/>
                </a:cubicBezTo>
                <a:lnTo>
                  <a:pt x="1891308" y="9652000"/>
                </a:ln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lnTo>
                  <a:pt x="1891308" y="1968500"/>
                </a:lnTo>
                <a:cubicBezTo>
                  <a:pt x="1891308" y="2121694"/>
                  <a:pt x="1876822" y="2481858"/>
                  <a:pt x="1847850" y="3048993"/>
                </a:cubicBezTo>
                <a:lnTo>
                  <a:pt x="1804591" y="3607793"/>
                </a:lnTo>
                <a:lnTo>
                  <a:pt x="1903809" y="3607793"/>
                </a:lnTo>
                <a:cubicBezTo>
                  <a:pt x="2325423" y="2929798"/>
                  <a:pt x="2995149" y="2590800"/>
                  <a:pt x="3912989" y="2590800"/>
                </a:cubicBezTo>
                <a:cubicBezTo>
                  <a:pt x="4727377" y="2590800"/>
                  <a:pt x="5345377" y="2809875"/>
                  <a:pt x="5766991" y="3248025"/>
                </a:cubicBezTo>
                <a:cubicBezTo>
                  <a:pt x="6188736" y="3686043"/>
                  <a:pt x="6399609" y="4314230"/>
                  <a:pt x="6399609" y="5132586"/>
                </a:cubicBezTo>
                <a:close/>
                <a:moveTo>
                  <a:pt x="-992187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7" name="Freeform 487"/>
          <p:cNvSpPr/>
          <p:nvPr/>
        </p:nvSpPr>
        <p:spPr>
          <a:xfrm>
            <a:off x="4414737" y="6307589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8" name="Freeform 488"/>
          <p:cNvSpPr/>
          <p:nvPr/>
        </p:nvSpPr>
        <p:spPr>
          <a:xfrm>
            <a:off x="4682841" y="6310891"/>
            <a:ext cx="276186" cy="180289"/>
          </a:xfrm>
          <a:custGeom>
            <a:avLst/>
            <a:gdLst/>
            <a:ahLst/>
            <a:cxnLst/>
            <a:rect l="0" t="0" r="0" b="0"/>
            <a:pathLst>
              <a:path w="10622558" h="6934200">
                <a:moveTo>
                  <a:pt x="6567091" y="6934200"/>
                </a:moveTo>
                <a:lnTo>
                  <a:pt x="6033889" y="4509096"/>
                </a:lnTo>
                <a:lnTo>
                  <a:pt x="5314553" y="1445221"/>
                </a:lnTo>
                <a:lnTo>
                  <a:pt x="5271095" y="1445221"/>
                </a:lnTo>
                <a:lnTo>
                  <a:pt x="4006056" y="6934200"/>
                </a:lnTo>
                <a:lnTo>
                  <a:pt x="1972072" y="6934200"/>
                </a:lnTo>
                <a:lnTo>
                  <a:pt x="0" y="0"/>
                </a:lnTo>
                <a:lnTo>
                  <a:pt x="1885156" y="0"/>
                </a:lnTo>
                <a:lnTo>
                  <a:pt x="2685058" y="3070225"/>
                </a:lnTo>
                <a:cubicBezTo>
                  <a:pt x="2813248" y="3620162"/>
                  <a:pt x="2943489" y="4378921"/>
                  <a:pt x="3075781" y="5346502"/>
                </a:cubicBezTo>
                <a:lnTo>
                  <a:pt x="3113087" y="5346502"/>
                </a:lnTo>
                <a:cubicBezTo>
                  <a:pt x="3129624" y="5032309"/>
                  <a:pt x="3201921" y="4534033"/>
                  <a:pt x="3329980" y="3851672"/>
                </a:cubicBezTo>
                <a:lnTo>
                  <a:pt x="3429198" y="3324424"/>
                </a:lnTo>
                <a:lnTo>
                  <a:pt x="4285059" y="0"/>
                </a:lnTo>
                <a:lnTo>
                  <a:pt x="6368653" y="0"/>
                </a:lnTo>
                <a:lnTo>
                  <a:pt x="7181056" y="3324424"/>
                </a:lnTo>
                <a:cubicBezTo>
                  <a:pt x="7197592" y="3415440"/>
                  <a:pt x="7223389" y="3549849"/>
                  <a:pt x="7258447" y="3727649"/>
                </a:cubicBezTo>
                <a:cubicBezTo>
                  <a:pt x="7293636" y="3905449"/>
                  <a:pt x="7327767" y="4094626"/>
                  <a:pt x="7360841" y="4295180"/>
                </a:cubicBezTo>
                <a:cubicBezTo>
                  <a:pt x="7393914" y="4495734"/>
                  <a:pt x="7423878" y="4692188"/>
                  <a:pt x="7450733" y="4884540"/>
                </a:cubicBezTo>
                <a:cubicBezTo>
                  <a:pt x="7477588" y="5076759"/>
                  <a:pt x="7493132" y="5230747"/>
                  <a:pt x="7497366" y="5346502"/>
                </a:cubicBezTo>
                <a:lnTo>
                  <a:pt x="7534473" y="5346502"/>
                </a:lnTo>
                <a:cubicBezTo>
                  <a:pt x="7571647" y="5048846"/>
                  <a:pt x="7637793" y="4640528"/>
                  <a:pt x="7732911" y="4121547"/>
                </a:cubicBezTo>
                <a:cubicBezTo>
                  <a:pt x="7828028" y="3602567"/>
                  <a:pt x="7896225" y="3252126"/>
                  <a:pt x="7937500" y="3070225"/>
                </a:cubicBezTo>
                <a:lnTo>
                  <a:pt x="8768556" y="0"/>
                </a:lnTo>
                <a:lnTo>
                  <a:pt x="10622558" y="0"/>
                </a:lnTo>
                <a:lnTo>
                  <a:pt x="8625880" y="6934200"/>
                </a:lnTo>
                <a:close/>
                <a:moveTo>
                  <a:pt x="-124023" y="6934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9" name="Freeform 489"/>
          <p:cNvSpPr/>
          <p:nvPr/>
        </p:nvSpPr>
        <p:spPr>
          <a:xfrm>
            <a:off x="4976441" y="6307589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0" name="Freeform 490"/>
          <p:cNvSpPr/>
          <p:nvPr/>
        </p:nvSpPr>
        <p:spPr>
          <a:xfrm>
            <a:off x="5170896" y="6307589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1" name="Freeform 491"/>
          <p:cNvSpPr/>
          <p:nvPr/>
        </p:nvSpPr>
        <p:spPr>
          <a:xfrm>
            <a:off x="5376314" y="6240228"/>
            <a:ext cx="178968" cy="250952"/>
          </a:xfrm>
          <a:custGeom>
            <a:avLst/>
            <a:gdLst/>
            <a:ahLst/>
            <a:cxnLst/>
            <a:rect l="0" t="0" r="0" b="0"/>
            <a:pathLst>
              <a:path w="6883400" h="9652000">
                <a:moveTo>
                  <a:pt x="1816894" y="5880894"/>
                </a:moveTo>
                <a:lnTo>
                  <a:pt x="2641600" y="4826596"/>
                </a:lnTo>
                <a:lnTo>
                  <a:pt x="4582716" y="2717800"/>
                </a:lnTo>
                <a:lnTo>
                  <a:pt x="6715919" y="2717800"/>
                </a:lnTo>
                <a:lnTo>
                  <a:pt x="3962598" y="5725716"/>
                </a:lnTo>
                <a:lnTo>
                  <a:pt x="6883400" y="9652000"/>
                </a:lnTo>
                <a:lnTo>
                  <a:pt x="4700588" y="9652000"/>
                </a:lnTo>
                <a:lnTo>
                  <a:pt x="2703711" y="6841927"/>
                </a:lnTo>
                <a:lnTo>
                  <a:pt x="1891308" y="7493199"/>
                </a:lnTo>
                <a:lnTo>
                  <a:pt x="1891308" y="9652000"/>
                </a:ln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lnTo>
                  <a:pt x="1891308" y="4305300"/>
                </a:lnTo>
                <a:lnTo>
                  <a:pt x="1792089" y="5880894"/>
                </a:lnTo>
                <a:close/>
                <a:moveTo>
                  <a:pt x="2778919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2" name="Freeform 492"/>
          <p:cNvSpPr/>
          <p:nvPr/>
        </p:nvSpPr>
        <p:spPr>
          <a:xfrm>
            <a:off x="438635" y="6621228"/>
            <a:ext cx="49174" cy="250952"/>
          </a:xfrm>
          <a:custGeom>
            <a:avLst/>
            <a:gdLst/>
            <a:ahLst/>
            <a:cxnLst/>
            <a:rect l="0" t="0" r="0" b="0"/>
            <a:pathLst>
              <a:path w="1891308" h="9652000">
                <a:moveTo>
                  <a:pt x="1891308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close/>
                <a:moveTo>
                  <a:pt x="-992187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3" name="Freeform 493"/>
          <p:cNvSpPr/>
          <p:nvPr/>
        </p:nvSpPr>
        <p:spPr>
          <a:xfrm>
            <a:off x="527788" y="6688589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4" name="Freeform 494"/>
          <p:cNvSpPr/>
          <p:nvPr/>
        </p:nvSpPr>
        <p:spPr>
          <a:xfrm>
            <a:off x="721278" y="6688259"/>
            <a:ext cx="160745" cy="187223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5" name="Freeform 495"/>
          <p:cNvSpPr/>
          <p:nvPr/>
        </p:nvSpPr>
        <p:spPr>
          <a:xfrm>
            <a:off x="921023" y="6621228"/>
            <a:ext cx="168484" cy="254254"/>
          </a:xfrm>
          <a:custGeom>
            <a:avLst/>
            <a:gdLst/>
            <a:ahLst/>
            <a:cxnLst/>
            <a:rect l="0" t="0" r="0" b="0"/>
            <a:pathLst>
              <a:path w="6480175" h="9779000">
                <a:moveTo>
                  <a:pt x="2616994" y="9779000"/>
                </a:moveTo>
                <a:cubicBezTo>
                  <a:pt x="1802474" y="9779000"/>
                  <a:pt x="1162646" y="9462691"/>
                  <a:pt x="697508" y="8830072"/>
                </a:cubicBezTo>
                <a:cubicBezTo>
                  <a:pt x="232503" y="8197454"/>
                  <a:pt x="0" y="7320889"/>
                  <a:pt x="0" y="6200379"/>
                </a:cubicBezTo>
                <a:cubicBezTo>
                  <a:pt x="0" y="5063332"/>
                  <a:pt x="236670" y="4177507"/>
                  <a:pt x="710010" y="3542904"/>
                </a:cubicBezTo>
                <a:cubicBezTo>
                  <a:pt x="1183349" y="2908168"/>
                  <a:pt x="1835547" y="2590800"/>
                  <a:pt x="2666603" y="2590800"/>
                </a:cubicBezTo>
                <a:cubicBezTo>
                  <a:pt x="3538935" y="2590800"/>
                  <a:pt x="4204494" y="2929864"/>
                  <a:pt x="4663282" y="3607991"/>
                </a:cubicBezTo>
                <a:lnTo>
                  <a:pt x="4725393" y="3607991"/>
                </a:lnTo>
                <a:cubicBezTo>
                  <a:pt x="4630275" y="3090466"/>
                  <a:pt x="4582716" y="2628835"/>
                  <a:pt x="4582716" y="2223096"/>
                </a:cubicBezTo>
                <a:lnTo>
                  <a:pt x="4582716" y="0"/>
                </a:lnTo>
                <a:lnTo>
                  <a:pt x="6480175" y="0"/>
                </a:lnTo>
                <a:lnTo>
                  <a:pt x="6480175" y="9652000"/>
                </a:lnTo>
                <a:lnTo>
                  <a:pt x="5029200" y="9652000"/>
                </a:lnTo>
                <a:lnTo>
                  <a:pt x="4663282" y="8755658"/>
                </a:lnTo>
                <a:lnTo>
                  <a:pt x="4582716" y="8755658"/>
                </a:lnTo>
                <a:cubicBezTo>
                  <a:pt x="4152768" y="9437886"/>
                  <a:pt x="3497528" y="9779000"/>
                  <a:pt x="2616994" y="9779000"/>
                </a:cubicBezTo>
                <a:close/>
                <a:moveTo>
                  <a:pt x="-697507" y="9652000"/>
                </a:moveTo>
                <a:moveTo>
                  <a:pt x="3280371" y="8272066"/>
                </a:moveTo>
                <a:cubicBezTo>
                  <a:pt x="3764029" y="8272066"/>
                  <a:pt x="4118504" y="8131506"/>
                  <a:pt x="4343797" y="7850386"/>
                </a:cubicBezTo>
                <a:cubicBezTo>
                  <a:pt x="4569222" y="7569134"/>
                  <a:pt x="4692253" y="7091495"/>
                  <a:pt x="4712891" y="6417469"/>
                </a:cubicBezTo>
                <a:lnTo>
                  <a:pt x="4712891" y="6212880"/>
                </a:lnTo>
                <a:cubicBezTo>
                  <a:pt x="4712891" y="5468475"/>
                  <a:pt x="4598128" y="4935009"/>
                  <a:pt x="4368602" y="4612482"/>
                </a:cubicBezTo>
                <a:cubicBezTo>
                  <a:pt x="4139208" y="4289955"/>
                  <a:pt x="3766146" y="4128691"/>
                  <a:pt x="3249414" y="4128691"/>
                </a:cubicBezTo>
                <a:cubicBezTo>
                  <a:pt x="2827668" y="4128691"/>
                  <a:pt x="2499982" y="4307550"/>
                  <a:pt x="2266355" y="4665266"/>
                </a:cubicBezTo>
                <a:cubicBezTo>
                  <a:pt x="2032860" y="5022983"/>
                  <a:pt x="1916113" y="5542955"/>
                  <a:pt x="1916113" y="6225183"/>
                </a:cubicBezTo>
                <a:cubicBezTo>
                  <a:pt x="1916113" y="6907544"/>
                  <a:pt x="2033919" y="7419314"/>
                  <a:pt x="2269530" y="7760494"/>
                </a:cubicBezTo>
                <a:cubicBezTo>
                  <a:pt x="2505274" y="8101542"/>
                  <a:pt x="2842221" y="8272066"/>
                  <a:pt x="3280371" y="8272066"/>
                </a:cubicBezTo>
                <a:close/>
                <a:moveTo>
                  <a:pt x="809427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6" name="Freeform 496"/>
          <p:cNvSpPr/>
          <p:nvPr/>
        </p:nvSpPr>
        <p:spPr>
          <a:xfrm>
            <a:off x="1138182" y="6621228"/>
            <a:ext cx="53528" cy="250952"/>
          </a:xfrm>
          <a:custGeom>
            <a:avLst/>
            <a:gdLst/>
            <a:ahLst/>
            <a:cxnLst/>
            <a:rect l="0" t="0" r="0" b="0"/>
            <a:pathLst>
              <a:path w="2058789" h="9652000">
                <a:moveTo>
                  <a:pt x="0" y="923925"/>
                </a:moveTo>
                <a:cubicBezTo>
                  <a:pt x="0" y="307975"/>
                  <a:pt x="343165" y="0"/>
                  <a:pt x="1029494" y="0"/>
                </a:cubicBezTo>
                <a:cubicBezTo>
                  <a:pt x="1715691" y="0"/>
                  <a:pt x="2058789" y="307975"/>
                  <a:pt x="2058789" y="923925"/>
                </a:cubicBezTo>
                <a:cubicBezTo>
                  <a:pt x="2058789" y="1217480"/>
                  <a:pt x="1972998" y="1445949"/>
                  <a:pt x="1801416" y="1609329"/>
                </a:cubicBezTo>
                <a:cubicBezTo>
                  <a:pt x="1629834" y="1772577"/>
                  <a:pt x="1372526" y="1854200"/>
                  <a:pt x="1029494" y="1854200"/>
                </a:cubicBezTo>
                <a:cubicBezTo>
                  <a:pt x="343165" y="1854200"/>
                  <a:pt x="0" y="1544109"/>
                  <a:pt x="0" y="923925"/>
                </a:cubicBezTo>
                <a:close/>
                <a:moveTo>
                  <a:pt x="7816454" y="9652000"/>
                </a:moveTo>
                <a:moveTo>
                  <a:pt x="1971874" y="9652000"/>
                </a:moveTo>
                <a:lnTo>
                  <a:pt x="80566" y="9652000"/>
                </a:lnTo>
                <a:lnTo>
                  <a:pt x="80566" y="2717800"/>
                </a:lnTo>
                <a:lnTo>
                  <a:pt x="1971874" y="2717800"/>
                </a:lnTo>
                <a:close/>
                <a:moveTo>
                  <a:pt x="-911621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7" name="Freeform 497"/>
          <p:cNvSpPr/>
          <p:nvPr/>
        </p:nvSpPr>
        <p:spPr>
          <a:xfrm>
            <a:off x="1240394" y="6688589"/>
            <a:ext cx="166389" cy="183591"/>
          </a:xfrm>
          <a:custGeom>
            <a:avLst/>
            <a:gdLst/>
            <a:ahLst/>
            <a:cxnLst/>
            <a:rect l="0" t="0" r="0" b="0"/>
            <a:pathLst>
              <a:path w="6399609" h="7061200">
                <a:moveTo>
                  <a:pt x="6399609" y="7061200"/>
                </a:moveTo>
                <a:lnTo>
                  <a:pt x="4508302" y="7061200"/>
                </a:lnTo>
                <a:lnTo>
                  <a:pt x="4508302" y="3013274"/>
                </a:lnTo>
                <a:cubicBezTo>
                  <a:pt x="4508302" y="2513211"/>
                  <a:pt x="4419402" y="2138165"/>
                  <a:pt x="4241602" y="1888133"/>
                </a:cubicBezTo>
                <a:cubicBezTo>
                  <a:pt x="4063802" y="1638102"/>
                  <a:pt x="3780631" y="1513086"/>
                  <a:pt x="3392091" y="1513086"/>
                </a:cubicBezTo>
                <a:cubicBezTo>
                  <a:pt x="2862924" y="1513086"/>
                  <a:pt x="2480469" y="1689762"/>
                  <a:pt x="2244725" y="2043113"/>
                </a:cubicBezTo>
                <a:cubicBezTo>
                  <a:pt x="2009114" y="2396464"/>
                  <a:pt x="1891308" y="2982251"/>
                  <a:pt x="1891308" y="3800475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45022" y="127000"/>
                </a:lnTo>
                <a:lnTo>
                  <a:pt x="1699220" y="1016993"/>
                </a:lnTo>
                <a:lnTo>
                  <a:pt x="1804591" y="1016993"/>
                </a:lnTo>
                <a:cubicBezTo>
                  <a:pt x="2015464" y="682162"/>
                  <a:pt x="2305910" y="428956"/>
                  <a:pt x="2675930" y="257374"/>
                </a:cubicBezTo>
                <a:cubicBezTo>
                  <a:pt x="3045949" y="85791"/>
                  <a:pt x="3466571" y="0"/>
                  <a:pt x="3937794" y="0"/>
                </a:cubicBezTo>
                <a:cubicBezTo>
                  <a:pt x="4743979" y="0"/>
                  <a:pt x="5355828" y="218017"/>
                  <a:pt x="5773341" y="654050"/>
                </a:cubicBezTo>
                <a:cubicBezTo>
                  <a:pt x="6190853" y="1090084"/>
                  <a:pt x="6399609" y="1719329"/>
                  <a:pt x="6399609" y="2541786"/>
                </a:cubicBezTo>
                <a:close/>
                <a:moveTo>
                  <a:pt x="-992187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8" name="Freeform 498"/>
          <p:cNvSpPr/>
          <p:nvPr/>
        </p:nvSpPr>
        <p:spPr>
          <a:xfrm>
            <a:off x="1431947" y="6688589"/>
            <a:ext cx="181702" cy="262839"/>
          </a:xfrm>
          <a:custGeom>
            <a:avLst/>
            <a:gdLst/>
            <a:ahLst/>
            <a:cxnLst/>
            <a:rect l="0" t="0" r="0" b="0"/>
            <a:pathLst>
              <a:path w="6988572" h="10109200">
                <a:moveTo>
                  <a:pt x="6988572" y="127000"/>
                </a:moveTo>
                <a:lnTo>
                  <a:pt x="6988572" y="1088232"/>
                </a:lnTo>
                <a:lnTo>
                  <a:pt x="5903515" y="1367235"/>
                </a:lnTo>
                <a:cubicBezTo>
                  <a:pt x="6101953" y="1678253"/>
                  <a:pt x="6201172" y="2026643"/>
                  <a:pt x="6201172" y="2412405"/>
                </a:cubicBezTo>
                <a:cubicBezTo>
                  <a:pt x="6201172" y="3156546"/>
                  <a:pt x="5941748" y="3736380"/>
                  <a:pt x="5422900" y="4151908"/>
                </a:cubicBezTo>
                <a:cubicBezTo>
                  <a:pt x="4904052" y="4567436"/>
                  <a:pt x="4183658" y="4775200"/>
                  <a:pt x="3261717" y="4775200"/>
                </a:cubicBezTo>
                <a:lnTo>
                  <a:pt x="2920603" y="4756547"/>
                </a:lnTo>
                <a:lnTo>
                  <a:pt x="2641600" y="4725591"/>
                </a:lnTo>
                <a:cubicBezTo>
                  <a:pt x="2447263" y="4874419"/>
                  <a:pt x="2350095" y="5039718"/>
                  <a:pt x="2350095" y="5221486"/>
                </a:cubicBezTo>
                <a:cubicBezTo>
                  <a:pt x="2350095" y="5494272"/>
                  <a:pt x="2697361" y="5630665"/>
                  <a:pt x="3391892" y="5630665"/>
                </a:cubicBezTo>
                <a:lnTo>
                  <a:pt x="4570214" y="5630665"/>
                </a:lnTo>
                <a:cubicBezTo>
                  <a:pt x="5330891" y="5630665"/>
                  <a:pt x="5910659" y="5793780"/>
                  <a:pt x="6309519" y="6120011"/>
                </a:cubicBezTo>
                <a:cubicBezTo>
                  <a:pt x="6708510" y="6446243"/>
                  <a:pt x="6908006" y="6925271"/>
                  <a:pt x="6908006" y="7557095"/>
                </a:cubicBezTo>
                <a:cubicBezTo>
                  <a:pt x="6908006" y="8366455"/>
                  <a:pt x="6570001" y="8994113"/>
                  <a:pt x="5893990" y="9440068"/>
                </a:cubicBezTo>
                <a:cubicBezTo>
                  <a:pt x="5218112" y="9886156"/>
                  <a:pt x="4247687" y="10109200"/>
                  <a:pt x="2982714" y="10109200"/>
                </a:cubicBezTo>
                <a:cubicBezTo>
                  <a:pt x="2015397" y="10109200"/>
                  <a:pt x="1276416" y="9940925"/>
                  <a:pt x="765770" y="9604375"/>
                </a:cubicBezTo>
                <a:cubicBezTo>
                  <a:pt x="255257" y="9267957"/>
                  <a:pt x="0" y="8796337"/>
                  <a:pt x="0" y="8189515"/>
                </a:cubicBezTo>
                <a:cubicBezTo>
                  <a:pt x="0" y="7772532"/>
                  <a:pt x="130241" y="7423679"/>
                  <a:pt x="390723" y="7142956"/>
                </a:cubicBezTo>
                <a:cubicBezTo>
                  <a:pt x="651205" y="6862234"/>
                  <a:pt x="1033595" y="6662010"/>
                  <a:pt x="1537890" y="6542286"/>
                </a:cubicBezTo>
                <a:cubicBezTo>
                  <a:pt x="1343554" y="6459604"/>
                  <a:pt x="1174022" y="6324270"/>
                  <a:pt x="1029295" y="6136283"/>
                </a:cubicBezTo>
                <a:cubicBezTo>
                  <a:pt x="884568" y="5948165"/>
                  <a:pt x="812204" y="5748669"/>
                  <a:pt x="812204" y="5537796"/>
                </a:cubicBezTo>
                <a:cubicBezTo>
                  <a:pt x="812204" y="5273213"/>
                  <a:pt x="888669" y="5053079"/>
                  <a:pt x="1041598" y="4877396"/>
                </a:cubicBezTo>
                <a:cubicBezTo>
                  <a:pt x="1194660" y="4701713"/>
                  <a:pt x="1415851" y="4529138"/>
                  <a:pt x="1705173" y="4359672"/>
                </a:cubicBezTo>
                <a:cubicBezTo>
                  <a:pt x="1341371" y="4202510"/>
                  <a:pt x="1053041" y="3950296"/>
                  <a:pt x="840184" y="3603030"/>
                </a:cubicBezTo>
                <a:cubicBezTo>
                  <a:pt x="627327" y="3255765"/>
                  <a:pt x="520898" y="2846454"/>
                  <a:pt x="520898" y="2375099"/>
                </a:cubicBezTo>
                <a:cubicBezTo>
                  <a:pt x="520898" y="1618523"/>
                  <a:pt x="766828" y="1033529"/>
                  <a:pt x="1258689" y="620118"/>
                </a:cubicBezTo>
                <a:cubicBezTo>
                  <a:pt x="1750681" y="206706"/>
                  <a:pt x="2453547" y="0"/>
                  <a:pt x="3367286" y="0"/>
                </a:cubicBezTo>
                <a:cubicBezTo>
                  <a:pt x="3561490" y="0"/>
                  <a:pt x="3791942" y="17132"/>
                  <a:pt x="4058642" y="51396"/>
                </a:cubicBezTo>
                <a:cubicBezTo>
                  <a:pt x="4325342" y="85660"/>
                  <a:pt x="4495866" y="110861"/>
                  <a:pt x="4570214" y="127000"/>
                </a:cubicBezTo>
                <a:close/>
                <a:moveTo>
                  <a:pt x="6896894" y="7061200"/>
                </a:moveTo>
                <a:moveTo>
                  <a:pt x="1637109" y="8040489"/>
                </a:moveTo>
                <a:cubicBezTo>
                  <a:pt x="1637109" y="8300177"/>
                  <a:pt x="1762125" y="8504171"/>
                  <a:pt x="2012156" y="8652470"/>
                </a:cubicBezTo>
                <a:cubicBezTo>
                  <a:pt x="2262320" y="8800901"/>
                  <a:pt x="2612760" y="8875117"/>
                  <a:pt x="3063478" y="8875117"/>
                </a:cubicBezTo>
                <a:cubicBezTo>
                  <a:pt x="3741473" y="8875117"/>
                  <a:pt x="4272690" y="8782380"/>
                  <a:pt x="4657129" y="8596907"/>
                </a:cubicBezTo>
                <a:cubicBezTo>
                  <a:pt x="5041569" y="8411434"/>
                  <a:pt x="5233789" y="8157964"/>
                  <a:pt x="5233789" y="7836495"/>
                </a:cubicBezTo>
                <a:cubicBezTo>
                  <a:pt x="5233789" y="7576806"/>
                  <a:pt x="5120084" y="7397485"/>
                  <a:pt x="4892675" y="7298531"/>
                </a:cubicBezTo>
                <a:cubicBezTo>
                  <a:pt x="4665398" y="7199577"/>
                  <a:pt x="4314031" y="7150100"/>
                  <a:pt x="3838575" y="7150100"/>
                </a:cubicBezTo>
                <a:lnTo>
                  <a:pt x="2858690" y="7150100"/>
                </a:lnTo>
                <a:cubicBezTo>
                  <a:pt x="2511425" y="7150100"/>
                  <a:pt x="2220978" y="7231459"/>
                  <a:pt x="1987351" y="7394178"/>
                </a:cubicBezTo>
                <a:cubicBezTo>
                  <a:pt x="1753856" y="7557029"/>
                  <a:pt x="1637109" y="7772466"/>
                  <a:pt x="1637109" y="8040489"/>
                </a:cubicBezTo>
                <a:close/>
                <a:moveTo>
                  <a:pt x="-1016595" y="7061200"/>
                </a:moveTo>
                <a:moveTo>
                  <a:pt x="2325290" y="2399904"/>
                </a:moveTo>
                <a:cubicBezTo>
                  <a:pt x="2325290" y="2776141"/>
                  <a:pt x="2411081" y="3073864"/>
                  <a:pt x="2582664" y="3293071"/>
                </a:cubicBezTo>
                <a:cubicBezTo>
                  <a:pt x="2754246" y="3512146"/>
                  <a:pt x="3015721" y="3621683"/>
                  <a:pt x="3367087" y="3621683"/>
                </a:cubicBezTo>
                <a:cubicBezTo>
                  <a:pt x="3722687" y="3621683"/>
                  <a:pt x="3983169" y="3512146"/>
                  <a:pt x="4148534" y="3293071"/>
                </a:cubicBezTo>
                <a:cubicBezTo>
                  <a:pt x="4313899" y="3073864"/>
                  <a:pt x="4396581" y="2776141"/>
                  <a:pt x="4396581" y="2399904"/>
                </a:cubicBezTo>
                <a:cubicBezTo>
                  <a:pt x="4396581" y="1564746"/>
                  <a:pt x="4053416" y="1147168"/>
                  <a:pt x="3367087" y="1147168"/>
                </a:cubicBezTo>
                <a:cubicBezTo>
                  <a:pt x="2672556" y="1147168"/>
                  <a:pt x="2325290" y="1564746"/>
                  <a:pt x="2325290" y="2399904"/>
                </a:cubicBezTo>
                <a:close/>
                <a:moveTo>
                  <a:pt x="4623990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99" name="Freeform 499"/>
          <p:cNvSpPr/>
          <p:nvPr/>
        </p:nvSpPr>
        <p:spPr>
          <a:xfrm>
            <a:off x="1726969" y="6691891"/>
            <a:ext cx="166389" cy="183591"/>
          </a:xfrm>
          <a:custGeom>
            <a:avLst/>
            <a:gdLst/>
            <a:ahLst/>
            <a:cxnLst/>
            <a:rect l="0" t="0" r="0" b="0"/>
            <a:pathLst>
              <a:path w="6399610" h="7061200">
                <a:moveTo>
                  <a:pt x="4948436" y="6934200"/>
                </a:moveTo>
                <a:lnTo>
                  <a:pt x="4694238" y="6050360"/>
                </a:lnTo>
                <a:lnTo>
                  <a:pt x="4595019" y="6050360"/>
                </a:lnTo>
                <a:cubicBezTo>
                  <a:pt x="4392481" y="6372887"/>
                  <a:pt x="4105143" y="6621992"/>
                  <a:pt x="3733006" y="6797675"/>
                </a:cubicBezTo>
                <a:cubicBezTo>
                  <a:pt x="3361002" y="6973358"/>
                  <a:pt x="2937272" y="7061200"/>
                  <a:pt x="2461816" y="7061200"/>
                </a:cubicBezTo>
                <a:cubicBezTo>
                  <a:pt x="1647428" y="7061200"/>
                  <a:pt x="1033529" y="6842985"/>
                  <a:pt x="620117" y="6406555"/>
                </a:cubicBezTo>
                <a:cubicBezTo>
                  <a:pt x="206706" y="5970125"/>
                  <a:pt x="0" y="5342401"/>
                  <a:pt x="0" y="4523383"/>
                </a:cubicBezTo>
                <a:lnTo>
                  <a:pt x="0" y="0"/>
                </a:lnTo>
                <a:lnTo>
                  <a:pt x="1891308" y="0"/>
                </a:lnTo>
                <a:lnTo>
                  <a:pt x="1891308" y="4052491"/>
                </a:lnTo>
                <a:cubicBezTo>
                  <a:pt x="1891308" y="4553083"/>
                  <a:pt x="1980142" y="4928527"/>
                  <a:pt x="2157810" y="5178822"/>
                </a:cubicBezTo>
                <a:cubicBezTo>
                  <a:pt x="2335610" y="5429118"/>
                  <a:pt x="2618846" y="5554266"/>
                  <a:pt x="3007519" y="5554266"/>
                </a:cubicBezTo>
                <a:cubicBezTo>
                  <a:pt x="3536685" y="5554266"/>
                  <a:pt x="3919075" y="5377392"/>
                  <a:pt x="4154686" y="5023644"/>
                </a:cubicBezTo>
                <a:cubicBezTo>
                  <a:pt x="4390298" y="4669896"/>
                  <a:pt x="4508103" y="4083447"/>
                  <a:pt x="4508103" y="3264297"/>
                </a:cubicBezTo>
                <a:lnTo>
                  <a:pt x="4508103" y="0"/>
                </a:lnTo>
                <a:lnTo>
                  <a:pt x="6399610" y="0"/>
                </a:lnTo>
                <a:lnTo>
                  <a:pt x="6399610" y="6934200"/>
                </a:lnTo>
                <a:close/>
                <a:moveTo>
                  <a:pt x="-955079" y="6934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0" name="Freeform 500"/>
          <p:cNvSpPr/>
          <p:nvPr/>
        </p:nvSpPr>
        <p:spPr>
          <a:xfrm>
            <a:off x="1944314" y="6688589"/>
            <a:ext cx="168324" cy="262839"/>
          </a:xfrm>
          <a:custGeom>
            <a:avLst/>
            <a:gdLst/>
            <a:ahLst/>
            <a:cxnLst/>
            <a:rect l="0" t="0" r="0" b="0"/>
            <a:pathLst>
              <a:path w="6474023" h="10109200">
                <a:moveTo>
                  <a:pt x="3807420" y="7188200"/>
                </a:moveTo>
                <a:cubicBezTo>
                  <a:pt x="2993033" y="7188200"/>
                  <a:pt x="2354329" y="6892595"/>
                  <a:pt x="1891308" y="6301383"/>
                </a:cubicBezTo>
                <a:lnTo>
                  <a:pt x="1792089" y="6301383"/>
                </a:lnTo>
                <a:cubicBezTo>
                  <a:pt x="1858235" y="6879233"/>
                  <a:pt x="1891308" y="7213600"/>
                  <a:pt x="1891308" y="7304484"/>
                </a:cubicBezTo>
                <a:lnTo>
                  <a:pt x="1891308" y="10109200"/>
                </a:lnTo>
                <a:lnTo>
                  <a:pt x="0" y="10109200"/>
                </a:lnTo>
                <a:lnTo>
                  <a:pt x="0" y="127000"/>
                </a:lnTo>
                <a:lnTo>
                  <a:pt x="1537891" y="127000"/>
                </a:lnTo>
                <a:lnTo>
                  <a:pt x="1804591" y="1029494"/>
                </a:lnTo>
                <a:lnTo>
                  <a:pt x="1891308" y="1029494"/>
                </a:lnTo>
                <a:cubicBezTo>
                  <a:pt x="2333691" y="343165"/>
                  <a:pt x="2988998" y="0"/>
                  <a:pt x="3857228" y="0"/>
                </a:cubicBezTo>
                <a:cubicBezTo>
                  <a:pt x="4675717" y="0"/>
                  <a:pt x="5316471" y="316310"/>
                  <a:pt x="5779492" y="948929"/>
                </a:cubicBezTo>
                <a:cubicBezTo>
                  <a:pt x="6242513" y="1581547"/>
                  <a:pt x="6474023" y="2460162"/>
                  <a:pt x="6474023" y="3584774"/>
                </a:cubicBezTo>
                <a:cubicBezTo>
                  <a:pt x="6474023" y="4324946"/>
                  <a:pt x="6365478" y="4967949"/>
                  <a:pt x="6148388" y="5513785"/>
                </a:cubicBezTo>
                <a:cubicBezTo>
                  <a:pt x="5931429" y="6059488"/>
                  <a:pt x="5622396" y="6475016"/>
                  <a:pt x="5221288" y="6760369"/>
                </a:cubicBezTo>
                <a:cubicBezTo>
                  <a:pt x="4820312" y="7045590"/>
                  <a:pt x="4349023" y="7188200"/>
                  <a:pt x="3807420" y="7188200"/>
                </a:cubicBezTo>
                <a:close/>
                <a:moveTo>
                  <a:pt x="-1119187" y="7061200"/>
                </a:moveTo>
                <a:moveTo>
                  <a:pt x="3249414" y="1513086"/>
                </a:moveTo>
                <a:cubicBezTo>
                  <a:pt x="2782292" y="1513086"/>
                  <a:pt x="2441244" y="1656821"/>
                  <a:pt x="2226270" y="1944291"/>
                </a:cubicBezTo>
                <a:cubicBezTo>
                  <a:pt x="2011296" y="2231629"/>
                  <a:pt x="1899642" y="2706093"/>
                  <a:pt x="1891308" y="3367683"/>
                </a:cubicBezTo>
                <a:lnTo>
                  <a:pt x="1891308" y="3572272"/>
                </a:lnTo>
                <a:cubicBezTo>
                  <a:pt x="1891308" y="4316678"/>
                  <a:pt x="2001904" y="4850144"/>
                  <a:pt x="2223095" y="5172671"/>
                </a:cubicBezTo>
                <a:cubicBezTo>
                  <a:pt x="2444287" y="5495198"/>
                  <a:pt x="2794662" y="5656461"/>
                  <a:pt x="3274219" y="5656461"/>
                </a:cubicBezTo>
                <a:cubicBezTo>
                  <a:pt x="4121679" y="5656461"/>
                  <a:pt x="4545409" y="4957631"/>
                  <a:pt x="4545409" y="3559969"/>
                </a:cubicBezTo>
                <a:cubicBezTo>
                  <a:pt x="4545409" y="2877609"/>
                  <a:pt x="4441031" y="2365905"/>
                  <a:pt x="4232275" y="2024857"/>
                </a:cubicBezTo>
                <a:cubicBezTo>
                  <a:pt x="4023519" y="1683676"/>
                  <a:pt x="3695898" y="1513086"/>
                  <a:pt x="3249414" y="1513086"/>
                </a:cubicBezTo>
                <a:close/>
                <a:moveTo>
                  <a:pt x="4555927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1" name="Freeform 501"/>
          <p:cNvSpPr/>
          <p:nvPr/>
        </p:nvSpPr>
        <p:spPr>
          <a:xfrm>
            <a:off x="2219677" y="6653515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2" name="Freeform 502"/>
          <p:cNvSpPr/>
          <p:nvPr/>
        </p:nvSpPr>
        <p:spPr>
          <a:xfrm>
            <a:off x="2369611" y="6688589"/>
            <a:ext cx="174773" cy="186893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3" name="Freeform 503"/>
          <p:cNvSpPr/>
          <p:nvPr/>
        </p:nvSpPr>
        <p:spPr>
          <a:xfrm>
            <a:off x="2673501" y="6636417"/>
            <a:ext cx="135758" cy="235762"/>
          </a:xfrm>
          <a:custGeom>
            <a:avLst/>
            <a:gdLst/>
            <a:ahLst/>
            <a:cxnLst/>
            <a:rect l="0" t="0" r="0" b="0"/>
            <a:pathLst>
              <a:path w="5221486" h="9067800">
                <a:moveTo>
                  <a:pt x="5221486" y="9067800"/>
                </a:moveTo>
                <a:lnTo>
                  <a:pt x="0" y="9067800"/>
                </a:lnTo>
                <a:lnTo>
                  <a:pt x="0" y="0"/>
                </a:lnTo>
                <a:lnTo>
                  <a:pt x="5221486" y="0"/>
                </a:lnTo>
                <a:lnTo>
                  <a:pt x="5221486" y="1575197"/>
                </a:lnTo>
                <a:lnTo>
                  <a:pt x="1922463" y="1575197"/>
                </a:lnTo>
                <a:lnTo>
                  <a:pt x="1922463" y="3568700"/>
                </a:lnTo>
                <a:lnTo>
                  <a:pt x="4991894" y="3568700"/>
                </a:lnTo>
                <a:lnTo>
                  <a:pt x="4991894" y="5143897"/>
                </a:lnTo>
                <a:lnTo>
                  <a:pt x="1922463" y="5143897"/>
                </a:lnTo>
                <a:lnTo>
                  <a:pt x="1922463" y="7480300"/>
                </a:lnTo>
                <a:lnTo>
                  <a:pt x="5221486" y="7480300"/>
                </a:lnTo>
                <a:close/>
                <a:moveTo>
                  <a:pt x="-1141015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4" name="Freeform 504"/>
          <p:cNvSpPr/>
          <p:nvPr/>
        </p:nvSpPr>
        <p:spPr>
          <a:xfrm>
            <a:off x="2841988" y="6688259"/>
            <a:ext cx="160745" cy="187223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5" name="Freeform 505"/>
          <p:cNvSpPr/>
          <p:nvPr/>
        </p:nvSpPr>
        <p:spPr>
          <a:xfrm>
            <a:off x="3052697" y="6688589"/>
            <a:ext cx="117215" cy="183591"/>
          </a:xfrm>
          <a:custGeom>
            <a:avLst/>
            <a:gdLst/>
            <a:ahLst/>
            <a:cxnLst/>
            <a:rect l="0" t="0" r="0" b="0"/>
            <a:pathLst>
              <a:path w="4508302" h="7061200">
                <a:moveTo>
                  <a:pt x="3869531" y="0"/>
                </a:moveTo>
                <a:cubicBezTo>
                  <a:pt x="4125913" y="0"/>
                  <a:pt x="4338836" y="18588"/>
                  <a:pt x="4508302" y="55761"/>
                </a:cubicBezTo>
                <a:lnTo>
                  <a:pt x="4365625" y="1829396"/>
                </a:lnTo>
                <a:cubicBezTo>
                  <a:pt x="4212696" y="1787989"/>
                  <a:pt x="4026694" y="1767285"/>
                  <a:pt x="3807619" y="1767285"/>
                </a:cubicBezTo>
                <a:cubicBezTo>
                  <a:pt x="3203972" y="1767285"/>
                  <a:pt x="2733675" y="1922265"/>
                  <a:pt x="2396728" y="2232224"/>
                </a:cubicBezTo>
                <a:cubicBezTo>
                  <a:pt x="2059781" y="2542183"/>
                  <a:pt x="1891308" y="2976100"/>
                  <a:pt x="1891308" y="3533974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32520" y="127000"/>
                </a:lnTo>
                <a:lnTo>
                  <a:pt x="1711523" y="1295996"/>
                </a:lnTo>
                <a:lnTo>
                  <a:pt x="1804591" y="1295996"/>
                </a:lnTo>
                <a:cubicBezTo>
                  <a:pt x="2019565" y="907455"/>
                  <a:pt x="2309945" y="594321"/>
                  <a:pt x="2675731" y="356593"/>
                </a:cubicBezTo>
                <a:cubicBezTo>
                  <a:pt x="3041650" y="118865"/>
                  <a:pt x="3439583" y="0"/>
                  <a:pt x="3869531" y="0"/>
                </a:cubicBezTo>
                <a:close/>
                <a:moveTo>
                  <a:pt x="6069013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6" name="Freeform 506"/>
          <p:cNvSpPr/>
          <p:nvPr/>
        </p:nvSpPr>
        <p:spPr>
          <a:xfrm>
            <a:off x="3183762" y="6653515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7" name="Freeform 507"/>
          <p:cNvSpPr/>
          <p:nvPr/>
        </p:nvSpPr>
        <p:spPr>
          <a:xfrm>
            <a:off x="3344659" y="6621228"/>
            <a:ext cx="166389" cy="250952"/>
          </a:xfrm>
          <a:custGeom>
            <a:avLst/>
            <a:gdLst/>
            <a:ahLst/>
            <a:cxnLst/>
            <a:rect l="0" t="0" r="0" b="0"/>
            <a:pathLst>
              <a:path w="6399609" h="9652000">
                <a:moveTo>
                  <a:pt x="6399609" y="9652000"/>
                </a:moveTo>
                <a:lnTo>
                  <a:pt x="4508302" y="9652000"/>
                </a:lnTo>
                <a:lnTo>
                  <a:pt x="4508302" y="5604074"/>
                </a:lnTo>
                <a:cubicBezTo>
                  <a:pt x="4508302" y="4603949"/>
                  <a:pt x="4136231" y="4103886"/>
                  <a:pt x="3392091" y="4103886"/>
                </a:cubicBezTo>
                <a:cubicBezTo>
                  <a:pt x="2862924" y="4103886"/>
                  <a:pt x="2480469" y="4283671"/>
                  <a:pt x="2244725" y="4643240"/>
                </a:cubicBezTo>
                <a:cubicBezTo>
                  <a:pt x="2009114" y="5002808"/>
                  <a:pt x="1891308" y="5585487"/>
                  <a:pt x="1891308" y="6391275"/>
                </a:cubicBezTo>
                <a:lnTo>
                  <a:pt x="1891308" y="9652000"/>
                </a:ln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lnTo>
                  <a:pt x="1891308" y="1968500"/>
                </a:lnTo>
                <a:cubicBezTo>
                  <a:pt x="1891308" y="2121694"/>
                  <a:pt x="1876822" y="2481858"/>
                  <a:pt x="1847850" y="3048993"/>
                </a:cubicBezTo>
                <a:lnTo>
                  <a:pt x="1804591" y="3607793"/>
                </a:lnTo>
                <a:lnTo>
                  <a:pt x="1903809" y="3607793"/>
                </a:lnTo>
                <a:cubicBezTo>
                  <a:pt x="2325423" y="2929798"/>
                  <a:pt x="2995149" y="2590800"/>
                  <a:pt x="3912989" y="2590800"/>
                </a:cubicBezTo>
                <a:cubicBezTo>
                  <a:pt x="4727377" y="2590800"/>
                  <a:pt x="5345377" y="2809875"/>
                  <a:pt x="5766991" y="3248025"/>
                </a:cubicBezTo>
                <a:cubicBezTo>
                  <a:pt x="6188736" y="3686043"/>
                  <a:pt x="6399609" y="4314230"/>
                  <a:pt x="6399609" y="5132586"/>
                </a:cubicBezTo>
                <a:close/>
                <a:moveTo>
                  <a:pt x="-992187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8" name="Freeform 508"/>
          <p:cNvSpPr/>
          <p:nvPr/>
        </p:nvSpPr>
        <p:spPr>
          <a:xfrm>
            <a:off x="3650167" y="6636417"/>
            <a:ext cx="193156" cy="235762"/>
          </a:xfrm>
          <a:custGeom>
            <a:avLst/>
            <a:gdLst/>
            <a:ahLst/>
            <a:cxnLst/>
            <a:rect l="0" t="0" r="0" b="0"/>
            <a:pathLst>
              <a:path w="7429103" h="9067800">
                <a:moveTo>
                  <a:pt x="7429103" y="9067800"/>
                </a:moveTo>
                <a:lnTo>
                  <a:pt x="5512792" y="9067800"/>
                </a:lnTo>
                <a:lnTo>
                  <a:pt x="5512792" y="5156002"/>
                </a:lnTo>
                <a:lnTo>
                  <a:pt x="1922463" y="5156002"/>
                </a:lnTo>
                <a:lnTo>
                  <a:pt x="1922463" y="9067800"/>
                </a:lnTo>
                <a:lnTo>
                  <a:pt x="0" y="9067800"/>
                </a:lnTo>
                <a:lnTo>
                  <a:pt x="0" y="0"/>
                </a:lnTo>
                <a:lnTo>
                  <a:pt x="1922463" y="0"/>
                </a:lnTo>
                <a:lnTo>
                  <a:pt x="1922463" y="3556000"/>
                </a:lnTo>
                <a:lnTo>
                  <a:pt x="5512792" y="3556000"/>
                </a:lnTo>
                <a:lnTo>
                  <a:pt x="5512792" y="0"/>
                </a:lnTo>
                <a:lnTo>
                  <a:pt x="7429103" y="0"/>
                </a:lnTo>
                <a:close/>
                <a:moveTo>
                  <a:pt x="-1141015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9" name="Freeform 509"/>
          <p:cNvSpPr/>
          <p:nvPr/>
        </p:nvSpPr>
        <p:spPr>
          <a:xfrm>
            <a:off x="3887342" y="6688589"/>
            <a:ext cx="174773" cy="186893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0" name="Freeform 510"/>
          <p:cNvSpPr/>
          <p:nvPr/>
        </p:nvSpPr>
        <p:spPr>
          <a:xfrm>
            <a:off x="4101140" y="6691891"/>
            <a:ext cx="166389" cy="183591"/>
          </a:xfrm>
          <a:custGeom>
            <a:avLst/>
            <a:gdLst/>
            <a:ahLst/>
            <a:cxnLst/>
            <a:rect l="0" t="0" r="0" b="0"/>
            <a:pathLst>
              <a:path w="6399610" h="7061200">
                <a:moveTo>
                  <a:pt x="4948436" y="6934200"/>
                </a:moveTo>
                <a:lnTo>
                  <a:pt x="4694238" y="6050360"/>
                </a:lnTo>
                <a:lnTo>
                  <a:pt x="4595019" y="6050360"/>
                </a:lnTo>
                <a:cubicBezTo>
                  <a:pt x="4392481" y="6372887"/>
                  <a:pt x="4105143" y="6621992"/>
                  <a:pt x="3733006" y="6797675"/>
                </a:cubicBezTo>
                <a:cubicBezTo>
                  <a:pt x="3361002" y="6973358"/>
                  <a:pt x="2937272" y="7061200"/>
                  <a:pt x="2461816" y="7061200"/>
                </a:cubicBezTo>
                <a:cubicBezTo>
                  <a:pt x="1647428" y="7061200"/>
                  <a:pt x="1033529" y="6842985"/>
                  <a:pt x="620117" y="6406555"/>
                </a:cubicBezTo>
                <a:cubicBezTo>
                  <a:pt x="206706" y="5970125"/>
                  <a:pt x="0" y="5342401"/>
                  <a:pt x="0" y="4523383"/>
                </a:cubicBezTo>
                <a:lnTo>
                  <a:pt x="0" y="0"/>
                </a:lnTo>
                <a:lnTo>
                  <a:pt x="1891308" y="0"/>
                </a:lnTo>
                <a:lnTo>
                  <a:pt x="1891308" y="4052491"/>
                </a:lnTo>
                <a:cubicBezTo>
                  <a:pt x="1891308" y="4553083"/>
                  <a:pt x="1980142" y="4928527"/>
                  <a:pt x="2157810" y="5178822"/>
                </a:cubicBezTo>
                <a:cubicBezTo>
                  <a:pt x="2335610" y="5429118"/>
                  <a:pt x="2618846" y="5554266"/>
                  <a:pt x="3007519" y="5554266"/>
                </a:cubicBezTo>
                <a:cubicBezTo>
                  <a:pt x="3536685" y="5554266"/>
                  <a:pt x="3919075" y="5377392"/>
                  <a:pt x="4154686" y="5023644"/>
                </a:cubicBezTo>
                <a:cubicBezTo>
                  <a:pt x="4390298" y="4669896"/>
                  <a:pt x="4508103" y="4083447"/>
                  <a:pt x="4508103" y="3264297"/>
                </a:cubicBezTo>
                <a:lnTo>
                  <a:pt x="4508103" y="0"/>
                </a:lnTo>
                <a:lnTo>
                  <a:pt x="6399610" y="0"/>
                </a:lnTo>
                <a:lnTo>
                  <a:pt x="6399610" y="6934200"/>
                </a:lnTo>
                <a:close/>
                <a:moveTo>
                  <a:pt x="-955079" y="6934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1" name="Freeform 511"/>
          <p:cNvSpPr/>
          <p:nvPr/>
        </p:nvSpPr>
        <p:spPr>
          <a:xfrm>
            <a:off x="4318485" y="6688589"/>
            <a:ext cx="117215" cy="183591"/>
          </a:xfrm>
          <a:custGeom>
            <a:avLst/>
            <a:gdLst/>
            <a:ahLst/>
            <a:cxnLst/>
            <a:rect l="0" t="0" r="0" b="0"/>
            <a:pathLst>
              <a:path w="4508302" h="7061200">
                <a:moveTo>
                  <a:pt x="3869531" y="0"/>
                </a:moveTo>
                <a:cubicBezTo>
                  <a:pt x="4125913" y="0"/>
                  <a:pt x="4338836" y="18588"/>
                  <a:pt x="4508302" y="55761"/>
                </a:cubicBezTo>
                <a:lnTo>
                  <a:pt x="4365625" y="1829396"/>
                </a:lnTo>
                <a:cubicBezTo>
                  <a:pt x="4212696" y="1787989"/>
                  <a:pt x="4026694" y="1767285"/>
                  <a:pt x="3807619" y="1767285"/>
                </a:cubicBezTo>
                <a:cubicBezTo>
                  <a:pt x="3203972" y="1767285"/>
                  <a:pt x="2733675" y="1922265"/>
                  <a:pt x="2396728" y="2232224"/>
                </a:cubicBezTo>
                <a:cubicBezTo>
                  <a:pt x="2059781" y="2542183"/>
                  <a:pt x="1891308" y="2976100"/>
                  <a:pt x="1891308" y="3533974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32520" y="127000"/>
                </a:lnTo>
                <a:lnTo>
                  <a:pt x="1711523" y="1295996"/>
                </a:lnTo>
                <a:lnTo>
                  <a:pt x="1804591" y="1295996"/>
                </a:lnTo>
                <a:cubicBezTo>
                  <a:pt x="2019565" y="907455"/>
                  <a:pt x="2309945" y="594321"/>
                  <a:pt x="2675731" y="356593"/>
                </a:cubicBezTo>
                <a:cubicBezTo>
                  <a:pt x="3041650" y="118865"/>
                  <a:pt x="3439583" y="0"/>
                  <a:pt x="3869531" y="0"/>
                </a:cubicBezTo>
                <a:close/>
                <a:moveTo>
                  <a:pt x="6069013" y="7061200"/>
                </a:moveTo>
              </a:path>
            </a:pathLst>
          </a:custGeom>
          <a:solidFill>
            <a:srgbClr val="FFFFFF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3" name="Rectangle 513"/>
          <p:cNvSpPr/>
          <p:nvPr/>
        </p:nvSpPr>
        <p:spPr>
          <a:xfrm>
            <a:off x="9914445" y="55652"/>
            <a:ext cx="557936" cy="183794"/>
          </a:xfrm>
          <a:prstGeom prst="rect">
            <a:avLst/>
          </a:prstGeom>
        </p:spPr>
      </p:sp>
      <p:sp>
        <p:nvSpPr>
          <p:cNvPr id="514" name="Freeform 514"/>
          <p:cNvSpPr/>
          <p:nvPr/>
        </p:nvSpPr>
        <p:spPr>
          <a:xfrm>
            <a:off x="9921886" y="92533"/>
            <a:ext cx="111918" cy="111861"/>
          </a:xfrm>
          <a:custGeom>
            <a:avLst/>
            <a:gdLst/>
            <a:ahLst/>
            <a:cxnLst/>
            <a:rect l="0" t="0" r="0" b="0"/>
            <a:pathLst>
              <a:path w="9326562" h="9321800">
                <a:moveTo>
                  <a:pt x="4917479" y="2629099"/>
                </a:moveTo>
                <a:cubicBezTo>
                  <a:pt x="4400748" y="2629099"/>
                  <a:pt x="4002815" y="2808751"/>
                  <a:pt x="3723679" y="3168055"/>
                </a:cubicBezTo>
                <a:cubicBezTo>
                  <a:pt x="3444676" y="3527359"/>
                  <a:pt x="3305175" y="4025040"/>
                  <a:pt x="3305175" y="4661099"/>
                </a:cubicBezTo>
                <a:cubicBezTo>
                  <a:pt x="3305175" y="5354969"/>
                  <a:pt x="3436408" y="5869186"/>
                  <a:pt x="3698875" y="6203752"/>
                </a:cubicBezTo>
                <a:cubicBezTo>
                  <a:pt x="3961474" y="6538318"/>
                  <a:pt x="4363574" y="6705600"/>
                  <a:pt x="4905176" y="6705600"/>
                </a:cubicBezTo>
                <a:cubicBezTo>
                  <a:pt x="5260776" y="6705600"/>
                  <a:pt x="5696942" y="6612533"/>
                  <a:pt x="6213673" y="6426399"/>
                </a:cubicBezTo>
                <a:lnTo>
                  <a:pt x="6213673" y="7195344"/>
                </a:lnTo>
                <a:cubicBezTo>
                  <a:pt x="6015236" y="7278027"/>
                  <a:pt x="5811639" y="7348340"/>
                  <a:pt x="5602883" y="7406283"/>
                </a:cubicBezTo>
                <a:cubicBezTo>
                  <a:pt x="5394126" y="7464095"/>
                  <a:pt x="5145021" y="7493000"/>
                  <a:pt x="4855567" y="7493000"/>
                </a:cubicBezTo>
                <a:cubicBezTo>
                  <a:pt x="4053483" y="7493000"/>
                  <a:pt x="3437466" y="7244094"/>
                  <a:pt x="3007518" y="6746280"/>
                </a:cubicBezTo>
                <a:cubicBezTo>
                  <a:pt x="2577570" y="6248467"/>
                  <a:pt x="2362597" y="5553406"/>
                  <a:pt x="2362597" y="4661099"/>
                </a:cubicBezTo>
                <a:cubicBezTo>
                  <a:pt x="2362597" y="3797631"/>
                  <a:pt x="2590998" y="3111831"/>
                  <a:pt x="3047801" y="2603699"/>
                </a:cubicBezTo>
                <a:cubicBezTo>
                  <a:pt x="3504604" y="2095566"/>
                  <a:pt x="4127830" y="1841500"/>
                  <a:pt x="4917479" y="1841500"/>
                </a:cubicBezTo>
                <a:cubicBezTo>
                  <a:pt x="5446646" y="1841500"/>
                  <a:pt x="5955175" y="1965524"/>
                  <a:pt x="6443067" y="2213571"/>
                </a:cubicBezTo>
                <a:lnTo>
                  <a:pt x="6083300" y="2945408"/>
                </a:lnTo>
                <a:cubicBezTo>
                  <a:pt x="5636815" y="2734536"/>
                  <a:pt x="5248208" y="2629099"/>
                  <a:pt x="4917479" y="2629099"/>
                </a:cubicBezTo>
                <a:close/>
                <a:moveTo>
                  <a:pt x="5945584" y="9194800"/>
                </a:moveTo>
                <a:moveTo>
                  <a:pt x="0" y="4664075"/>
                </a:moveTo>
                <a:cubicBezTo>
                  <a:pt x="0" y="3837120"/>
                  <a:pt x="206705" y="3061825"/>
                  <a:pt x="620117" y="2338190"/>
                </a:cubicBezTo>
                <a:cubicBezTo>
                  <a:pt x="1033528" y="1614554"/>
                  <a:pt x="1601986" y="1043980"/>
                  <a:pt x="2325489" y="626468"/>
                </a:cubicBezTo>
                <a:cubicBezTo>
                  <a:pt x="3048992" y="208823"/>
                  <a:pt x="3828256" y="0"/>
                  <a:pt x="4663281" y="0"/>
                </a:cubicBezTo>
                <a:cubicBezTo>
                  <a:pt x="5490104" y="0"/>
                  <a:pt x="6265267" y="206772"/>
                  <a:pt x="6988770" y="620316"/>
                </a:cubicBezTo>
                <a:cubicBezTo>
                  <a:pt x="7712273" y="1033727"/>
                  <a:pt x="8282781" y="1602251"/>
                  <a:pt x="8700293" y="2325886"/>
                </a:cubicBezTo>
                <a:cubicBezTo>
                  <a:pt x="9117806" y="3049390"/>
                  <a:pt x="9326562" y="3828786"/>
                  <a:pt x="9326562" y="4664075"/>
                </a:cubicBezTo>
                <a:cubicBezTo>
                  <a:pt x="9326562" y="5478595"/>
                  <a:pt x="9126074" y="6243506"/>
                  <a:pt x="8725098" y="6958807"/>
                </a:cubicBezTo>
                <a:cubicBezTo>
                  <a:pt x="8324122" y="7674108"/>
                  <a:pt x="7761883" y="8246798"/>
                  <a:pt x="7038379" y="8676879"/>
                </a:cubicBezTo>
                <a:cubicBezTo>
                  <a:pt x="6314876" y="9106827"/>
                  <a:pt x="5523177" y="9321800"/>
                  <a:pt x="4663281" y="9321800"/>
                </a:cubicBezTo>
                <a:cubicBezTo>
                  <a:pt x="3807486" y="9321800"/>
                  <a:pt x="3017837" y="9107819"/>
                  <a:pt x="2294334" y="8679855"/>
                </a:cubicBezTo>
                <a:cubicBezTo>
                  <a:pt x="1570963" y="8251892"/>
                  <a:pt x="1007731" y="7680259"/>
                  <a:pt x="604639" y="6964958"/>
                </a:cubicBezTo>
                <a:cubicBezTo>
                  <a:pt x="201546" y="6249657"/>
                  <a:pt x="0" y="5482696"/>
                  <a:pt x="0" y="4664075"/>
                </a:cubicBezTo>
                <a:close/>
                <a:moveTo>
                  <a:pt x="3910608" y="9194800"/>
                </a:moveTo>
                <a:moveTo>
                  <a:pt x="651073" y="4663877"/>
                </a:moveTo>
                <a:cubicBezTo>
                  <a:pt x="651073" y="5379311"/>
                  <a:pt x="830924" y="6048177"/>
                  <a:pt x="1190625" y="6670477"/>
                </a:cubicBezTo>
                <a:cubicBezTo>
                  <a:pt x="1550326" y="7292777"/>
                  <a:pt x="2041260" y="7782785"/>
                  <a:pt x="2663428" y="8140502"/>
                </a:cubicBezTo>
                <a:cubicBezTo>
                  <a:pt x="3285596" y="8498086"/>
                  <a:pt x="3952213" y="8676879"/>
                  <a:pt x="4663281" y="8676879"/>
                </a:cubicBezTo>
                <a:cubicBezTo>
                  <a:pt x="5382683" y="8676879"/>
                  <a:pt x="6050359" y="8497028"/>
                  <a:pt x="6666309" y="8137327"/>
                </a:cubicBezTo>
                <a:cubicBezTo>
                  <a:pt x="7282259" y="7777494"/>
                  <a:pt x="7771077" y="7290594"/>
                  <a:pt x="8132762" y="6676629"/>
                </a:cubicBezTo>
                <a:cubicBezTo>
                  <a:pt x="8494580" y="6062663"/>
                  <a:pt x="8675489" y="5391746"/>
                  <a:pt x="8675489" y="4663877"/>
                </a:cubicBezTo>
                <a:cubicBezTo>
                  <a:pt x="8675489" y="3944475"/>
                  <a:pt x="8495638" y="3276733"/>
                  <a:pt x="8135937" y="2660650"/>
                </a:cubicBezTo>
                <a:cubicBezTo>
                  <a:pt x="7776236" y="2044568"/>
                  <a:pt x="7289403" y="1555618"/>
                  <a:pt x="6675437" y="1193800"/>
                </a:cubicBezTo>
                <a:cubicBezTo>
                  <a:pt x="6061604" y="831983"/>
                  <a:pt x="5390885" y="651074"/>
                  <a:pt x="4663281" y="651074"/>
                </a:cubicBezTo>
                <a:cubicBezTo>
                  <a:pt x="3943879" y="651074"/>
                  <a:pt x="3276203" y="830991"/>
                  <a:pt x="2660253" y="1190824"/>
                </a:cubicBezTo>
                <a:cubicBezTo>
                  <a:pt x="2044303" y="1550525"/>
                  <a:pt x="1555419" y="2037358"/>
                  <a:pt x="1193601" y="2651324"/>
                </a:cubicBezTo>
                <a:cubicBezTo>
                  <a:pt x="831916" y="3265290"/>
                  <a:pt x="651073" y="3936140"/>
                  <a:pt x="651073" y="4663877"/>
                </a:cubicBezTo>
                <a:close/>
                <a:moveTo>
                  <a:pt x="3910806" y="9194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5" name="Freeform 515"/>
          <p:cNvSpPr/>
          <p:nvPr/>
        </p:nvSpPr>
        <p:spPr>
          <a:xfrm>
            <a:off x="10095838" y="94057"/>
            <a:ext cx="84982" cy="108813"/>
          </a:xfrm>
          <a:custGeom>
            <a:avLst/>
            <a:gdLst/>
            <a:ahLst/>
            <a:cxnLst/>
            <a:rect l="0" t="0" r="0" b="0"/>
            <a:pathLst>
              <a:path w="7081838" h="9067800">
                <a:moveTo>
                  <a:pt x="7081838" y="9067800"/>
                </a:moveTo>
                <a:lnTo>
                  <a:pt x="5878711" y="9067800"/>
                </a:lnTo>
                <a:lnTo>
                  <a:pt x="924124" y="1457524"/>
                </a:lnTo>
                <a:lnTo>
                  <a:pt x="874515" y="1457524"/>
                </a:lnTo>
                <a:cubicBezTo>
                  <a:pt x="940660" y="2350625"/>
                  <a:pt x="973733" y="3169312"/>
                  <a:pt x="973733" y="3913585"/>
                </a:cubicBezTo>
                <a:lnTo>
                  <a:pt x="973733" y="9067800"/>
                </a:lnTo>
                <a:lnTo>
                  <a:pt x="0" y="9067800"/>
                </a:lnTo>
                <a:lnTo>
                  <a:pt x="0" y="0"/>
                </a:lnTo>
                <a:lnTo>
                  <a:pt x="1190625" y="0"/>
                </a:lnTo>
                <a:lnTo>
                  <a:pt x="6133108" y="7579321"/>
                </a:lnTo>
                <a:lnTo>
                  <a:pt x="6182718" y="7579321"/>
                </a:lnTo>
                <a:cubicBezTo>
                  <a:pt x="6174383" y="7467667"/>
                  <a:pt x="6155730" y="7108958"/>
                  <a:pt x="6126758" y="6503194"/>
                </a:cubicBezTo>
                <a:cubicBezTo>
                  <a:pt x="6097919" y="5897431"/>
                  <a:pt x="6087600" y="5464308"/>
                  <a:pt x="6095802" y="5203825"/>
                </a:cubicBezTo>
                <a:lnTo>
                  <a:pt x="6095802" y="0"/>
                </a:lnTo>
                <a:lnTo>
                  <a:pt x="7081838" y="0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6" name="Freeform 516"/>
          <p:cNvSpPr/>
          <p:nvPr/>
        </p:nvSpPr>
        <p:spPr>
          <a:xfrm>
            <a:off x="10195806" y="93599"/>
            <a:ext cx="96440" cy="109270"/>
          </a:xfrm>
          <a:custGeom>
            <a:avLst/>
            <a:gdLst/>
            <a:ahLst/>
            <a:cxnLst/>
            <a:rect l="0" t="0" r="0" b="0"/>
            <a:pathLst>
              <a:path w="8036718" h="9105900">
                <a:moveTo>
                  <a:pt x="6945312" y="9105900"/>
                </a:moveTo>
                <a:lnTo>
                  <a:pt x="5816798" y="6219230"/>
                </a:lnTo>
                <a:lnTo>
                  <a:pt x="2182812" y="6219230"/>
                </a:lnTo>
                <a:lnTo>
                  <a:pt x="1066601" y="9105900"/>
                </a:lnTo>
                <a:lnTo>
                  <a:pt x="0" y="9105900"/>
                </a:lnTo>
                <a:lnTo>
                  <a:pt x="3584376" y="0"/>
                </a:lnTo>
                <a:lnTo>
                  <a:pt x="4470995" y="0"/>
                </a:lnTo>
                <a:lnTo>
                  <a:pt x="8036718" y="9105900"/>
                </a:lnTo>
                <a:close/>
                <a:moveTo>
                  <a:pt x="0" y="9105900"/>
                </a:moveTo>
                <a:moveTo>
                  <a:pt x="5487987" y="5270500"/>
                </a:moveTo>
                <a:lnTo>
                  <a:pt x="4433887" y="2461618"/>
                </a:lnTo>
                <a:cubicBezTo>
                  <a:pt x="4297494" y="2106150"/>
                  <a:pt x="4156935" y="1670050"/>
                  <a:pt x="4012207" y="1153319"/>
                </a:cubicBezTo>
                <a:cubicBezTo>
                  <a:pt x="3921191" y="1550194"/>
                  <a:pt x="3790950" y="1986294"/>
                  <a:pt x="3621484" y="2461618"/>
                </a:cubicBezTo>
                <a:lnTo>
                  <a:pt x="2554882" y="5270500"/>
                </a:lnTo>
                <a:close/>
                <a:moveTo>
                  <a:pt x="3835400" y="91059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7" name="Freeform 517"/>
          <p:cNvSpPr/>
          <p:nvPr/>
        </p:nvSpPr>
        <p:spPr>
          <a:xfrm>
            <a:off x="10300149" y="92533"/>
            <a:ext cx="68460" cy="111861"/>
          </a:xfrm>
          <a:custGeom>
            <a:avLst/>
            <a:gdLst/>
            <a:ahLst/>
            <a:cxnLst/>
            <a:rect l="0" t="0" r="0" b="0"/>
            <a:pathLst>
              <a:path w="5705078" h="9321800">
                <a:moveTo>
                  <a:pt x="5705078" y="6785174"/>
                </a:moveTo>
                <a:cubicBezTo>
                  <a:pt x="5705078" y="7583157"/>
                  <a:pt x="5415690" y="8205457"/>
                  <a:pt x="4836914" y="8652074"/>
                </a:cubicBezTo>
                <a:cubicBezTo>
                  <a:pt x="4258138" y="9098558"/>
                  <a:pt x="3472656" y="9321800"/>
                  <a:pt x="2480469" y="9321800"/>
                </a:cubicBezTo>
                <a:cubicBezTo>
                  <a:pt x="1405599" y="9321800"/>
                  <a:pt x="578776" y="9183291"/>
                  <a:pt x="0" y="8906272"/>
                </a:cubicBezTo>
                <a:lnTo>
                  <a:pt x="0" y="7889280"/>
                </a:lnTo>
                <a:cubicBezTo>
                  <a:pt x="372136" y="8046443"/>
                  <a:pt x="777280" y="8170532"/>
                  <a:pt x="1215430" y="8261549"/>
                </a:cubicBezTo>
                <a:cubicBezTo>
                  <a:pt x="1653712" y="8352433"/>
                  <a:pt x="2087827" y="8397875"/>
                  <a:pt x="2517775" y="8397875"/>
                </a:cubicBezTo>
                <a:cubicBezTo>
                  <a:pt x="3220508" y="8397875"/>
                  <a:pt x="3749609" y="8264525"/>
                  <a:pt x="4105077" y="7997825"/>
                </a:cubicBezTo>
                <a:cubicBezTo>
                  <a:pt x="4460677" y="7731125"/>
                  <a:pt x="4638477" y="7359981"/>
                  <a:pt x="4638477" y="6884393"/>
                </a:cubicBezTo>
                <a:cubicBezTo>
                  <a:pt x="4638477" y="6570200"/>
                  <a:pt x="4575440" y="6312827"/>
                  <a:pt x="4449366" y="6112272"/>
                </a:cubicBezTo>
                <a:cubicBezTo>
                  <a:pt x="4323291" y="5911718"/>
                  <a:pt x="4112419" y="5726708"/>
                  <a:pt x="3816747" y="5557243"/>
                </a:cubicBezTo>
                <a:cubicBezTo>
                  <a:pt x="3521207" y="5387645"/>
                  <a:pt x="3071614" y="5195359"/>
                  <a:pt x="2467967" y="4980385"/>
                </a:cubicBezTo>
                <a:cubicBezTo>
                  <a:pt x="1624608" y="4678495"/>
                  <a:pt x="1022019" y="4320845"/>
                  <a:pt x="660202" y="3907433"/>
                </a:cubicBezTo>
                <a:cubicBezTo>
                  <a:pt x="298516" y="3493890"/>
                  <a:pt x="117673" y="2954272"/>
                  <a:pt x="117673" y="2288580"/>
                </a:cubicBezTo>
                <a:cubicBezTo>
                  <a:pt x="117673" y="1589816"/>
                  <a:pt x="380206" y="1033727"/>
                  <a:pt x="905272" y="620316"/>
                </a:cubicBezTo>
                <a:cubicBezTo>
                  <a:pt x="1430337" y="206772"/>
                  <a:pt x="2124869" y="0"/>
                  <a:pt x="2988866" y="0"/>
                </a:cubicBezTo>
                <a:cubicBezTo>
                  <a:pt x="3890037" y="0"/>
                  <a:pt x="4718910" y="165365"/>
                  <a:pt x="5475486" y="496094"/>
                </a:cubicBezTo>
                <a:lnTo>
                  <a:pt x="5146873" y="1413868"/>
                </a:lnTo>
                <a:cubicBezTo>
                  <a:pt x="4398632" y="1099675"/>
                  <a:pt x="3671027" y="942579"/>
                  <a:pt x="2964061" y="942579"/>
                </a:cubicBezTo>
                <a:cubicBezTo>
                  <a:pt x="2405922" y="942579"/>
                  <a:pt x="1969757" y="1062501"/>
                  <a:pt x="1655564" y="1302346"/>
                </a:cubicBezTo>
                <a:cubicBezTo>
                  <a:pt x="1341371" y="1542191"/>
                  <a:pt x="1184275" y="1875102"/>
                  <a:pt x="1184275" y="2301082"/>
                </a:cubicBezTo>
                <a:cubicBezTo>
                  <a:pt x="1184275" y="2615274"/>
                  <a:pt x="1242153" y="2872648"/>
                  <a:pt x="1357908" y="3073202"/>
                </a:cubicBezTo>
                <a:cubicBezTo>
                  <a:pt x="1473663" y="3273756"/>
                  <a:pt x="1668992" y="3457774"/>
                  <a:pt x="1943894" y="3625255"/>
                </a:cubicBezTo>
                <a:cubicBezTo>
                  <a:pt x="2218796" y="3792736"/>
                  <a:pt x="2639483" y="3977746"/>
                  <a:pt x="3205956" y="4180285"/>
                </a:cubicBezTo>
                <a:cubicBezTo>
                  <a:pt x="4156869" y="4519348"/>
                  <a:pt x="4811117" y="4883217"/>
                  <a:pt x="5168702" y="5271890"/>
                </a:cubicBezTo>
                <a:cubicBezTo>
                  <a:pt x="5526286" y="5660562"/>
                  <a:pt x="5705078" y="6164991"/>
                  <a:pt x="5705078" y="6785174"/>
                </a:cubicBezTo>
                <a:close/>
                <a:moveTo>
                  <a:pt x="1752203" y="9194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8" name="Freeform 518"/>
          <p:cNvSpPr/>
          <p:nvPr/>
        </p:nvSpPr>
        <p:spPr>
          <a:xfrm>
            <a:off x="10375912" y="93599"/>
            <a:ext cx="96440" cy="109270"/>
          </a:xfrm>
          <a:custGeom>
            <a:avLst/>
            <a:gdLst/>
            <a:ahLst/>
            <a:cxnLst/>
            <a:rect l="0" t="0" r="0" b="0"/>
            <a:pathLst>
              <a:path w="8036718" h="9105900">
                <a:moveTo>
                  <a:pt x="6945312" y="9105900"/>
                </a:moveTo>
                <a:lnTo>
                  <a:pt x="5816798" y="6219230"/>
                </a:lnTo>
                <a:lnTo>
                  <a:pt x="2182812" y="6219230"/>
                </a:lnTo>
                <a:lnTo>
                  <a:pt x="1066601" y="9105900"/>
                </a:lnTo>
                <a:lnTo>
                  <a:pt x="0" y="9105900"/>
                </a:lnTo>
                <a:lnTo>
                  <a:pt x="3584376" y="0"/>
                </a:lnTo>
                <a:lnTo>
                  <a:pt x="4470995" y="0"/>
                </a:lnTo>
                <a:lnTo>
                  <a:pt x="8036718" y="9105900"/>
                </a:lnTo>
                <a:close/>
                <a:moveTo>
                  <a:pt x="0" y="9105900"/>
                </a:moveTo>
                <a:moveTo>
                  <a:pt x="5487987" y="5270500"/>
                </a:moveTo>
                <a:lnTo>
                  <a:pt x="4433887" y="2461618"/>
                </a:lnTo>
                <a:cubicBezTo>
                  <a:pt x="4297494" y="2106150"/>
                  <a:pt x="4156935" y="1670050"/>
                  <a:pt x="4012207" y="1153319"/>
                </a:cubicBezTo>
                <a:cubicBezTo>
                  <a:pt x="3921191" y="1550194"/>
                  <a:pt x="3790950" y="1986294"/>
                  <a:pt x="3621484" y="2461618"/>
                </a:cubicBezTo>
                <a:lnTo>
                  <a:pt x="2554882" y="5270500"/>
                </a:lnTo>
                <a:close/>
                <a:moveTo>
                  <a:pt x="3835400" y="91059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D180C5C-D08B-4C1E-B493-FB65E7D8E318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91390" y="170911"/>
            <a:ext cx="6925656" cy="187163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Picture 519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11933"/>
            <a:ext cx="10695431" cy="7550155"/>
          </a:xfrm>
          <a:prstGeom prst="rect">
            <a:avLst/>
          </a:prstGeom>
          <a:noFill/>
        </p:spPr>
      </p:pic>
      <p:sp>
        <p:nvSpPr>
          <p:cNvPr id="520" name="Freeform 520"/>
          <p:cNvSpPr/>
          <p:nvPr/>
        </p:nvSpPr>
        <p:spPr>
          <a:xfrm>
            <a:off x="1788591" y="2689353"/>
            <a:ext cx="685762" cy="684999"/>
          </a:xfrm>
          <a:custGeom>
            <a:avLst/>
            <a:gdLst/>
            <a:ahLst/>
            <a:cxnLst/>
            <a:rect l="0" t="0" r="0" b="0"/>
            <a:pathLst>
              <a:path w="685762" h="684999">
                <a:moveTo>
                  <a:pt x="77140" y="646049"/>
                </a:moveTo>
                <a:lnTo>
                  <a:pt x="61100" y="648334"/>
                </a:lnTo>
                <a:lnTo>
                  <a:pt x="50407" y="654443"/>
                </a:lnTo>
                <a:lnTo>
                  <a:pt x="63386" y="654443"/>
                </a:lnTo>
                <a:lnTo>
                  <a:pt x="76365" y="658266"/>
                </a:lnTo>
                <a:lnTo>
                  <a:pt x="55753" y="662838"/>
                </a:lnTo>
                <a:lnTo>
                  <a:pt x="50407" y="668185"/>
                </a:lnTo>
                <a:lnTo>
                  <a:pt x="51931" y="675068"/>
                </a:lnTo>
                <a:lnTo>
                  <a:pt x="63386" y="669721"/>
                </a:lnTo>
                <a:lnTo>
                  <a:pt x="71793" y="675068"/>
                </a:lnTo>
                <a:lnTo>
                  <a:pt x="79426" y="670483"/>
                </a:lnTo>
                <a:lnTo>
                  <a:pt x="97752" y="669721"/>
                </a:lnTo>
                <a:lnTo>
                  <a:pt x="96228" y="679653"/>
                </a:lnTo>
                <a:lnTo>
                  <a:pt x="105398" y="677354"/>
                </a:lnTo>
                <a:lnTo>
                  <a:pt x="104623" y="684225"/>
                </a:lnTo>
                <a:lnTo>
                  <a:pt x="117615" y="683463"/>
                </a:lnTo>
                <a:lnTo>
                  <a:pt x="139751" y="678116"/>
                </a:lnTo>
                <a:lnTo>
                  <a:pt x="151207" y="678116"/>
                </a:lnTo>
                <a:lnTo>
                  <a:pt x="154267" y="684999"/>
                </a:lnTo>
                <a:lnTo>
                  <a:pt x="164948" y="677354"/>
                </a:lnTo>
                <a:lnTo>
                  <a:pt x="180226" y="682701"/>
                </a:lnTo>
                <a:lnTo>
                  <a:pt x="186335" y="673531"/>
                </a:lnTo>
                <a:lnTo>
                  <a:pt x="197803" y="677354"/>
                </a:lnTo>
                <a:lnTo>
                  <a:pt x="205435" y="684225"/>
                </a:lnTo>
                <a:lnTo>
                  <a:pt x="206185" y="664375"/>
                </a:lnTo>
                <a:lnTo>
                  <a:pt x="227572" y="668959"/>
                </a:lnTo>
                <a:lnTo>
                  <a:pt x="239789" y="662838"/>
                </a:lnTo>
                <a:lnTo>
                  <a:pt x="242088" y="654443"/>
                </a:lnTo>
                <a:lnTo>
                  <a:pt x="237503" y="645274"/>
                </a:lnTo>
                <a:lnTo>
                  <a:pt x="234442" y="634580"/>
                </a:lnTo>
                <a:lnTo>
                  <a:pt x="248196" y="632294"/>
                </a:lnTo>
                <a:lnTo>
                  <a:pt x="254305" y="645274"/>
                </a:lnTo>
                <a:lnTo>
                  <a:pt x="252006" y="657491"/>
                </a:lnTo>
                <a:lnTo>
                  <a:pt x="266510" y="659790"/>
                </a:lnTo>
                <a:lnTo>
                  <a:pt x="284849" y="651395"/>
                </a:lnTo>
                <a:lnTo>
                  <a:pt x="295542" y="652145"/>
                </a:lnTo>
                <a:lnTo>
                  <a:pt x="305461" y="636879"/>
                </a:lnTo>
                <a:cubicBezTo>
                  <a:pt x="305461" y="636879"/>
                  <a:pt x="310045" y="642988"/>
                  <a:pt x="319215" y="642988"/>
                </a:cubicBezTo>
                <a:cubicBezTo>
                  <a:pt x="328372" y="642988"/>
                  <a:pt x="348222" y="631532"/>
                  <a:pt x="338303" y="619328"/>
                </a:cubicBezTo>
                <a:lnTo>
                  <a:pt x="358153" y="617791"/>
                </a:lnTo>
                <a:lnTo>
                  <a:pt x="377254" y="617791"/>
                </a:lnTo>
                <a:lnTo>
                  <a:pt x="397104" y="625424"/>
                </a:lnTo>
                <a:lnTo>
                  <a:pt x="407035" y="625424"/>
                </a:lnTo>
                <a:lnTo>
                  <a:pt x="416954" y="617016"/>
                </a:lnTo>
                <a:lnTo>
                  <a:pt x="416205" y="604050"/>
                </a:lnTo>
                <a:lnTo>
                  <a:pt x="421551" y="600227"/>
                </a:lnTo>
                <a:lnTo>
                  <a:pt x="423075" y="610920"/>
                </a:lnTo>
                <a:lnTo>
                  <a:pt x="423837" y="625424"/>
                </a:lnTo>
                <a:lnTo>
                  <a:pt x="435280" y="622363"/>
                </a:lnTo>
                <a:lnTo>
                  <a:pt x="433769" y="612444"/>
                </a:lnTo>
                <a:lnTo>
                  <a:pt x="444450" y="609384"/>
                </a:lnTo>
                <a:lnTo>
                  <a:pt x="444450" y="618553"/>
                </a:lnTo>
                <a:lnTo>
                  <a:pt x="453619" y="622363"/>
                </a:lnTo>
                <a:lnTo>
                  <a:pt x="459728" y="632294"/>
                </a:lnTo>
                <a:lnTo>
                  <a:pt x="472707" y="630770"/>
                </a:lnTo>
                <a:lnTo>
                  <a:pt x="486448" y="636879"/>
                </a:lnTo>
                <a:lnTo>
                  <a:pt x="492570" y="626186"/>
                </a:lnTo>
                <a:lnTo>
                  <a:pt x="487972" y="617029"/>
                </a:lnTo>
                <a:lnTo>
                  <a:pt x="492570" y="608634"/>
                </a:lnTo>
                <a:lnTo>
                  <a:pt x="482638" y="608634"/>
                </a:lnTo>
                <a:lnTo>
                  <a:pt x="477292" y="597941"/>
                </a:lnTo>
                <a:lnTo>
                  <a:pt x="481876" y="594118"/>
                </a:lnTo>
                <a:lnTo>
                  <a:pt x="489509" y="600989"/>
                </a:lnTo>
                <a:lnTo>
                  <a:pt x="499441" y="591070"/>
                </a:lnTo>
                <a:lnTo>
                  <a:pt x="513944" y="578078"/>
                </a:lnTo>
                <a:lnTo>
                  <a:pt x="521577" y="566636"/>
                </a:lnTo>
                <a:lnTo>
                  <a:pt x="526161" y="542963"/>
                </a:lnTo>
                <a:lnTo>
                  <a:pt x="534556" y="525399"/>
                </a:lnTo>
                <a:lnTo>
                  <a:pt x="551371" y="508584"/>
                </a:lnTo>
                <a:lnTo>
                  <a:pt x="560528" y="500189"/>
                </a:lnTo>
                <a:lnTo>
                  <a:pt x="558241" y="482638"/>
                </a:lnTo>
                <a:lnTo>
                  <a:pt x="563588" y="465823"/>
                </a:lnTo>
                <a:lnTo>
                  <a:pt x="561289" y="453605"/>
                </a:lnTo>
                <a:lnTo>
                  <a:pt x="564338" y="431469"/>
                </a:lnTo>
                <a:lnTo>
                  <a:pt x="556705" y="423824"/>
                </a:lnTo>
                <a:lnTo>
                  <a:pt x="557467" y="413131"/>
                </a:lnTo>
                <a:lnTo>
                  <a:pt x="563588" y="411619"/>
                </a:lnTo>
                <a:lnTo>
                  <a:pt x="571970" y="415429"/>
                </a:lnTo>
                <a:lnTo>
                  <a:pt x="565112" y="394055"/>
                </a:lnTo>
                <a:lnTo>
                  <a:pt x="571970" y="385648"/>
                </a:lnTo>
                <a:lnTo>
                  <a:pt x="577317" y="377240"/>
                </a:lnTo>
                <a:lnTo>
                  <a:pt x="567398" y="360451"/>
                </a:lnTo>
                <a:lnTo>
                  <a:pt x="565112" y="335254"/>
                </a:lnTo>
                <a:lnTo>
                  <a:pt x="569684" y="316915"/>
                </a:lnTo>
                <a:lnTo>
                  <a:pt x="560528" y="309283"/>
                </a:lnTo>
                <a:lnTo>
                  <a:pt x="560528" y="294779"/>
                </a:lnTo>
                <a:lnTo>
                  <a:pt x="565112" y="284086"/>
                </a:lnTo>
                <a:lnTo>
                  <a:pt x="575806" y="289432"/>
                </a:lnTo>
                <a:lnTo>
                  <a:pt x="587248" y="294005"/>
                </a:lnTo>
                <a:lnTo>
                  <a:pt x="595656" y="287134"/>
                </a:lnTo>
                <a:lnTo>
                  <a:pt x="612458" y="282562"/>
                </a:lnTo>
                <a:lnTo>
                  <a:pt x="626199" y="271094"/>
                </a:lnTo>
                <a:lnTo>
                  <a:pt x="630784" y="256590"/>
                </a:lnTo>
                <a:lnTo>
                  <a:pt x="642989" y="252767"/>
                </a:lnTo>
                <a:lnTo>
                  <a:pt x="652171" y="257352"/>
                </a:lnTo>
                <a:lnTo>
                  <a:pt x="670497" y="245897"/>
                </a:lnTo>
                <a:lnTo>
                  <a:pt x="665150" y="235203"/>
                </a:lnTo>
                <a:lnTo>
                  <a:pt x="658279" y="230632"/>
                </a:lnTo>
                <a:lnTo>
                  <a:pt x="652933" y="232156"/>
                </a:lnTo>
                <a:lnTo>
                  <a:pt x="655981" y="223748"/>
                </a:lnTo>
                <a:lnTo>
                  <a:pt x="662864" y="220700"/>
                </a:lnTo>
                <a:lnTo>
                  <a:pt x="662864" y="195503"/>
                </a:lnTo>
                <a:lnTo>
                  <a:pt x="670497" y="197027"/>
                </a:lnTo>
                <a:lnTo>
                  <a:pt x="675069" y="212293"/>
                </a:lnTo>
                <a:lnTo>
                  <a:pt x="670497" y="226047"/>
                </a:lnTo>
                <a:lnTo>
                  <a:pt x="674307" y="241325"/>
                </a:lnTo>
                <a:lnTo>
                  <a:pt x="681939" y="233680"/>
                </a:lnTo>
                <a:lnTo>
                  <a:pt x="685762" y="219938"/>
                </a:lnTo>
                <a:lnTo>
                  <a:pt x="685762" y="201599"/>
                </a:lnTo>
                <a:lnTo>
                  <a:pt x="682714" y="178689"/>
                </a:lnTo>
                <a:lnTo>
                  <a:pt x="665899" y="172593"/>
                </a:lnTo>
                <a:lnTo>
                  <a:pt x="650647" y="172593"/>
                </a:lnTo>
                <a:lnTo>
                  <a:pt x="644525" y="182511"/>
                </a:lnTo>
                <a:lnTo>
                  <a:pt x="631546" y="180987"/>
                </a:lnTo>
                <a:lnTo>
                  <a:pt x="635369" y="173342"/>
                </a:lnTo>
                <a:lnTo>
                  <a:pt x="645300" y="165709"/>
                </a:lnTo>
                <a:lnTo>
                  <a:pt x="655219" y="163423"/>
                </a:lnTo>
                <a:lnTo>
                  <a:pt x="665150" y="163423"/>
                </a:lnTo>
                <a:lnTo>
                  <a:pt x="672021" y="154267"/>
                </a:lnTo>
                <a:lnTo>
                  <a:pt x="671246" y="145859"/>
                </a:lnTo>
                <a:lnTo>
                  <a:pt x="659029" y="139750"/>
                </a:lnTo>
                <a:lnTo>
                  <a:pt x="659029" y="128295"/>
                </a:lnTo>
                <a:lnTo>
                  <a:pt x="648348" y="102324"/>
                </a:lnTo>
                <a:lnTo>
                  <a:pt x="650647" y="92405"/>
                </a:lnTo>
                <a:lnTo>
                  <a:pt x="643763" y="87058"/>
                </a:lnTo>
                <a:lnTo>
                  <a:pt x="649110" y="68732"/>
                </a:lnTo>
                <a:lnTo>
                  <a:pt x="642239" y="60337"/>
                </a:lnTo>
                <a:lnTo>
                  <a:pt x="631546" y="59563"/>
                </a:lnTo>
                <a:lnTo>
                  <a:pt x="607111" y="47345"/>
                </a:lnTo>
                <a:lnTo>
                  <a:pt x="571970" y="51930"/>
                </a:lnTo>
                <a:lnTo>
                  <a:pt x="549834" y="44297"/>
                </a:lnTo>
                <a:lnTo>
                  <a:pt x="548310" y="34366"/>
                </a:lnTo>
                <a:lnTo>
                  <a:pt x="549072" y="27495"/>
                </a:lnTo>
                <a:lnTo>
                  <a:pt x="535331" y="19100"/>
                </a:lnTo>
                <a:lnTo>
                  <a:pt x="526161" y="4584"/>
                </a:lnTo>
                <a:lnTo>
                  <a:pt x="514706" y="0"/>
                </a:lnTo>
                <a:lnTo>
                  <a:pt x="510896" y="9169"/>
                </a:lnTo>
                <a:lnTo>
                  <a:pt x="497904" y="15278"/>
                </a:lnTo>
                <a:lnTo>
                  <a:pt x="488747" y="16040"/>
                </a:lnTo>
                <a:lnTo>
                  <a:pt x="486448" y="25958"/>
                </a:lnTo>
                <a:lnTo>
                  <a:pt x="491795" y="43523"/>
                </a:lnTo>
                <a:lnTo>
                  <a:pt x="486448" y="56514"/>
                </a:lnTo>
                <a:lnTo>
                  <a:pt x="476530" y="63385"/>
                </a:lnTo>
                <a:cubicBezTo>
                  <a:pt x="476530" y="63385"/>
                  <a:pt x="465836" y="65684"/>
                  <a:pt x="467360" y="63385"/>
                </a:cubicBezTo>
                <a:cubicBezTo>
                  <a:pt x="468884" y="61087"/>
                  <a:pt x="471945" y="51930"/>
                  <a:pt x="471945" y="51930"/>
                </a:cubicBezTo>
                <a:lnTo>
                  <a:pt x="481102" y="45059"/>
                </a:lnTo>
                <a:lnTo>
                  <a:pt x="481102" y="31305"/>
                </a:lnTo>
                <a:lnTo>
                  <a:pt x="478816" y="21386"/>
                </a:lnTo>
                <a:lnTo>
                  <a:pt x="475006" y="12229"/>
                </a:lnTo>
                <a:lnTo>
                  <a:pt x="460490" y="11455"/>
                </a:lnTo>
                <a:lnTo>
                  <a:pt x="455143" y="19862"/>
                </a:lnTo>
                <a:lnTo>
                  <a:pt x="444450" y="25209"/>
                </a:lnTo>
                <a:lnTo>
                  <a:pt x="440627" y="18326"/>
                </a:lnTo>
                <a:lnTo>
                  <a:pt x="433769" y="14516"/>
                </a:lnTo>
                <a:lnTo>
                  <a:pt x="423075" y="19862"/>
                </a:lnTo>
                <a:lnTo>
                  <a:pt x="410858" y="19862"/>
                </a:lnTo>
                <a:lnTo>
                  <a:pt x="399390" y="16040"/>
                </a:lnTo>
                <a:lnTo>
                  <a:pt x="395580" y="31305"/>
                </a:lnTo>
                <a:lnTo>
                  <a:pt x="384125" y="35128"/>
                </a:lnTo>
                <a:lnTo>
                  <a:pt x="376479" y="42773"/>
                </a:lnTo>
                <a:lnTo>
                  <a:pt x="378016" y="51930"/>
                </a:lnTo>
                <a:lnTo>
                  <a:pt x="374193" y="52692"/>
                </a:lnTo>
                <a:lnTo>
                  <a:pt x="377254" y="61087"/>
                </a:lnTo>
                <a:lnTo>
                  <a:pt x="382601" y="67970"/>
                </a:lnTo>
                <a:lnTo>
                  <a:pt x="373431" y="72554"/>
                </a:lnTo>
                <a:lnTo>
                  <a:pt x="364262" y="67970"/>
                </a:lnTo>
                <a:lnTo>
                  <a:pt x="356629" y="72554"/>
                </a:lnTo>
                <a:lnTo>
                  <a:pt x="364262" y="77901"/>
                </a:lnTo>
                <a:lnTo>
                  <a:pt x="367322" y="87820"/>
                </a:lnTo>
                <a:lnTo>
                  <a:pt x="355105" y="81711"/>
                </a:lnTo>
                <a:lnTo>
                  <a:pt x="345186" y="77901"/>
                </a:lnTo>
                <a:lnTo>
                  <a:pt x="336779" y="81711"/>
                </a:lnTo>
                <a:lnTo>
                  <a:pt x="323800" y="89344"/>
                </a:lnTo>
                <a:cubicBezTo>
                  <a:pt x="323800" y="89344"/>
                  <a:pt x="329908" y="110731"/>
                  <a:pt x="347472" y="107670"/>
                </a:cubicBezTo>
                <a:cubicBezTo>
                  <a:pt x="365036" y="104622"/>
                  <a:pt x="360452" y="110731"/>
                  <a:pt x="360452" y="110731"/>
                </a:cubicBezTo>
                <a:lnTo>
                  <a:pt x="361976" y="119138"/>
                </a:lnTo>
                <a:lnTo>
                  <a:pt x="371132" y="116839"/>
                </a:lnTo>
                <a:lnTo>
                  <a:pt x="388709" y="123710"/>
                </a:lnTo>
                <a:lnTo>
                  <a:pt x="379540" y="132879"/>
                </a:lnTo>
                <a:lnTo>
                  <a:pt x="378016" y="142798"/>
                </a:lnTo>
                <a:lnTo>
                  <a:pt x="349758" y="143573"/>
                </a:lnTo>
                <a:lnTo>
                  <a:pt x="339840" y="153492"/>
                </a:lnTo>
                <a:lnTo>
                  <a:pt x="323800" y="157314"/>
                </a:lnTo>
                <a:lnTo>
                  <a:pt x="330670" y="167246"/>
                </a:lnTo>
                <a:lnTo>
                  <a:pt x="332194" y="177939"/>
                </a:lnTo>
                <a:lnTo>
                  <a:pt x="328372" y="181749"/>
                </a:lnTo>
                <a:lnTo>
                  <a:pt x="327610" y="189382"/>
                </a:lnTo>
                <a:lnTo>
                  <a:pt x="318453" y="180987"/>
                </a:lnTo>
                <a:lnTo>
                  <a:pt x="317678" y="171831"/>
                </a:lnTo>
                <a:lnTo>
                  <a:pt x="300889" y="171056"/>
                </a:lnTo>
                <a:lnTo>
                  <a:pt x="284849" y="158838"/>
                </a:lnTo>
                <a:lnTo>
                  <a:pt x="271857" y="159613"/>
                </a:lnTo>
                <a:lnTo>
                  <a:pt x="266510" y="172593"/>
                </a:lnTo>
                <a:lnTo>
                  <a:pt x="261176" y="183273"/>
                </a:lnTo>
                <a:lnTo>
                  <a:pt x="255829" y="171831"/>
                </a:lnTo>
                <a:lnTo>
                  <a:pt x="255067" y="156552"/>
                </a:lnTo>
                <a:lnTo>
                  <a:pt x="244374" y="143573"/>
                </a:lnTo>
                <a:lnTo>
                  <a:pt x="232918" y="143573"/>
                </a:lnTo>
                <a:lnTo>
                  <a:pt x="216116" y="136702"/>
                </a:lnTo>
                <a:lnTo>
                  <a:pt x="200076" y="128295"/>
                </a:lnTo>
                <a:lnTo>
                  <a:pt x="192443" y="131356"/>
                </a:lnTo>
                <a:lnTo>
                  <a:pt x="192443" y="145097"/>
                </a:lnTo>
                <a:lnTo>
                  <a:pt x="184049" y="137452"/>
                </a:lnTo>
                <a:lnTo>
                  <a:pt x="177165" y="150444"/>
                </a:lnTo>
                <a:lnTo>
                  <a:pt x="171819" y="143573"/>
                </a:lnTo>
                <a:lnTo>
                  <a:pt x="176416" y="134404"/>
                </a:lnTo>
                <a:lnTo>
                  <a:pt x="168771" y="127533"/>
                </a:lnTo>
                <a:lnTo>
                  <a:pt x="159601" y="135166"/>
                </a:lnTo>
                <a:lnTo>
                  <a:pt x="159601" y="143573"/>
                </a:lnTo>
                <a:lnTo>
                  <a:pt x="151207" y="155790"/>
                </a:lnTo>
                <a:lnTo>
                  <a:pt x="157315" y="160362"/>
                </a:lnTo>
                <a:lnTo>
                  <a:pt x="165723" y="148920"/>
                </a:lnTo>
                <a:lnTo>
                  <a:pt x="169533" y="158076"/>
                </a:lnTo>
                <a:lnTo>
                  <a:pt x="164948" y="174116"/>
                </a:lnTo>
                <a:lnTo>
                  <a:pt x="175641" y="174116"/>
                </a:lnTo>
                <a:lnTo>
                  <a:pt x="169533" y="180225"/>
                </a:lnTo>
                <a:lnTo>
                  <a:pt x="173355" y="200075"/>
                </a:lnTo>
                <a:lnTo>
                  <a:pt x="161900" y="197789"/>
                </a:lnTo>
                <a:cubicBezTo>
                  <a:pt x="161900" y="197789"/>
                  <a:pt x="159601" y="185572"/>
                  <a:pt x="157315" y="184035"/>
                </a:cubicBezTo>
                <a:cubicBezTo>
                  <a:pt x="155029" y="182511"/>
                  <a:pt x="129058" y="179463"/>
                  <a:pt x="129058" y="179463"/>
                </a:cubicBezTo>
                <a:lnTo>
                  <a:pt x="129058" y="186334"/>
                </a:lnTo>
                <a:lnTo>
                  <a:pt x="147384" y="198551"/>
                </a:lnTo>
                <a:lnTo>
                  <a:pt x="150444" y="211531"/>
                </a:lnTo>
                <a:lnTo>
                  <a:pt x="158852" y="204660"/>
                </a:lnTo>
                <a:lnTo>
                  <a:pt x="161138" y="213067"/>
                </a:lnTo>
                <a:lnTo>
                  <a:pt x="179451" y="216115"/>
                </a:lnTo>
                <a:lnTo>
                  <a:pt x="197790" y="222986"/>
                </a:lnTo>
                <a:lnTo>
                  <a:pt x="189395" y="236727"/>
                </a:lnTo>
                <a:cubicBezTo>
                  <a:pt x="189395" y="236727"/>
                  <a:pt x="159601" y="222224"/>
                  <a:pt x="152731" y="239788"/>
                </a:cubicBezTo>
                <a:cubicBezTo>
                  <a:pt x="152731" y="239788"/>
                  <a:pt x="148920" y="250482"/>
                  <a:pt x="152731" y="261924"/>
                </a:cubicBezTo>
                <a:lnTo>
                  <a:pt x="142812" y="261175"/>
                </a:lnTo>
                <a:lnTo>
                  <a:pt x="133642" y="257352"/>
                </a:lnTo>
                <a:lnTo>
                  <a:pt x="131344" y="268808"/>
                </a:lnTo>
                <a:lnTo>
                  <a:pt x="122187" y="264985"/>
                </a:lnTo>
                <a:lnTo>
                  <a:pt x="111494" y="269570"/>
                </a:lnTo>
                <a:lnTo>
                  <a:pt x="118377" y="280263"/>
                </a:lnTo>
                <a:lnTo>
                  <a:pt x="128296" y="283311"/>
                </a:lnTo>
                <a:lnTo>
                  <a:pt x="108433" y="290957"/>
                </a:lnTo>
                <a:lnTo>
                  <a:pt x="118377" y="294005"/>
                </a:lnTo>
                <a:lnTo>
                  <a:pt x="122962" y="303936"/>
                </a:lnTo>
                <a:lnTo>
                  <a:pt x="138227" y="301650"/>
                </a:lnTo>
                <a:lnTo>
                  <a:pt x="136690" y="316153"/>
                </a:lnTo>
                <a:lnTo>
                  <a:pt x="146622" y="326072"/>
                </a:lnTo>
                <a:lnTo>
                  <a:pt x="161900" y="313867"/>
                </a:lnTo>
                <a:lnTo>
                  <a:pt x="164186" y="324561"/>
                </a:lnTo>
                <a:lnTo>
                  <a:pt x="176416" y="317690"/>
                </a:lnTo>
                <a:lnTo>
                  <a:pt x="160376" y="341350"/>
                </a:lnTo>
                <a:lnTo>
                  <a:pt x="171819" y="337540"/>
                </a:lnTo>
                <a:lnTo>
                  <a:pt x="170295" y="347459"/>
                </a:lnTo>
                <a:lnTo>
                  <a:pt x="219926" y="352044"/>
                </a:lnTo>
                <a:lnTo>
                  <a:pt x="230620" y="352044"/>
                </a:lnTo>
                <a:lnTo>
                  <a:pt x="232156" y="360438"/>
                </a:lnTo>
                <a:lnTo>
                  <a:pt x="224524" y="361975"/>
                </a:lnTo>
                <a:lnTo>
                  <a:pt x="231394" y="368846"/>
                </a:lnTo>
                <a:lnTo>
                  <a:pt x="222225" y="380301"/>
                </a:lnTo>
                <a:lnTo>
                  <a:pt x="206185" y="379539"/>
                </a:lnTo>
                <a:lnTo>
                  <a:pt x="192443" y="369608"/>
                </a:lnTo>
                <a:lnTo>
                  <a:pt x="160376" y="404736"/>
                </a:lnTo>
                <a:lnTo>
                  <a:pt x="169533" y="413131"/>
                </a:lnTo>
                <a:lnTo>
                  <a:pt x="146622" y="441388"/>
                </a:lnTo>
                <a:lnTo>
                  <a:pt x="133642" y="438340"/>
                </a:lnTo>
                <a:lnTo>
                  <a:pt x="116840" y="452081"/>
                </a:lnTo>
                <a:lnTo>
                  <a:pt x="89357" y="460476"/>
                </a:lnTo>
                <a:lnTo>
                  <a:pt x="109970" y="464299"/>
                </a:lnTo>
                <a:lnTo>
                  <a:pt x="127534" y="459727"/>
                </a:lnTo>
                <a:lnTo>
                  <a:pt x="146622" y="464299"/>
                </a:lnTo>
                <a:lnTo>
                  <a:pt x="158077" y="469645"/>
                </a:lnTo>
                <a:lnTo>
                  <a:pt x="184036" y="468109"/>
                </a:lnTo>
                <a:lnTo>
                  <a:pt x="207709" y="451319"/>
                </a:lnTo>
                <a:lnTo>
                  <a:pt x="216878" y="449783"/>
                </a:lnTo>
                <a:lnTo>
                  <a:pt x="214579" y="462013"/>
                </a:lnTo>
                <a:lnTo>
                  <a:pt x="222225" y="469645"/>
                </a:lnTo>
                <a:lnTo>
                  <a:pt x="235966" y="475754"/>
                </a:lnTo>
                <a:lnTo>
                  <a:pt x="224524" y="475754"/>
                </a:lnTo>
                <a:lnTo>
                  <a:pt x="209245" y="472694"/>
                </a:lnTo>
                <a:lnTo>
                  <a:pt x="198552" y="478040"/>
                </a:lnTo>
                <a:lnTo>
                  <a:pt x="189383" y="473456"/>
                </a:lnTo>
                <a:lnTo>
                  <a:pt x="160376" y="477291"/>
                </a:lnTo>
                <a:lnTo>
                  <a:pt x="148159" y="474980"/>
                </a:lnTo>
                <a:lnTo>
                  <a:pt x="124473" y="470407"/>
                </a:lnTo>
                <a:lnTo>
                  <a:pt x="117615" y="476516"/>
                </a:lnTo>
                <a:lnTo>
                  <a:pt x="117615" y="486447"/>
                </a:lnTo>
                <a:lnTo>
                  <a:pt x="110732" y="482638"/>
                </a:lnTo>
                <a:lnTo>
                  <a:pt x="100038" y="487984"/>
                </a:lnTo>
                <a:lnTo>
                  <a:pt x="81712" y="491020"/>
                </a:lnTo>
                <a:lnTo>
                  <a:pt x="90107" y="502488"/>
                </a:lnTo>
                <a:lnTo>
                  <a:pt x="85535" y="516229"/>
                </a:lnTo>
                <a:lnTo>
                  <a:pt x="92406" y="527684"/>
                </a:lnTo>
                <a:lnTo>
                  <a:pt x="79426" y="524624"/>
                </a:lnTo>
                <a:lnTo>
                  <a:pt x="71019" y="524624"/>
                </a:lnTo>
                <a:lnTo>
                  <a:pt x="64148" y="513181"/>
                </a:lnTo>
                <a:lnTo>
                  <a:pt x="50407" y="515467"/>
                </a:lnTo>
                <a:lnTo>
                  <a:pt x="42761" y="511644"/>
                </a:lnTo>
                <a:lnTo>
                  <a:pt x="48883" y="506298"/>
                </a:lnTo>
                <a:lnTo>
                  <a:pt x="16802" y="510882"/>
                </a:lnTo>
                <a:lnTo>
                  <a:pt x="3823" y="523100"/>
                </a:lnTo>
                <a:lnTo>
                  <a:pt x="3823" y="531495"/>
                </a:lnTo>
                <a:lnTo>
                  <a:pt x="23673" y="530732"/>
                </a:lnTo>
                <a:lnTo>
                  <a:pt x="41999" y="538378"/>
                </a:lnTo>
                <a:lnTo>
                  <a:pt x="68733" y="539127"/>
                </a:lnTo>
                <a:lnTo>
                  <a:pt x="86297" y="546772"/>
                </a:lnTo>
                <a:lnTo>
                  <a:pt x="67971" y="546772"/>
                </a:lnTo>
                <a:lnTo>
                  <a:pt x="64910" y="555167"/>
                </a:lnTo>
                <a:lnTo>
                  <a:pt x="35903" y="553656"/>
                </a:lnTo>
                <a:lnTo>
                  <a:pt x="15278" y="565099"/>
                </a:lnTo>
                <a:lnTo>
                  <a:pt x="17564" y="575792"/>
                </a:lnTo>
                <a:lnTo>
                  <a:pt x="0" y="575792"/>
                </a:lnTo>
                <a:lnTo>
                  <a:pt x="1524" y="593356"/>
                </a:lnTo>
                <a:lnTo>
                  <a:pt x="23673" y="584949"/>
                </a:lnTo>
                <a:lnTo>
                  <a:pt x="23673" y="604812"/>
                </a:lnTo>
                <a:lnTo>
                  <a:pt x="51169" y="605573"/>
                </a:lnTo>
                <a:lnTo>
                  <a:pt x="67971" y="598703"/>
                </a:lnTo>
                <a:lnTo>
                  <a:pt x="87059" y="601764"/>
                </a:lnTo>
                <a:lnTo>
                  <a:pt x="71019" y="605573"/>
                </a:lnTo>
                <a:lnTo>
                  <a:pt x="66447" y="617029"/>
                </a:lnTo>
                <a:lnTo>
                  <a:pt x="48108" y="611682"/>
                </a:lnTo>
                <a:lnTo>
                  <a:pt x="37414" y="618553"/>
                </a:lnTo>
                <a:lnTo>
                  <a:pt x="36653" y="626961"/>
                </a:lnTo>
                <a:lnTo>
                  <a:pt x="22149" y="626961"/>
                </a:lnTo>
                <a:lnTo>
                  <a:pt x="22149" y="633056"/>
                </a:lnTo>
                <a:lnTo>
                  <a:pt x="15278" y="636879"/>
                </a:lnTo>
                <a:lnTo>
                  <a:pt x="32068" y="641464"/>
                </a:lnTo>
                <a:lnTo>
                  <a:pt x="45822" y="634593"/>
                </a:lnTo>
                <a:lnTo>
                  <a:pt x="80188" y="635355"/>
                </a:lnTo>
                <a:lnTo>
                  <a:pt x="93180" y="624662"/>
                </a:lnTo>
                <a:lnTo>
                  <a:pt x="103099" y="634580"/>
                </a:lnTo>
                <a:lnTo>
                  <a:pt x="94704" y="643750"/>
                </a:lnTo>
                <a:lnTo>
                  <a:pt x="86297" y="643750"/>
                </a:lnTo>
                <a:close/>
                <a:moveTo>
                  <a:pt x="2438095" y="4872735"/>
                </a:moveTo>
              </a:path>
            </a:pathLst>
          </a:custGeom>
          <a:noFill/>
          <a:ln w="38100" cap="flat" cmpd="sng">
            <a:solidFill>
              <a:srgbClr val="FDC2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1" name="Freeform 521"/>
          <p:cNvSpPr/>
          <p:nvPr/>
        </p:nvSpPr>
        <p:spPr>
          <a:xfrm>
            <a:off x="2262543" y="2111083"/>
            <a:ext cx="984999" cy="1668920"/>
          </a:xfrm>
          <a:custGeom>
            <a:avLst/>
            <a:gdLst/>
            <a:ahLst/>
            <a:cxnLst/>
            <a:rect l="0" t="0" r="0" b="0"/>
            <a:pathLst>
              <a:path w="984999" h="1668920">
                <a:moveTo>
                  <a:pt x="35014" y="1632357"/>
                </a:moveTo>
                <a:lnTo>
                  <a:pt x="55245" y="1644028"/>
                </a:lnTo>
                <a:lnTo>
                  <a:pt x="57569" y="1663484"/>
                </a:lnTo>
                <a:lnTo>
                  <a:pt x="60680" y="1668920"/>
                </a:lnTo>
                <a:lnTo>
                  <a:pt x="71577" y="1661922"/>
                </a:lnTo>
                <a:lnTo>
                  <a:pt x="79362" y="1662697"/>
                </a:lnTo>
                <a:lnTo>
                  <a:pt x="85585" y="1652588"/>
                </a:lnTo>
                <a:lnTo>
                  <a:pt x="79362" y="1644028"/>
                </a:lnTo>
                <a:lnTo>
                  <a:pt x="90246" y="1637031"/>
                </a:lnTo>
                <a:lnTo>
                  <a:pt x="94132" y="1630020"/>
                </a:lnTo>
                <a:lnTo>
                  <a:pt x="98806" y="1639367"/>
                </a:lnTo>
                <a:lnTo>
                  <a:pt x="112039" y="1626909"/>
                </a:lnTo>
                <a:lnTo>
                  <a:pt x="124485" y="1626909"/>
                </a:lnTo>
                <a:lnTo>
                  <a:pt x="135382" y="1609789"/>
                </a:lnTo>
                <a:lnTo>
                  <a:pt x="143941" y="1612900"/>
                </a:lnTo>
                <a:lnTo>
                  <a:pt x="151727" y="1611351"/>
                </a:lnTo>
                <a:lnTo>
                  <a:pt x="163385" y="1616012"/>
                </a:lnTo>
                <a:lnTo>
                  <a:pt x="181279" y="1610564"/>
                </a:lnTo>
                <a:lnTo>
                  <a:pt x="199174" y="1618349"/>
                </a:lnTo>
                <a:cubicBezTo>
                  <a:pt x="199174" y="1618349"/>
                  <a:pt x="198399" y="1612900"/>
                  <a:pt x="199961" y="1610564"/>
                </a:cubicBezTo>
                <a:cubicBezTo>
                  <a:pt x="201511" y="1608240"/>
                  <a:pt x="207733" y="1603566"/>
                  <a:pt x="207733" y="1603566"/>
                </a:cubicBezTo>
                <a:lnTo>
                  <a:pt x="210070" y="1612900"/>
                </a:lnTo>
                <a:lnTo>
                  <a:pt x="214731" y="1623797"/>
                </a:lnTo>
                <a:lnTo>
                  <a:pt x="214731" y="1631582"/>
                </a:lnTo>
                <a:lnTo>
                  <a:pt x="232638" y="1631582"/>
                </a:lnTo>
                <a:lnTo>
                  <a:pt x="245859" y="1647914"/>
                </a:lnTo>
                <a:lnTo>
                  <a:pt x="249745" y="1656474"/>
                </a:lnTo>
                <a:lnTo>
                  <a:pt x="262191" y="1655700"/>
                </a:lnTo>
                <a:lnTo>
                  <a:pt x="271526" y="1639367"/>
                </a:lnTo>
                <a:lnTo>
                  <a:pt x="291757" y="1627683"/>
                </a:lnTo>
                <a:lnTo>
                  <a:pt x="285534" y="1617574"/>
                </a:lnTo>
                <a:lnTo>
                  <a:pt x="294868" y="1608240"/>
                </a:lnTo>
                <a:lnTo>
                  <a:pt x="292544" y="1599680"/>
                </a:lnTo>
                <a:lnTo>
                  <a:pt x="301104" y="1589558"/>
                </a:lnTo>
                <a:lnTo>
                  <a:pt x="304990" y="1574000"/>
                </a:lnTo>
                <a:lnTo>
                  <a:pt x="313550" y="1584897"/>
                </a:lnTo>
                <a:lnTo>
                  <a:pt x="335330" y="1577886"/>
                </a:lnTo>
                <a:lnTo>
                  <a:pt x="354012" y="1577886"/>
                </a:lnTo>
                <a:lnTo>
                  <a:pt x="370344" y="1573226"/>
                </a:lnTo>
                <a:lnTo>
                  <a:pt x="392912" y="1581773"/>
                </a:lnTo>
                <a:lnTo>
                  <a:pt x="417817" y="1606677"/>
                </a:lnTo>
                <a:lnTo>
                  <a:pt x="424027" y="1619911"/>
                </a:lnTo>
                <a:lnTo>
                  <a:pt x="426364" y="1604341"/>
                </a:lnTo>
                <a:lnTo>
                  <a:pt x="436473" y="1602004"/>
                </a:lnTo>
                <a:lnTo>
                  <a:pt x="463715" y="1612126"/>
                </a:lnTo>
                <a:lnTo>
                  <a:pt x="474611" y="1619136"/>
                </a:lnTo>
                <a:lnTo>
                  <a:pt x="485495" y="1616012"/>
                </a:lnTo>
                <a:lnTo>
                  <a:pt x="487832" y="1609014"/>
                </a:lnTo>
                <a:lnTo>
                  <a:pt x="477723" y="1595006"/>
                </a:lnTo>
                <a:lnTo>
                  <a:pt x="483933" y="1593444"/>
                </a:lnTo>
                <a:lnTo>
                  <a:pt x="496392" y="1598905"/>
                </a:lnTo>
                <a:lnTo>
                  <a:pt x="508063" y="1597343"/>
                </a:lnTo>
                <a:lnTo>
                  <a:pt x="515061" y="1598117"/>
                </a:lnTo>
                <a:lnTo>
                  <a:pt x="529069" y="1595794"/>
                </a:lnTo>
                <a:lnTo>
                  <a:pt x="535292" y="1602004"/>
                </a:lnTo>
                <a:lnTo>
                  <a:pt x="543852" y="1597343"/>
                </a:lnTo>
                <a:lnTo>
                  <a:pt x="563308" y="1593444"/>
                </a:lnTo>
                <a:lnTo>
                  <a:pt x="569518" y="1587234"/>
                </a:lnTo>
                <a:lnTo>
                  <a:pt x="569518" y="1580223"/>
                </a:lnTo>
                <a:lnTo>
                  <a:pt x="578078" y="1585672"/>
                </a:lnTo>
                <a:lnTo>
                  <a:pt x="585863" y="1595006"/>
                </a:lnTo>
                <a:lnTo>
                  <a:pt x="595211" y="1595006"/>
                </a:lnTo>
                <a:lnTo>
                  <a:pt x="595211" y="1588008"/>
                </a:lnTo>
                <a:lnTo>
                  <a:pt x="602983" y="1589558"/>
                </a:lnTo>
                <a:lnTo>
                  <a:pt x="604545" y="1598117"/>
                </a:lnTo>
                <a:lnTo>
                  <a:pt x="614654" y="1591120"/>
                </a:lnTo>
                <a:lnTo>
                  <a:pt x="623989" y="1598905"/>
                </a:lnTo>
                <a:lnTo>
                  <a:pt x="629437" y="1609789"/>
                </a:lnTo>
                <a:lnTo>
                  <a:pt x="644995" y="1609014"/>
                </a:lnTo>
                <a:lnTo>
                  <a:pt x="669112" y="1606677"/>
                </a:lnTo>
                <a:lnTo>
                  <a:pt x="695579" y="1605903"/>
                </a:lnTo>
                <a:lnTo>
                  <a:pt x="720471" y="1609789"/>
                </a:lnTo>
                <a:lnTo>
                  <a:pt x="754697" y="1625346"/>
                </a:lnTo>
                <a:lnTo>
                  <a:pt x="764044" y="1628471"/>
                </a:lnTo>
                <a:lnTo>
                  <a:pt x="782713" y="1616799"/>
                </a:lnTo>
                <a:lnTo>
                  <a:pt x="816165" y="1611351"/>
                </a:lnTo>
                <a:lnTo>
                  <a:pt x="834847" y="1600454"/>
                </a:lnTo>
                <a:lnTo>
                  <a:pt x="848855" y="1606677"/>
                </a:lnTo>
                <a:lnTo>
                  <a:pt x="859739" y="1604341"/>
                </a:lnTo>
                <a:lnTo>
                  <a:pt x="859739" y="1591895"/>
                </a:lnTo>
                <a:lnTo>
                  <a:pt x="872185" y="1578674"/>
                </a:lnTo>
                <a:lnTo>
                  <a:pt x="888530" y="1577886"/>
                </a:lnTo>
                <a:lnTo>
                  <a:pt x="911085" y="1567003"/>
                </a:lnTo>
                <a:lnTo>
                  <a:pt x="917321" y="1552220"/>
                </a:lnTo>
                <a:lnTo>
                  <a:pt x="913434" y="1538999"/>
                </a:lnTo>
                <a:lnTo>
                  <a:pt x="922769" y="1530439"/>
                </a:lnTo>
                <a:lnTo>
                  <a:pt x="916533" y="1520318"/>
                </a:lnTo>
                <a:lnTo>
                  <a:pt x="879970" y="1518768"/>
                </a:lnTo>
                <a:lnTo>
                  <a:pt x="866736" y="1522654"/>
                </a:lnTo>
                <a:lnTo>
                  <a:pt x="859739" y="1522654"/>
                </a:lnTo>
                <a:lnTo>
                  <a:pt x="859739" y="1511758"/>
                </a:lnTo>
                <a:lnTo>
                  <a:pt x="846505" y="1503198"/>
                </a:lnTo>
                <a:lnTo>
                  <a:pt x="835621" y="1510208"/>
                </a:lnTo>
                <a:lnTo>
                  <a:pt x="820064" y="1508646"/>
                </a:lnTo>
                <a:lnTo>
                  <a:pt x="831723" y="1497750"/>
                </a:lnTo>
                <a:lnTo>
                  <a:pt x="821613" y="1486866"/>
                </a:lnTo>
                <a:lnTo>
                  <a:pt x="813841" y="1486866"/>
                </a:lnTo>
                <a:lnTo>
                  <a:pt x="816952" y="1482192"/>
                </a:lnTo>
                <a:lnTo>
                  <a:pt x="850404" y="1482192"/>
                </a:lnTo>
                <a:lnTo>
                  <a:pt x="867524" y="1475194"/>
                </a:lnTo>
                <a:lnTo>
                  <a:pt x="867524" y="1458850"/>
                </a:lnTo>
                <a:lnTo>
                  <a:pt x="864412" y="1440955"/>
                </a:lnTo>
                <a:lnTo>
                  <a:pt x="879183" y="1427722"/>
                </a:lnTo>
                <a:lnTo>
                  <a:pt x="886968" y="1440181"/>
                </a:lnTo>
                <a:lnTo>
                  <a:pt x="900188" y="1439393"/>
                </a:lnTo>
                <a:lnTo>
                  <a:pt x="916533" y="1423061"/>
                </a:lnTo>
                <a:lnTo>
                  <a:pt x="904087" y="1418387"/>
                </a:lnTo>
                <a:lnTo>
                  <a:pt x="911860" y="1407491"/>
                </a:lnTo>
                <a:lnTo>
                  <a:pt x="929767" y="1408265"/>
                </a:lnTo>
                <a:lnTo>
                  <a:pt x="945324" y="1391933"/>
                </a:lnTo>
                <a:lnTo>
                  <a:pt x="955446" y="1388034"/>
                </a:lnTo>
                <a:lnTo>
                  <a:pt x="963218" y="1372477"/>
                </a:lnTo>
                <a:lnTo>
                  <a:pt x="961669" y="1353820"/>
                </a:lnTo>
                <a:lnTo>
                  <a:pt x="972553" y="1343698"/>
                </a:lnTo>
                <a:lnTo>
                  <a:pt x="984999" y="1309459"/>
                </a:lnTo>
                <a:lnTo>
                  <a:pt x="984999" y="1287666"/>
                </a:lnTo>
                <a:lnTo>
                  <a:pt x="982675" y="1254989"/>
                </a:lnTo>
                <a:cubicBezTo>
                  <a:pt x="982675" y="1254989"/>
                  <a:pt x="936764" y="1205205"/>
                  <a:pt x="904875" y="1209866"/>
                </a:cubicBezTo>
                <a:cubicBezTo>
                  <a:pt x="881532" y="1205205"/>
                  <a:pt x="876071" y="1202094"/>
                  <a:pt x="876071" y="1202094"/>
                </a:cubicBezTo>
                <a:lnTo>
                  <a:pt x="846505" y="1201306"/>
                </a:lnTo>
                <a:lnTo>
                  <a:pt x="833285" y="1226211"/>
                </a:lnTo>
                <a:lnTo>
                  <a:pt x="827836" y="1236333"/>
                </a:lnTo>
                <a:lnTo>
                  <a:pt x="813841" y="1226985"/>
                </a:lnTo>
                <a:lnTo>
                  <a:pt x="805281" y="1216102"/>
                </a:lnTo>
                <a:lnTo>
                  <a:pt x="791260" y="1207542"/>
                </a:lnTo>
                <a:lnTo>
                  <a:pt x="795947" y="1195083"/>
                </a:lnTo>
                <a:lnTo>
                  <a:pt x="813841" y="1182637"/>
                </a:lnTo>
                <a:lnTo>
                  <a:pt x="832510" y="1168629"/>
                </a:lnTo>
                <a:lnTo>
                  <a:pt x="837171" y="1155408"/>
                </a:lnTo>
                <a:lnTo>
                  <a:pt x="827049" y="1111060"/>
                </a:lnTo>
                <a:lnTo>
                  <a:pt x="802932" y="1082269"/>
                </a:lnTo>
                <a:lnTo>
                  <a:pt x="784275" y="1062038"/>
                </a:lnTo>
                <a:lnTo>
                  <a:pt x="772604" y="1044918"/>
                </a:lnTo>
                <a:lnTo>
                  <a:pt x="753148" y="1044143"/>
                </a:lnTo>
                <a:lnTo>
                  <a:pt x="744588" y="1037921"/>
                </a:lnTo>
                <a:lnTo>
                  <a:pt x="764044" y="1037133"/>
                </a:lnTo>
                <a:lnTo>
                  <a:pt x="775716" y="1035584"/>
                </a:lnTo>
                <a:lnTo>
                  <a:pt x="787374" y="1052703"/>
                </a:lnTo>
                <a:lnTo>
                  <a:pt x="804494" y="1063600"/>
                </a:lnTo>
                <a:lnTo>
                  <a:pt x="815390" y="1065150"/>
                </a:lnTo>
                <a:lnTo>
                  <a:pt x="821613" y="1072160"/>
                </a:lnTo>
                <a:lnTo>
                  <a:pt x="823163" y="1062038"/>
                </a:lnTo>
                <a:lnTo>
                  <a:pt x="806831" y="1039483"/>
                </a:lnTo>
                <a:lnTo>
                  <a:pt x="797496" y="1014578"/>
                </a:lnTo>
                <a:lnTo>
                  <a:pt x="788936" y="989686"/>
                </a:lnTo>
                <a:lnTo>
                  <a:pt x="796721" y="975678"/>
                </a:lnTo>
                <a:lnTo>
                  <a:pt x="808393" y="964781"/>
                </a:lnTo>
                <a:lnTo>
                  <a:pt x="792823" y="955447"/>
                </a:lnTo>
                <a:lnTo>
                  <a:pt x="778814" y="935990"/>
                </a:lnTo>
                <a:lnTo>
                  <a:pt x="771042" y="911099"/>
                </a:lnTo>
                <a:lnTo>
                  <a:pt x="764819" y="895528"/>
                </a:lnTo>
                <a:lnTo>
                  <a:pt x="738365" y="868300"/>
                </a:lnTo>
                <a:lnTo>
                  <a:pt x="714235" y="858190"/>
                </a:lnTo>
                <a:lnTo>
                  <a:pt x="704913" y="852742"/>
                </a:lnTo>
                <a:lnTo>
                  <a:pt x="697128" y="856641"/>
                </a:lnTo>
                <a:lnTo>
                  <a:pt x="694017" y="847293"/>
                </a:lnTo>
                <a:lnTo>
                  <a:pt x="697903" y="835622"/>
                </a:lnTo>
                <a:lnTo>
                  <a:pt x="690905" y="821627"/>
                </a:lnTo>
                <a:lnTo>
                  <a:pt x="685457" y="788162"/>
                </a:lnTo>
                <a:lnTo>
                  <a:pt x="687793" y="781165"/>
                </a:lnTo>
                <a:lnTo>
                  <a:pt x="680008" y="770268"/>
                </a:lnTo>
                <a:lnTo>
                  <a:pt x="682333" y="759371"/>
                </a:lnTo>
                <a:lnTo>
                  <a:pt x="674560" y="752386"/>
                </a:lnTo>
                <a:lnTo>
                  <a:pt x="679234" y="735254"/>
                </a:lnTo>
                <a:lnTo>
                  <a:pt x="671461" y="713474"/>
                </a:lnTo>
                <a:lnTo>
                  <a:pt x="679234" y="694792"/>
                </a:lnTo>
                <a:lnTo>
                  <a:pt x="678446" y="676136"/>
                </a:lnTo>
                <a:lnTo>
                  <a:pt x="673785" y="655905"/>
                </a:lnTo>
                <a:lnTo>
                  <a:pt x="652005" y="639560"/>
                </a:lnTo>
                <a:lnTo>
                  <a:pt x="652005" y="630213"/>
                </a:lnTo>
                <a:lnTo>
                  <a:pt x="641883" y="616992"/>
                </a:lnTo>
                <a:lnTo>
                  <a:pt x="633323" y="592100"/>
                </a:lnTo>
                <a:lnTo>
                  <a:pt x="624763" y="581978"/>
                </a:lnTo>
                <a:lnTo>
                  <a:pt x="614654" y="577317"/>
                </a:lnTo>
                <a:lnTo>
                  <a:pt x="578866" y="546189"/>
                </a:lnTo>
                <a:lnTo>
                  <a:pt x="560971" y="543078"/>
                </a:lnTo>
                <a:lnTo>
                  <a:pt x="546963" y="553975"/>
                </a:lnTo>
                <a:lnTo>
                  <a:pt x="529844" y="561747"/>
                </a:lnTo>
                <a:lnTo>
                  <a:pt x="503389" y="551637"/>
                </a:lnTo>
                <a:lnTo>
                  <a:pt x="473837" y="537629"/>
                </a:lnTo>
                <a:lnTo>
                  <a:pt x="462940" y="534531"/>
                </a:lnTo>
                <a:lnTo>
                  <a:pt x="454380" y="519735"/>
                </a:lnTo>
                <a:lnTo>
                  <a:pt x="461378" y="518960"/>
                </a:lnTo>
                <a:lnTo>
                  <a:pt x="469938" y="528295"/>
                </a:lnTo>
                <a:lnTo>
                  <a:pt x="483933" y="528295"/>
                </a:lnTo>
                <a:lnTo>
                  <a:pt x="494055" y="538417"/>
                </a:lnTo>
                <a:lnTo>
                  <a:pt x="515848" y="537629"/>
                </a:lnTo>
                <a:lnTo>
                  <a:pt x="529069" y="528295"/>
                </a:lnTo>
                <a:lnTo>
                  <a:pt x="554748" y="512738"/>
                </a:lnTo>
                <a:lnTo>
                  <a:pt x="571093" y="517399"/>
                </a:lnTo>
                <a:lnTo>
                  <a:pt x="578866" y="516624"/>
                </a:lnTo>
                <a:lnTo>
                  <a:pt x="590537" y="508064"/>
                </a:lnTo>
                <a:lnTo>
                  <a:pt x="586651" y="497955"/>
                </a:lnTo>
                <a:lnTo>
                  <a:pt x="568744" y="485496"/>
                </a:lnTo>
                <a:lnTo>
                  <a:pt x="568744" y="471501"/>
                </a:lnTo>
                <a:lnTo>
                  <a:pt x="553186" y="469164"/>
                </a:lnTo>
                <a:lnTo>
                  <a:pt x="538416" y="473837"/>
                </a:lnTo>
                <a:lnTo>
                  <a:pt x="524395" y="479286"/>
                </a:lnTo>
                <a:lnTo>
                  <a:pt x="518185" y="476161"/>
                </a:lnTo>
                <a:lnTo>
                  <a:pt x="542302" y="464490"/>
                </a:lnTo>
                <a:lnTo>
                  <a:pt x="557072" y="462166"/>
                </a:lnTo>
                <a:lnTo>
                  <a:pt x="574192" y="461379"/>
                </a:lnTo>
                <a:lnTo>
                  <a:pt x="585089" y="465265"/>
                </a:lnTo>
                <a:lnTo>
                  <a:pt x="600646" y="453606"/>
                </a:lnTo>
                <a:lnTo>
                  <a:pt x="611543" y="443484"/>
                </a:lnTo>
                <a:lnTo>
                  <a:pt x="623214" y="414706"/>
                </a:lnTo>
                <a:lnTo>
                  <a:pt x="635660" y="406146"/>
                </a:lnTo>
                <a:lnTo>
                  <a:pt x="655116" y="390589"/>
                </a:lnTo>
                <a:lnTo>
                  <a:pt x="655116" y="377355"/>
                </a:lnTo>
                <a:lnTo>
                  <a:pt x="670674" y="355562"/>
                </a:lnTo>
                <a:lnTo>
                  <a:pt x="680008" y="331445"/>
                </a:lnTo>
                <a:lnTo>
                  <a:pt x="693242" y="308890"/>
                </a:lnTo>
                <a:lnTo>
                  <a:pt x="706462" y="298768"/>
                </a:lnTo>
                <a:lnTo>
                  <a:pt x="712686" y="290208"/>
                </a:lnTo>
                <a:lnTo>
                  <a:pt x="716584" y="278537"/>
                </a:lnTo>
                <a:lnTo>
                  <a:pt x="715022" y="255982"/>
                </a:lnTo>
                <a:lnTo>
                  <a:pt x="694791" y="237312"/>
                </a:lnTo>
                <a:lnTo>
                  <a:pt x="674560" y="237312"/>
                </a:lnTo>
                <a:lnTo>
                  <a:pt x="666000" y="233414"/>
                </a:lnTo>
                <a:lnTo>
                  <a:pt x="655891" y="237312"/>
                </a:lnTo>
                <a:lnTo>
                  <a:pt x="611543" y="222517"/>
                </a:lnTo>
                <a:lnTo>
                  <a:pt x="593648" y="226416"/>
                </a:lnTo>
                <a:lnTo>
                  <a:pt x="578866" y="222517"/>
                </a:lnTo>
                <a:lnTo>
                  <a:pt x="560197" y="210846"/>
                </a:lnTo>
                <a:lnTo>
                  <a:pt x="544626" y="213183"/>
                </a:lnTo>
                <a:lnTo>
                  <a:pt x="536841" y="218631"/>
                </a:lnTo>
                <a:lnTo>
                  <a:pt x="530631" y="222517"/>
                </a:lnTo>
                <a:lnTo>
                  <a:pt x="525957" y="215519"/>
                </a:lnTo>
                <a:lnTo>
                  <a:pt x="507288" y="224854"/>
                </a:lnTo>
                <a:lnTo>
                  <a:pt x="489381" y="223292"/>
                </a:lnTo>
                <a:lnTo>
                  <a:pt x="471487" y="234188"/>
                </a:lnTo>
                <a:lnTo>
                  <a:pt x="463715" y="234188"/>
                </a:lnTo>
                <a:lnTo>
                  <a:pt x="467601" y="226416"/>
                </a:lnTo>
                <a:lnTo>
                  <a:pt x="479272" y="220968"/>
                </a:lnTo>
                <a:lnTo>
                  <a:pt x="488607" y="210071"/>
                </a:lnTo>
                <a:lnTo>
                  <a:pt x="475386" y="203074"/>
                </a:lnTo>
                <a:lnTo>
                  <a:pt x="477723" y="198400"/>
                </a:lnTo>
                <a:lnTo>
                  <a:pt x="487832" y="199175"/>
                </a:lnTo>
                <a:lnTo>
                  <a:pt x="499503" y="196850"/>
                </a:lnTo>
                <a:lnTo>
                  <a:pt x="512724" y="184404"/>
                </a:lnTo>
                <a:lnTo>
                  <a:pt x="506514" y="177394"/>
                </a:lnTo>
                <a:lnTo>
                  <a:pt x="487832" y="174283"/>
                </a:lnTo>
                <a:lnTo>
                  <a:pt x="480047" y="167285"/>
                </a:lnTo>
                <a:lnTo>
                  <a:pt x="491718" y="168059"/>
                </a:lnTo>
                <a:lnTo>
                  <a:pt x="502615" y="162611"/>
                </a:lnTo>
                <a:lnTo>
                  <a:pt x="493280" y="153277"/>
                </a:lnTo>
                <a:lnTo>
                  <a:pt x="508063" y="149390"/>
                </a:lnTo>
                <a:lnTo>
                  <a:pt x="525170" y="140831"/>
                </a:lnTo>
                <a:lnTo>
                  <a:pt x="541515" y="128385"/>
                </a:lnTo>
                <a:lnTo>
                  <a:pt x="562533" y="116713"/>
                </a:lnTo>
                <a:lnTo>
                  <a:pt x="574192" y="103493"/>
                </a:lnTo>
                <a:lnTo>
                  <a:pt x="595211" y="98032"/>
                </a:lnTo>
                <a:lnTo>
                  <a:pt x="613880" y="72365"/>
                </a:lnTo>
                <a:lnTo>
                  <a:pt x="610768" y="61469"/>
                </a:lnTo>
                <a:lnTo>
                  <a:pt x="625538" y="44349"/>
                </a:lnTo>
                <a:lnTo>
                  <a:pt x="623214" y="35014"/>
                </a:lnTo>
                <a:lnTo>
                  <a:pt x="590537" y="24893"/>
                </a:lnTo>
                <a:lnTo>
                  <a:pt x="589749" y="35014"/>
                </a:lnTo>
                <a:lnTo>
                  <a:pt x="568744" y="35789"/>
                </a:lnTo>
                <a:lnTo>
                  <a:pt x="565632" y="28791"/>
                </a:lnTo>
                <a:lnTo>
                  <a:pt x="553961" y="28791"/>
                </a:lnTo>
                <a:lnTo>
                  <a:pt x="538416" y="35014"/>
                </a:lnTo>
                <a:lnTo>
                  <a:pt x="525957" y="32677"/>
                </a:lnTo>
                <a:lnTo>
                  <a:pt x="507288" y="31903"/>
                </a:lnTo>
                <a:lnTo>
                  <a:pt x="495617" y="38913"/>
                </a:lnTo>
                <a:lnTo>
                  <a:pt x="482384" y="31903"/>
                </a:lnTo>
                <a:lnTo>
                  <a:pt x="473049" y="43574"/>
                </a:lnTo>
                <a:lnTo>
                  <a:pt x="473049" y="31128"/>
                </a:lnTo>
                <a:lnTo>
                  <a:pt x="469938" y="20232"/>
                </a:lnTo>
                <a:lnTo>
                  <a:pt x="463715" y="20232"/>
                </a:lnTo>
                <a:lnTo>
                  <a:pt x="458266" y="32677"/>
                </a:lnTo>
                <a:lnTo>
                  <a:pt x="443484" y="38126"/>
                </a:lnTo>
                <a:lnTo>
                  <a:pt x="457492" y="20232"/>
                </a:lnTo>
                <a:lnTo>
                  <a:pt x="447370" y="15558"/>
                </a:lnTo>
                <a:lnTo>
                  <a:pt x="440372" y="22568"/>
                </a:lnTo>
                <a:lnTo>
                  <a:pt x="439597" y="11672"/>
                </a:lnTo>
                <a:lnTo>
                  <a:pt x="424802" y="0"/>
                </a:lnTo>
                <a:lnTo>
                  <a:pt x="420916" y="10122"/>
                </a:lnTo>
                <a:lnTo>
                  <a:pt x="410032" y="20232"/>
                </a:lnTo>
                <a:lnTo>
                  <a:pt x="410032" y="28791"/>
                </a:lnTo>
                <a:lnTo>
                  <a:pt x="416242" y="39688"/>
                </a:lnTo>
                <a:lnTo>
                  <a:pt x="408470" y="38126"/>
                </a:lnTo>
                <a:lnTo>
                  <a:pt x="406133" y="45123"/>
                </a:lnTo>
                <a:lnTo>
                  <a:pt x="399135" y="45898"/>
                </a:lnTo>
                <a:lnTo>
                  <a:pt x="395249" y="55245"/>
                </a:lnTo>
                <a:lnTo>
                  <a:pt x="395249" y="64580"/>
                </a:lnTo>
                <a:lnTo>
                  <a:pt x="403796" y="72365"/>
                </a:lnTo>
                <a:lnTo>
                  <a:pt x="392125" y="70015"/>
                </a:lnTo>
                <a:lnTo>
                  <a:pt x="382803" y="70015"/>
                </a:lnTo>
                <a:lnTo>
                  <a:pt x="371119" y="63805"/>
                </a:lnTo>
                <a:lnTo>
                  <a:pt x="373456" y="75477"/>
                </a:lnTo>
                <a:cubicBezTo>
                  <a:pt x="373456" y="75477"/>
                  <a:pt x="379679" y="108154"/>
                  <a:pt x="368008" y="103480"/>
                </a:cubicBezTo>
                <a:lnTo>
                  <a:pt x="356336" y="98819"/>
                </a:lnTo>
                <a:lnTo>
                  <a:pt x="354787" y="110478"/>
                </a:lnTo>
                <a:lnTo>
                  <a:pt x="370344" y="122149"/>
                </a:lnTo>
                <a:lnTo>
                  <a:pt x="373456" y="135382"/>
                </a:lnTo>
                <a:lnTo>
                  <a:pt x="364909" y="134595"/>
                </a:lnTo>
                <a:lnTo>
                  <a:pt x="357898" y="134595"/>
                </a:lnTo>
                <a:lnTo>
                  <a:pt x="345452" y="139281"/>
                </a:lnTo>
                <a:lnTo>
                  <a:pt x="333006" y="127610"/>
                </a:lnTo>
                <a:lnTo>
                  <a:pt x="328333" y="133046"/>
                </a:lnTo>
                <a:lnTo>
                  <a:pt x="334556" y="144717"/>
                </a:lnTo>
                <a:cubicBezTo>
                  <a:pt x="334556" y="144717"/>
                  <a:pt x="325996" y="156388"/>
                  <a:pt x="325996" y="154051"/>
                </a:cubicBezTo>
                <a:cubicBezTo>
                  <a:pt x="325996" y="151727"/>
                  <a:pt x="323659" y="142380"/>
                  <a:pt x="323659" y="142380"/>
                </a:cubicBezTo>
                <a:lnTo>
                  <a:pt x="323659" y="133820"/>
                </a:lnTo>
                <a:lnTo>
                  <a:pt x="311988" y="133820"/>
                </a:lnTo>
                <a:lnTo>
                  <a:pt x="308102" y="143167"/>
                </a:lnTo>
                <a:lnTo>
                  <a:pt x="308102" y="150940"/>
                </a:lnTo>
                <a:lnTo>
                  <a:pt x="315874" y="162611"/>
                </a:lnTo>
                <a:lnTo>
                  <a:pt x="315099" y="169622"/>
                </a:lnTo>
                <a:lnTo>
                  <a:pt x="308102" y="165723"/>
                </a:lnTo>
                <a:lnTo>
                  <a:pt x="301104" y="175845"/>
                </a:lnTo>
                <a:lnTo>
                  <a:pt x="308102" y="183630"/>
                </a:lnTo>
                <a:lnTo>
                  <a:pt x="308102" y="189840"/>
                </a:lnTo>
                <a:lnTo>
                  <a:pt x="322884" y="200736"/>
                </a:lnTo>
                <a:lnTo>
                  <a:pt x="312775" y="202286"/>
                </a:lnTo>
                <a:lnTo>
                  <a:pt x="294881" y="189065"/>
                </a:lnTo>
                <a:lnTo>
                  <a:pt x="288658" y="203061"/>
                </a:lnTo>
                <a:lnTo>
                  <a:pt x="291757" y="215519"/>
                </a:lnTo>
                <a:lnTo>
                  <a:pt x="291757" y="224854"/>
                </a:lnTo>
                <a:cubicBezTo>
                  <a:pt x="291757" y="224854"/>
                  <a:pt x="294868" y="234188"/>
                  <a:pt x="297218" y="233414"/>
                </a:cubicBezTo>
                <a:cubicBezTo>
                  <a:pt x="299542" y="232639"/>
                  <a:pt x="311213" y="222517"/>
                  <a:pt x="311213" y="222517"/>
                </a:cubicBezTo>
                <a:lnTo>
                  <a:pt x="312775" y="231077"/>
                </a:lnTo>
                <a:lnTo>
                  <a:pt x="329895" y="231864"/>
                </a:lnTo>
                <a:lnTo>
                  <a:pt x="316674" y="238087"/>
                </a:lnTo>
                <a:lnTo>
                  <a:pt x="302653" y="237312"/>
                </a:lnTo>
                <a:lnTo>
                  <a:pt x="300329" y="244310"/>
                </a:lnTo>
                <a:lnTo>
                  <a:pt x="315887" y="251308"/>
                </a:lnTo>
                <a:lnTo>
                  <a:pt x="322884" y="259868"/>
                </a:lnTo>
                <a:lnTo>
                  <a:pt x="309664" y="255194"/>
                </a:lnTo>
                <a:lnTo>
                  <a:pt x="302653" y="256756"/>
                </a:lnTo>
                <a:lnTo>
                  <a:pt x="302653" y="265316"/>
                </a:lnTo>
                <a:cubicBezTo>
                  <a:pt x="302653" y="265316"/>
                  <a:pt x="297218" y="264541"/>
                  <a:pt x="297218" y="269990"/>
                </a:cubicBezTo>
                <a:cubicBezTo>
                  <a:pt x="297218" y="275425"/>
                  <a:pt x="310438" y="281661"/>
                  <a:pt x="310438" y="281661"/>
                </a:cubicBezTo>
                <a:lnTo>
                  <a:pt x="305777" y="284772"/>
                </a:lnTo>
                <a:lnTo>
                  <a:pt x="294881" y="280099"/>
                </a:lnTo>
                <a:lnTo>
                  <a:pt x="285546" y="280886"/>
                </a:lnTo>
                <a:lnTo>
                  <a:pt x="286321" y="289433"/>
                </a:lnTo>
                <a:lnTo>
                  <a:pt x="283984" y="297219"/>
                </a:lnTo>
                <a:lnTo>
                  <a:pt x="279311" y="297219"/>
                </a:lnTo>
                <a:lnTo>
                  <a:pt x="272313" y="301105"/>
                </a:lnTo>
                <a:lnTo>
                  <a:pt x="264541" y="318999"/>
                </a:lnTo>
                <a:lnTo>
                  <a:pt x="271538" y="326784"/>
                </a:lnTo>
                <a:lnTo>
                  <a:pt x="280873" y="330670"/>
                </a:lnTo>
                <a:lnTo>
                  <a:pt x="265315" y="331445"/>
                </a:lnTo>
                <a:lnTo>
                  <a:pt x="268427" y="341567"/>
                </a:lnTo>
                <a:lnTo>
                  <a:pt x="261429" y="347790"/>
                </a:lnTo>
                <a:lnTo>
                  <a:pt x="253644" y="338456"/>
                </a:lnTo>
                <a:lnTo>
                  <a:pt x="243522" y="341567"/>
                </a:lnTo>
                <a:lnTo>
                  <a:pt x="227965" y="339230"/>
                </a:lnTo>
                <a:lnTo>
                  <a:pt x="220967" y="346240"/>
                </a:lnTo>
                <a:lnTo>
                  <a:pt x="237312" y="351676"/>
                </a:lnTo>
                <a:lnTo>
                  <a:pt x="255981" y="360236"/>
                </a:lnTo>
                <a:lnTo>
                  <a:pt x="270764" y="357912"/>
                </a:lnTo>
                <a:lnTo>
                  <a:pt x="280873" y="363347"/>
                </a:lnTo>
                <a:lnTo>
                  <a:pt x="269976" y="362573"/>
                </a:lnTo>
                <a:lnTo>
                  <a:pt x="260654" y="365684"/>
                </a:lnTo>
                <a:lnTo>
                  <a:pt x="255981" y="371133"/>
                </a:lnTo>
                <a:lnTo>
                  <a:pt x="246634" y="363347"/>
                </a:lnTo>
                <a:lnTo>
                  <a:pt x="241973" y="368021"/>
                </a:lnTo>
                <a:lnTo>
                  <a:pt x="251307" y="386690"/>
                </a:lnTo>
                <a:lnTo>
                  <a:pt x="266865" y="396799"/>
                </a:lnTo>
                <a:cubicBezTo>
                  <a:pt x="266865" y="396799"/>
                  <a:pt x="279311" y="394475"/>
                  <a:pt x="281660" y="393700"/>
                </a:cubicBezTo>
                <a:cubicBezTo>
                  <a:pt x="283984" y="392913"/>
                  <a:pt x="300329" y="377355"/>
                  <a:pt x="300329" y="377355"/>
                </a:cubicBezTo>
                <a:lnTo>
                  <a:pt x="326783" y="363347"/>
                </a:lnTo>
                <a:lnTo>
                  <a:pt x="331444" y="372682"/>
                </a:lnTo>
                <a:lnTo>
                  <a:pt x="322110" y="374244"/>
                </a:lnTo>
                <a:lnTo>
                  <a:pt x="301879" y="391364"/>
                </a:lnTo>
                <a:lnTo>
                  <a:pt x="305777" y="399911"/>
                </a:lnTo>
                <a:lnTo>
                  <a:pt x="298767" y="404584"/>
                </a:lnTo>
                <a:lnTo>
                  <a:pt x="300329" y="413144"/>
                </a:lnTo>
                <a:lnTo>
                  <a:pt x="290207" y="413932"/>
                </a:lnTo>
                <a:lnTo>
                  <a:pt x="280098" y="421704"/>
                </a:lnTo>
                <a:lnTo>
                  <a:pt x="280873" y="429489"/>
                </a:lnTo>
                <a:lnTo>
                  <a:pt x="271538" y="438049"/>
                </a:lnTo>
                <a:lnTo>
                  <a:pt x="271538" y="449720"/>
                </a:lnTo>
                <a:lnTo>
                  <a:pt x="277761" y="453606"/>
                </a:lnTo>
                <a:lnTo>
                  <a:pt x="268427" y="464490"/>
                </a:lnTo>
                <a:lnTo>
                  <a:pt x="270764" y="473050"/>
                </a:lnTo>
                <a:lnTo>
                  <a:pt x="268427" y="483172"/>
                </a:lnTo>
                <a:lnTo>
                  <a:pt x="256755" y="483172"/>
                </a:lnTo>
                <a:lnTo>
                  <a:pt x="250533" y="495618"/>
                </a:lnTo>
                <a:lnTo>
                  <a:pt x="251307" y="505727"/>
                </a:lnTo>
                <a:lnTo>
                  <a:pt x="248983" y="515849"/>
                </a:lnTo>
                <a:lnTo>
                  <a:pt x="245084" y="524409"/>
                </a:lnTo>
                <a:lnTo>
                  <a:pt x="241973" y="534531"/>
                </a:lnTo>
                <a:lnTo>
                  <a:pt x="248983" y="538417"/>
                </a:lnTo>
                <a:lnTo>
                  <a:pt x="259867" y="538417"/>
                </a:lnTo>
                <a:lnTo>
                  <a:pt x="239636" y="557086"/>
                </a:lnTo>
                <a:lnTo>
                  <a:pt x="228752" y="574980"/>
                </a:lnTo>
                <a:lnTo>
                  <a:pt x="221742" y="601434"/>
                </a:lnTo>
                <a:lnTo>
                  <a:pt x="210845" y="609207"/>
                </a:lnTo>
                <a:lnTo>
                  <a:pt x="206184" y="619329"/>
                </a:lnTo>
                <a:lnTo>
                  <a:pt x="213182" y="630213"/>
                </a:lnTo>
                <a:lnTo>
                  <a:pt x="228752" y="629438"/>
                </a:lnTo>
                <a:lnTo>
                  <a:pt x="241198" y="619329"/>
                </a:lnTo>
                <a:lnTo>
                  <a:pt x="241198" y="606095"/>
                </a:lnTo>
                <a:lnTo>
                  <a:pt x="256755" y="578879"/>
                </a:lnTo>
                <a:lnTo>
                  <a:pt x="256755" y="567208"/>
                </a:lnTo>
                <a:lnTo>
                  <a:pt x="276987" y="545402"/>
                </a:lnTo>
                <a:lnTo>
                  <a:pt x="272313" y="528295"/>
                </a:lnTo>
                <a:lnTo>
                  <a:pt x="270764" y="507289"/>
                </a:lnTo>
                <a:lnTo>
                  <a:pt x="290207" y="497167"/>
                </a:lnTo>
                <a:lnTo>
                  <a:pt x="283984" y="519735"/>
                </a:lnTo>
                <a:lnTo>
                  <a:pt x="283984" y="530632"/>
                </a:lnTo>
                <a:lnTo>
                  <a:pt x="292544" y="530632"/>
                </a:lnTo>
                <a:lnTo>
                  <a:pt x="300329" y="515074"/>
                </a:lnTo>
                <a:lnTo>
                  <a:pt x="306552" y="525184"/>
                </a:lnTo>
                <a:lnTo>
                  <a:pt x="314337" y="517399"/>
                </a:lnTo>
                <a:lnTo>
                  <a:pt x="315112" y="533743"/>
                </a:lnTo>
                <a:lnTo>
                  <a:pt x="333781" y="514299"/>
                </a:lnTo>
                <a:lnTo>
                  <a:pt x="341566" y="505727"/>
                </a:lnTo>
                <a:lnTo>
                  <a:pt x="352450" y="518960"/>
                </a:lnTo>
                <a:lnTo>
                  <a:pt x="365683" y="530632"/>
                </a:lnTo>
                <a:lnTo>
                  <a:pt x="370357" y="535306"/>
                </a:lnTo>
                <a:lnTo>
                  <a:pt x="361023" y="535306"/>
                </a:lnTo>
                <a:lnTo>
                  <a:pt x="350126" y="529070"/>
                </a:lnTo>
                <a:lnTo>
                  <a:pt x="336892" y="525958"/>
                </a:lnTo>
                <a:lnTo>
                  <a:pt x="331444" y="532956"/>
                </a:lnTo>
                <a:lnTo>
                  <a:pt x="328333" y="550863"/>
                </a:lnTo>
                <a:lnTo>
                  <a:pt x="328333" y="562534"/>
                </a:lnTo>
                <a:lnTo>
                  <a:pt x="323659" y="571094"/>
                </a:lnTo>
                <a:lnTo>
                  <a:pt x="329120" y="582765"/>
                </a:lnTo>
                <a:lnTo>
                  <a:pt x="342341" y="597535"/>
                </a:lnTo>
                <a:lnTo>
                  <a:pt x="344678" y="617766"/>
                </a:lnTo>
                <a:lnTo>
                  <a:pt x="333781" y="628663"/>
                </a:lnTo>
                <a:lnTo>
                  <a:pt x="326009" y="629438"/>
                </a:lnTo>
                <a:lnTo>
                  <a:pt x="314337" y="641884"/>
                </a:lnTo>
                <a:lnTo>
                  <a:pt x="306552" y="662115"/>
                </a:lnTo>
                <a:lnTo>
                  <a:pt x="288658" y="673786"/>
                </a:lnTo>
                <a:lnTo>
                  <a:pt x="280098" y="692468"/>
                </a:lnTo>
                <a:lnTo>
                  <a:pt x="273100" y="696354"/>
                </a:lnTo>
                <a:lnTo>
                  <a:pt x="265315" y="698691"/>
                </a:lnTo>
                <a:lnTo>
                  <a:pt x="261429" y="708800"/>
                </a:lnTo>
                <a:lnTo>
                  <a:pt x="261429" y="728257"/>
                </a:lnTo>
                <a:lnTo>
                  <a:pt x="272313" y="747713"/>
                </a:lnTo>
                <a:lnTo>
                  <a:pt x="275424" y="770268"/>
                </a:lnTo>
                <a:lnTo>
                  <a:pt x="283984" y="778828"/>
                </a:lnTo>
                <a:lnTo>
                  <a:pt x="280873" y="743814"/>
                </a:lnTo>
                <a:lnTo>
                  <a:pt x="288658" y="733705"/>
                </a:lnTo>
                <a:lnTo>
                  <a:pt x="301879" y="733705"/>
                </a:lnTo>
                <a:lnTo>
                  <a:pt x="302653" y="744601"/>
                </a:lnTo>
                <a:lnTo>
                  <a:pt x="320560" y="754711"/>
                </a:lnTo>
                <a:lnTo>
                  <a:pt x="322884" y="767157"/>
                </a:lnTo>
                <a:lnTo>
                  <a:pt x="340004" y="778828"/>
                </a:lnTo>
                <a:lnTo>
                  <a:pt x="345452" y="761708"/>
                </a:lnTo>
                <a:lnTo>
                  <a:pt x="346227" y="750812"/>
                </a:lnTo>
                <a:lnTo>
                  <a:pt x="340004" y="744601"/>
                </a:lnTo>
                <a:lnTo>
                  <a:pt x="348564" y="733705"/>
                </a:lnTo>
                <a:lnTo>
                  <a:pt x="354012" y="749262"/>
                </a:lnTo>
                <a:lnTo>
                  <a:pt x="363347" y="750037"/>
                </a:lnTo>
                <a:lnTo>
                  <a:pt x="369582" y="761708"/>
                </a:lnTo>
                <a:lnTo>
                  <a:pt x="396024" y="767157"/>
                </a:lnTo>
                <a:lnTo>
                  <a:pt x="412369" y="757047"/>
                </a:lnTo>
                <a:lnTo>
                  <a:pt x="438823" y="754711"/>
                </a:lnTo>
                <a:lnTo>
                  <a:pt x="445033" y="740702"/>
                </a:lnTo>
                <a:lnTo>
                  <a:pt x="462940" y="743027"/>
                </a:lnTo>
                <a:lnTo>
                  <a:pt x="483171" y="743027"/>
                </a:lnTo>
                <a:lnTo>
                  <a:pt x="501053" y="746926"/>
                </a:lnTo>
                <a:lnTo>
                  <a:pt x="498729" y="753923"/>
                </a:lnTo>
                <a:lnTo>
                  <a:pt x="484721" y="751599"/>
                </a:lnTo>
                <a:lnTo>
                  <a:pt x="475386" y="748487"/>
                </a:lnTo>
                <a:lnTo>
                  <a:pt x="473049" y="759371"/>
                </a:lnTo>
                <a:lnTo>
                  <a:pt x="466826" y="763258"/>
                </a:lnTo>
                <a:lnTo>
                  <a:pt x="458279" y="760159"/>
                </a:lnTo>
                <a:lnTo>
                  <a:pt x="448932" y="781165"/>
                </a:lnTo>
                <a:lnTo>
                  <a:pt x="432587" y="796722"/>
                </a:lnTo>
                <a:lnTo>
                  <a:pt x="420141" y="823951"/>
                </a:lnTo>
                <a:lnTo>
                  <a:pt x="425602" y="842633"/>
                </a:lnTo>
                <a:lnTo>
                  <a:pt x="436486" y="865975"/>
                </a:lnTo>
                <a:lnTo>
                  <a:pt x="436486" y="883082"/>
                </a:lnTo>
                <a:lnTo>
                  <a:pt x="445033" y="898652"/>
                </a:lnTo>
                <a:lnTo>
                  <a:pt x="453605" y="898652"/>
                </a:lnTo>
                <a:lnTo>
                  <a:pt x="450494" y="910324"/>
                </a:lnTo>
                <a:lnTo>
                  <a:pt x="450494" y="919646"/>
                </a:lnTo>
                <a:lnTo>
                  <a:pt x="461378" y="917321"/>
                </a:lnTo>
                <a:lnTo>
                  <a:pt x="469163" y="907974"/>
                </a:lnTo>
                <a:lnTo>
                  <a:pt x="473837" y="899427"/>
                </a:lnTo>
                <a:cubicBezTo>
                  <a:pt x="473837" y="899427"/>
                  <a:pt x="478510" y="909549"/>
                  <a:pt x="480834" y="909549"/>
                </a:cubicBezTo>
                <a:cubicBezTo>
                  <a:pt x="483171" y="909549"/>
                  <a:pt x="494842" y="904088"/>
                  <a:pt x="494842" y="904088"/>
                </a:cubicBezTo>
                <a:lnTo>
                  <a:pt x="497167" y="917321"/>
                </a:lnTo>
                <a:lnTo>
                  <a:pt x="488607" y="924319"/>
                </a:lnTo>
                <a:lnTo>
                  <a:pt x="481609" y="932879"/>
                </a:lnTo>
                <a:lnTo>
                  <a:pt x="488607" y="943001"/>
                </a:lnTo>
                <a:lnTo>
                  <a:pt x="481609" y="953110"/>
                </a:lnTo>
                <a:lnTo>
                  <a:pt x="463715" y="953897"/>
                </a:lnTo>
                <a:lnTo>
                  <a:pt x="456704" y="977227"/>
                </a:lnTo>
                <a:lnTo>
                  <a:pt x="462165" y="986562"/>
                </a:lnTo>
                <a:lnTo>
                  <a:pt x="472274" y="994347"/>
                </a:lnTo>
                <a:cubicBezTo>
                  <a:pt x="472274" y="994347"/>
                  <a:pt x="459054" y="1008355"/>
                  <a:pt x="456704" y="1010692"/>
                </a:cubicBezTo>
                <a:cubicBezTo>
                  <a:pt x="454380" y="1013016"/>
                  <a:pt x="444258" y="1030135"/>
                  <a:pt x="444258" y="1030135"/>
                </a:cubicBezTo>
                <a:lnTo>
                  <a:pt x="450494" y="1046481"/>
                </a:lnTo>
                <a:lnTo>
                  <a:pt x="459054" y="1061251"/>
                </a:lnTo>
                <a:lnTo>
                  <a:pt x="468376" y="1069036"/>
                </a:lnTo>
                <a:lnTo>
                  <a:pt x="480060" y="1069036"/>
                </a:lnTo>
                <a:lnTo>
                  <a:pt x="474611" y="1078383"/>
                </a:lnTo>
                <a:lnTo>
                  <a:pt x="459829" y="1075271"/>
                </a:lnTo>
                <a:lnTo>
                  <a:pt x="452818" y="1065150"/>
                </a:lnTo>
                <a:lnTo>
                  <a:pt x="443484" y="1048804"/>
                </a:lnTo>
                <a:cubicBezTo>
                  <a:pt x="443484" y="1048804"/>
                  <a:pt x="427926" y="1052691"/>
                  <a:pt x="429488" y="1055040"/>
                </a:cubicBezTo>
                <a:cubicBezTo>
                  <a:pt x="431038" y="1057364"/>
                  <a:pt x="435699" y="1066711"/>
                  <a:pt x="435699" y="1066711"/>
                </a:cubicBezTo>
                <a:lnTo>
                  <a:pt x="434936" y="1086942"/>
                </a:lnTo>
                <a:lnTo>
                  <a:pt x="425602" y="1070598"/>
                </a:lnTo>
                <a:lnTo>
                  <a:pt x="410807" y="1060476"/>
                </a:lnTo>
                <a:lnTo>
                  <a:pt x="398361" y="1060476"/>
                </a:lnTo>
                <a:cubicBezTo>
                  <a:pt x="398361" y="1060476"/>
                  <a:pt x="379679" y="1065924"/>
                  <a:pt x="377355" y="1065924"/>
                </a:cubicBezTo>
                <a:cubicBezTo>
                  <a:pt x="375018" y="1065924"/>
                  <a:pt x="353237" y="1051916"/>
                  <a:pt x="353237" y="1051916"/>
                </a:cubicBezTo>
                <a:lnTo>
                  <a:pt x="346227" y="1059701"/>
                </a:lnTo>
                <a:lnTo>
                  <a:pt x="322110" y="1063600"/>
                </a:lnTo>
                <a:lnTo>
                  <a:pt x="301879" y="1069810"/>
                </a:lnTo>
                <a:lnTo>
                  <a:pt x="287096" y="1086942"/>
                </a:lnTo>
                <a:lnTo>
                  <a:pt x="266865" y="1106386"/>
                </a:lnTo>
                <a:lnTo>
                  <a:pt x="235750" y="1122731"/>
                </a:lnTo>
                <a:lnTo>
                  <a:pt x="225640" y="1137501"/>
                </a:lnTo>
                <a:lnTo>
                  <a:pt x="245859" y="1138276"/>
                </a:lnTo>
                <a:lnTo>
                  <a:pt x="262204" y="1131291"/>
                </a:lnTo>
                <a:lnTo>
                  <a:pt x="273100" y="1124280"/>
                </a:lnTo>
                <a:lnTo>
                  <a:pt x="289433" y="1124280"/>
                </a:lnTo>
                <a:cubicBezTo>
                  <a:pt x="291769" y="1124280"/>
                  <a:pt x="303441" y="1128941"/>
                  <a:pt x="303441" y="1128941"/>
                </a:cubicBezTo>
                <a:lnTo>
                  <a:pt x="297218" y="1148398"/>
                </a:lnTo>
                <a:cubicBezTo>
                  <a:pt x="297218" y="1148398"/>
                  <a:pt x="309664" y="1163956"/>
                  <a:pt x="306552" y="1168629"/>
                </a:cubicBezTo>
                <a:cubicBezTo>
                  <a:pt x="303441" y="1173290"/>
                  <a:pt x="294881" y="1178738"/>
                  <a:pt x="294881" y="1178738"/>
                </a:cubicBezTo>
                <a:lnTo>
                  <a:pt x="296443" y="1197420"/>
                </a:lnTo>
                <a:lnTo>
                  <a:pt x="309664" y="1198969"/>
                </a:lnTo>
                <a:lnTo>
                  <a:pt x="294881" y="1211428"/>
                </a:lnTo>
                <a:lnTo>
                  <a:pt x="282435" y="1234758"/>
                </a:lnTo>
                <a:cubicBezTo>
                  <a:pt x="282435" y="1234758"/>
                  <a:pt x="259867" y="1254989"/>
                  <a:pt x="257530" y="1254989"/>
                </a:cubicBezTo>
                <a:cubicBezTo>
                  <a:pt x="255193" y="1254989"/>
                  <a:pt x="231076" y="1267435"/>
                  <a:pt x="231076" y="1267435"/>
                </a:cubicBezTo>
                <a:lnTo>
                  <a:pt x="220967" y="1264336"/>
                </a:lnTo>
                <a:lnTo>
                  <a:pt x="206184" y="1275220"/>
                </a:lnTo>
                <a:lnTo>
                  <a:pt x="203847" y="1266660"/>
                </a:lnTo>
                <a:lnTo>
                  <a:pt x="186728" y="1284555"/>
                </a:lnTo>
                <a:lnTo>
                  <a:pt x="158711" y="1275220"/>
                </a:lnTo>
                <a:lnTo>
                  <a:pt x="157162" y="1286891"/>
                </a:lnTo>
                <a:lnTo>
                  <a:pt x="132270" y="1288453"/>
                </a:lnTo>
                <a:lnTo>
                  <a:pt x="132270" y="1303224"/>
                </a:lnTo>
                <a:lnTo>
                  <a:pt x="142379" y="1305560"/>
                </a:lnTo>
                <a:lnTo>
                  <a:pt x="144716" y="1323455"/>
                </a:lnTo>
                <a:lnTo>
                  <a:pt x="132270" y="1326566"/>
                </a:lnTo>
                <a:lnTo>
                  <a:pt x="135382" y="1338238"/>
                </a:lnTo>
                <a:lnTo>
                  <a:pt x="152501" y="1337463"/>
                </a:lnTo>
                <a:lnTo>
                  <a:pt x="148615" y="1345248"/>
                </a:lnTo>
                <a:lnTo>
                  <a:pt x="154051" y="1360806"/>
                </a:lnTo>
                <a:lnTo>
                  <a:pt x="171958" y="1354582"/>
                </a:lnTo>
                <a:lnTo>
                  <a:pt x="186728" y="1354582"/>
                </a:lnTo>
                <a:lnTo>
                  <a:pt x="199961" y="1342911"/>
                </a:lnTo>
                <a:lnTo>
                  <a:pt x="215519" y="1346023"/>
                </a:lnTo>
                <a:lnTo>
                  <a:pt x="224853" y="1336688"/>
                </a:lnTo>
                <a:lnTo>
                  <a:pt x="239636" y="1339012"/>
                </a:lnTo>
                <a:lnTo>
                  <a:pt x="234962" y="1348359"/>
                </a:lnTo>
                <a:lnTo>
                  <a:pt x="238086" y="1362355"/>
                </a:lnTo>
                <a:cubicBezTo>
                  <a:pt x="238086" y="1362355"/>
                  <a:pt x="262979" y="1363142"/>
                  <a:pt x="262979" y="1365479"/>
                </a:cubicBezTo>
                <a:cubicBezTo>
                  <a:pt x="262979" y="1367803"/>
                  <a:pt x="255193" y="1374026"/>
                  <a:pt x="255193" y="1374026"/>
                </a:cubicBezTo>
                <a:lnTo>
                  <a:pt x="239636" y="1372477"/>
                </a:lnTo>
                <a:lnTo>
                  <a:pt x="238086" y="1385710"/>
                </a:lnTo>
                <a:lnTo>
                  <a:pt x="250533" y="1387259"/>
                </a:lnTo>
                <a:lnTo>
                  <a:pt x="269214" y="1387259"/>
                </a:lnTo>
                <a:lnTo>
                  <a:pt x="279311" y="1381036"/>
                </a:lnTo>
                <a:lnTo>
                  <a:pt x="290220" y="1381036"/>
                </a:lnTo>
                <a:lnTo>
                  <a:pt x="295656" y="1398156"/>
                </a:lnTo>
                <a:lnTo>
                  <a:pt x="298767" y="1412152"/>
                </a:lnTo>
                <a:lnTo>
                  <a:pt x="309664" y="1416825"/>
                </a:lnTo>
                <a:lnTo>
                  <a:pt x="323659" y="1432383"/>
                </a:lnTo>
                <a:lnTo>
                  <a:pt x="342341" y="1440155"/>
                </a:lnTo>
                <a:lnTo>
                  <a:pt x="361023" y="1437056"/>
                </a:lnTo>
                <a:lnTo>
                  <a:pt x="370357" y="1429271"/>
                </a:lnTo>
                <a:lnTo>
                  <a:pt x="389026" y="1416038"/>
                </a:lnTo>
                <a:lnTo>
                  <a:pt x="405371" y="1416825"/>
                </a:lnTo>
                <a:lnTo>
                  <a:pt x="416255" y="1413714"/>
                </a:lnTo>
                <a:lnTo>
                  <a:pt x="426377" y="1412152"/>
                </a:lnTo>
                <a:lnTo>
                  <a:pt x="439597" y="1403592"/>
                </a:lnTo>
                <a:lnTo>
                  <a:pt x="459054" y="1388822"/>
                </a:lnTo>
                <a:lnTo>
                  <a:pt x="454380" y="1396594"/>
                </a:lnTo>
                <a:lnTo>
                  <a:pt x="440372" y="1410602"/>
                </a:lnTo>
                <a:lnTo>
                  <a:pt x="423265" y="1430046"/>
                </a:lnTo>
                <a:lnTo>
                  <a:pt x="406920" y="1430833"/>
                </a:lnTo>
                <a:lnTo>
                  <a:pt x="392912" y="1447165"/>
                </a:lnTo>
                <a:lnTo>
                  <a:pt x="377355" y="1461173"/>
                </a:lnTo>
                <a:lnTo>
                  <a:pt x="379692" y="1477519"/>
                </a:lnTo>
                <a:lnTo>
                  <a:pt x="361797" y="1476731"/>
                </a:lnTo>
                <a:lnTo>
                  <a:pt x="340791" y="1478293"/>
                </a:lnTo>
                <a:lnTo>
                  <a:pt x="325234" y="1475182"/>
                </a:lnTo>
                <a:lnTo>
                  <a:pt x="314337" y="1464285"/>
                </a:lnTo>
                <a:lnTo>
                  <a:pt x="299542" y="1464285"/>
                </a:lnTo>
                <a:lnTo>
                  <a:pt x="284772" y="1454951"/>
                </a:lnTo>
                <a:cubicBezTo>
                  <a:pt x="284772" y="1454951"/>
                  <a:pt x="273100" y="1458062"/>
                  <a:pt x="269214" y="1457287"/>
                </a:cubicBezTo>
                <a:cubicBezTo>
                  <a:pt x="265315" y="1456500"/>
                  <a:pt x="245084" y="1454951"/>
                  <a:pt x="245084" y="1454951"/>
                </a:cubicBezTo>
                <a:cubicBezTo>
                  <a:pt x="245084" y="1454951"/>
                  <a:pt x="227190" y="1460386"/>
                  <a:pt x="225640" y="1469733"/>
                </a:cubicBezTo>
                <a:lnTo>
                  <a:pt x="225640" y="1478293"/>
                </a:lnTo>
                <a:lnTo>
                  <a:pt x="213182" y="1491514"/>
                </a:lnTo>
                <a:lnTo>
                  <a:pt x="198399" y="1486853"/>
                </a:lnTo>
                <a:cubicBezTo>
                  <a:pt x="198399" y="1486853"/>
                  <a:pt x="185953" y="1485303"/>
                  <a:pt x="183616" y="1496187"/>
                </a:cubicBezTo>
                <a:cubicBezTo>
                  <a:pt x="181292" y="1507071"/>
                  <a:pt x="176618" y="1517968"/>
                  <a:pt x="176618" y="1517968"/>
                </a:cubicBezTo>
                <a:lnTo>
                  <a:pt x="171958" y="1529639"/>
                </a:lnTo>
                <a:lnTo>
                  <a:pt x="157162" y="1537424"/>
                </a:lnTo>
                <a:lnTo>
                  <a:pt x="146278" y="1545984"/>
                </a:lnTo>
                <a:lnTo>
                  <a:pt x="140055" y="1557656"/>
                </a:lnTo>
                <a:lnTo>
                  <a:pt x="120599" y="1558443"/>
                </a:lnTo>
                <a:lnTo>
                  <a:pt x="119824" y="1569314"/>
                </a:lnTo>
                <a:lnTo>
                  <a:pt x="111264" y="1561542"/>
                </a:lnTo>
                <a:lnTo>
                  <a:pt x="105041" y="1569314"/>
                </a:lnTo>
                <a:lnTo>
                  <a:pt x="105041" y="1579436"/>
                </a:lnTo>
                <a:lnTo>
                  <a:pt x="95707" y="1586446"/>
                </a:lnTo>
                <a:lnTo>
                  <a:pt x="86360" y="1587996"/>
                </a:lnTo>
                <a:lnTo>
                  <a:pt x="76250" y="1600442"/>
                </a:lnTo>
                <a:lnTo>
                  <a:pt x="52908" y="1611338"/>
                </a:lnTo>
                <a:lnTo>
                  <a:pt x="42799" y="1619124"/>
                </a:lnTo>
                <a:lnTo>
                  <a:pt x="35026" y="1612113"/>
                </a:lnTo>
                <a:lnTo>
                  <a:pt x="21005" y="1615237"/>
                </a:lnTo>
                <a:lnTo>
                  <a:pt x="1549" y="1630795"/>
                </a:lnTo>
                <a:cubicBezTo>
                  <a:pt x="1549" y="1630795"/>
                  <a:pt x="0" y="1642466"/>
                  <a:pt x="7785" y="1642466"/>
                </a:cubicBezTo>
                <a:cubicBezTo>
                  <a:pt x="15570" y="1642466"/>
                  <a:pt x="24117" y="1640904"/>
                  <a:pt x="24117" y="1640904"/>
                </a:cubicBezTo>
                <a:close/>
                <a:moveTo>
                  <a:pt x="1556105" y="5451005"/>
                </a:moveTo>
              </a:path>
            </a:pathLst>
          </a:custGeom>
          <a:noFill/>
          <a:ln w="38100" cap="flat" cmpd="sng">
            <a:solidFill>
              <a:srgbClr val="FDC2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2" name="Freeform 522"/>
          <p:cNvSpPr/>
          <p:nvPr/>
        </p:nvSpPr>
        <p:spPr>
          <a:xfrm>
            <a:off x="2804388" y="3710725"/>
            <a:ext cx="56680" cy="35013"/>
          </a:xfrm>
          <a:custGeom>
            <a:avLst/>
            <a:gdLst/>
            <a:ahLst/>
            <a:cxnLst/>
            <a:rect l="0" t="0" r="0" b="0"/>
            <a:pathLst>
              <a:path w="56680" h="35013">
                <a:moveTo>
                  <a:pt x="30010" y="35013"/>
                </a:moveTo>
                <a:lnTo>
                  <a:pt x="45009" y="31686"/>
                </a:lnTo>
                <a:lnTo>
                  <a:pt x="45009" y="21666"/>
                </a:lnTo>
                <a:lnTo>
                  <a:pt x="56680" y="20840"/>
                </a:lnTo>
                <a:lnTo>
                  <a:pt x="54178" y="11671"/>
                </a:lnTo>
                <a:lnTo>
                  <a:pt x="42507" y="7518"/>
                </a:lnTo>
                <a:lnTo>
                  <a:pt x="34176" y="0"/>
                </a:lnTo>
                <a:lnTo>
                  <a:pt x="23343" y="0"/>
                </a:lnTo>
                <a:lnTo>
                  <a:pt x="19164" y="6667"/>
                </a:lnTo>
                <a:lnTo>
                  <a:pt x="9169" y="5842"/>
                </a:lnTo>
                <a:lnTo>
                  <a:pt x="0" y="13347"/>
                </a:lnTo>
                <a:lnTo>
                  <a:pt x="15012" y="22517"/>
                </a:lnTo>
                <a:close/>
                <a:moveTo>
                  <a:pt x="1011962" y="3851363"/>
                </a:moveTo>
              </a:path>
            </a:pathLst>
          </a:custGeom>
          <a:noFill/>
          <a:ln w="38100" cap="flat" cmpd="sng">
            <a:solidFill>
              <a:srgbClr val="FDC2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3" name="Freeform 523"/>
          <p:cNvSpPr/>
          <p:nvPr/>
        </p:nvSpPr>
        <p:spPr>
          <a:xfrm>
            <a:off x="2455164" y="2267967"/>
            <a:ext cx="105854" cy="132524"/>
          </a:xfrm>
          <a:custGeom>
            <a:avLst/>
            <a:gdLst/>
            <a:ahLst/>
            <a:cxnLst/>
            <a:rect l="0" t="0" r="0" b="0"/>
            <a:pathLst>
              <a:path w="105854" h="132524">
                <a:moveTo>
                  <a:pt x="63347" y="132524"/>
                </a:moveTo>
                <a:cubicBezTo>
                  <a:pt x="63347" y="132524"/>
                  <a:pt x="75018" y="132524"/>
                  <a:pt x="75844" y="130022"/>
                </a:cubicBezTo>
                <a:cubicBezTo>
                  <a:pt x="76682" y="127520"/>
                  <a:pt x="90843" y="114173"/>
                  <a:pt x="90843" y="114173"/>
                </a:cubicBezTo>
                <a:lnTo>
                  <a:pt x="105854" y="102514"/>
                </a:lnTo>
                <a:lnTo>
                  <a:pt x="102514" y="91681"/>
                </a:lnTo>
                <a:lnTo>
                  <a:pt x="85013" y="92506"/>
                </a:lnTo>
                <a:lnTo>
                  <a:pt x="70840" y="77508"/>
                </a:lnTo>
                <a:lnTo>
                  <a:pt x="59181" y="77508"/>
                </a:lnTo>
                <a:lnTo>
                  <a:pt x="68351" y="58343"/>
                </a:lnTo>
                <a:lnTo>
                  <a:pt x="65011" y="46672"/>
                </a:lnTo>
                <a:lnTo>
                  <a:pt x="71678" y="22504"/>
                </a:lnTo>
                <a:lnTo>
                  <a:pt x="61671" y="3327"/>
                </a:lnTo>
                <a:lnTo>
                  <a:pt x="54178" y="0"/>
                </a:lnTo>
                <a:lnTo>
                  <a:pt x="45008" y="5003"/>
                </a:lnTo>
                <a:lnTo>
                  <a:pt x="45846" y="15824"/>
                </a:lnTo>
                <a:lnTo>
                  <a:pt x="49174" y="31673"/>
                </a:lnTo>
                <a:lnTo>
                  <a:pt x="38341" y="33324"/>
                </a:lnTo>
                <a:lnTo>
                  <a:pt x="37503" y="21666"/>
                </a:lnTo>
                <a:lnTo>
                  <a:pt x="23329" y="8331"/>
                </a:lnTo>
                <a:lnTo>
                  <a:pt x="17500" y="15824"/>
                </a:lnTo>
                <a:lnTo>
                  <a:pt x="21678" y="24993"/>
                </a:lnTo>
                <a:lnTo>
                  <a:pt x="15011" y="33324"/>
                </a:lnTo>
                <a:lnTo>
                  <a:pt x="6667" y="26669"/>
                </a:lnTo>
                <a:lnTo>
                  <a:pt x="0" y="36665"/>
                </a:lnTo>
                <a:lnTo>
                  <a:pt x="8331" y="53339"/>
                </a:lnTo>
                <a:lnTo>
                  <a:pt x="20002" y="59169"/>
                </a:lnTo>
                <a:lnTo>
                  <a:pt x="20840" y="50838"/>
                </a:lnTo>
                <a:lnTo>
                  <a:pt x="31673" y="55003"/>
                </a:lnTo>
                <a:lnTo>
                  <a:pt x="35839" y="64173"/>
                </a:lnTo>
                <a:lnTo>
                  <a:pt x="30010" y="75006"/>
                </a:lnTo>
                <a:lnTo>
                  <a:pt x="34175" y="92506"/>
                </a:lnTo>
                <a:lnTo>
                  <a:pt x="45008" y="100012"/>
                </a:lnTo>
                <a:lnTo>
                  <a:pt x="55003" y="100012"/>
                </a:lnTo>
                <a:lnTo>
                  <a:pt x="65849" y="105016"/>
                </a:lnTo>
                <a:lnTo>
                  <a:pt x="73342" y="95847"/>
                </a:lnTo>
                <a:lnTo>
                  <a:pt x="80009" y="106680"/>
                </a:lnTo>
                <a:lnTo>
                  <a:pt x="68351" y="112521"/>
                </a:lnTo>
                <a:close/>
                <a:moveTo>
                  <a:pt x="2706433" y="5294121"/>
                </a:moveTo>
              </a:path>
            </a:pathLst>
          </a:custGeom>
          <a:noFill/>
          <a:ln w="38100" cap="flat" cmpd="sng">
            <a:solidFill>
              <a:srgbClr val="FDC2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4" name="Freeform 524"/>
          <p:cNvSpPr/>
          <p:nvPr/>
        </p:nvSpPr>
        <p:spPr>
          <a:xfrm>
            <a:off x="2471000" y="2387981"/>
            <a:ext cx="24169" cy="23343"/>
          </a:xfrm>
          <a:custGeom>
            <a:avLst/>
            <a:gdLst/>
            <a:ahLst/>
            <a:cxnLst/>
            <a:rect l="0" t="0" r="0" b="0"/>
            <a:pathLst>
              <a:path w="24169" h="23343">
                <a:moveTo>
                  <a:pt x="17501" y="23343"/>
                </a:moveTo>
                <a:lnTo>
                  <a:pt x="24169" y="10846"/>
                </a:lnTo>
                <a:lnTo>
                  <a:pt x="20828" y="2502"/>
                </a:lnTo>
                <a:lnTo>
                  <a:pt x="10833" y="0"/>
                </a:lnTo>
                <a:lnTo>
                  <a:pt x="0" y="3341"/>
                </a:lnTo>
                <a:lnTo>
                  <a:pt x="7506" y="20841"/>
                </a:lnTo>
                <a:close/>
                <a:moveTo>
                  <a:pt x="2679764" y="5174107"/>
                </a:moveTo>
              </a:path>
            </a:pathLst>
          </a:custGeom>
          <a:noFill/>
          <a:ln w="38100" cap="flat" cmpd="sng">
            <a:solidFill>
              <a:srgbClr val="FDC2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5" name="Freeform 525"/>
          <p:cNvSpPr/>
          <p:nvPr/>
        </p:nvSpPr>
        <p:spPr>
          <a:xfrm>
            <a:off x="2428494" y="2453831"/>
            <a:ext cx="22504" cy="23343"/>
          </a:xfrm>
          <a:custGeom>
            <a:avLst/>
            <a:gdLst/>
            <a:ahLst/>
            <a:cxnLst/>
            <a:rect l="0" t="0" r="0" b="0"/>
            <a:pathLst>
              <a:path w="22504" h="23343">
                <a:moveTo>
                  <a:pt x="22504" y="0"/>
                </a:moveTo>
                <a:lnTo>
                  <a:pt x="22504" y="10833"/>
                </a:lnTo>
                <a:lnTo>
                  <a:pt x="13335" y="17501"/>
                </a:lnTo>
                <a:lnTo>
                  <a:pt x="0" y="23343"/>
                </a:lnTo>
                <a:lnTo>
                  <a:pt x="6667" y="9170"/>
                </a:lnTo>
                <a:close/>
                <a:moveTo>
                  <a:pt x="2679763" y="5108257"/>
                </a:moveTo>
              </a:path>
            </a:pathLst>
          </a:custGeom>
          <a:noFill/>
          <a:ln w="38100" cap="flat" cmpd="sng">
            <a:solidFill>
              <a:srgbClr val="FDC2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6" name="Freeform 526"/>
          <p:cNvSpPr/>
          <p:nvPr/>
        </p:nvSpPr>
        <p:spPr>
          <a:xfrm>
            <a:off x="2390990" y="2474659"/>
            <a:ext cx="29998" cy="18339"/>
          </a:xfrm>
          <a:custGeom>
            <a:avLst/>
            <a:gdLst/>
            <a:ahLst/>
            <a:cxnLst/>
            <a:rect l="0" t="0" r="0" b="0"/>
            <a:pathLst>
              <a:path w="29998" h="18339">
                <a:moveTo>
                  <a:pt x="9995" y="18339"/>
                </a:moveTo>
                <a:lnTo>
                  <a:pt x="22492" y="8344"/>
                </a:lnTo>
                <a:lnTo>
                  <a:pt x="29998" y="0"/>
                </a:lnTo>
                <a:lnTo>
                  <a:pt x="13323" y="0"/>
                </a:lnTo>
                <a:lnTo>
                  <a:pt x="0" y="5842"/>
                </a:lnTo>
                <a:close/>
                <a:moveTo>
                  <a:pt x="2678100" y="5087429"/>
                </a:moveTo>
              </a:path>
            </a:pathLst>
          </a:custGeom>
          <a:noFill/>
          <a:ln w="38100" cap="flat" cmpd="sng">
            <a:solidFill>
              <a:srgbClr val="FDC2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7" name="Freeform 527"/>
          <p:cNvSpPr/>
          <p:nvPr/>
        </p:nvSpPr>
        <p:spPr>
          <a:xfrm>
            <a:off x="2350973" y="2362150"/>
            <a:ext cx="21679" cy="21666"/>
          </a:xfrm>
          <a:custGeom>
            <a:avLst/>
            <a:gdLst/>
            <a:ahLst/>
            <a:cxnLst/>
            <a:rect l="0" t="0" r="0" b="0"/>
            <a:pathLst>
              <a:path w="21679" h="21666">
                <a:moveTo>
                  <a:pt x="11671" y="21666"/>
                </a:moveTo>
                <a:lnTo>
                  <a:pt x="21679" y="9994"/>
                </a:lnTo>
                <a:lnTo>
                  <a:pt x="19177" y="0"/>
                </a:lnTo>
                <a:lnTo>
                  <a:pt x="7505" y="6667"/>
                </a:lnTo>
                <a:lnTo>
                  <a:pt x="0" y="15837"/>
                </a:lnTo>
                <a:close/>
                <a:moveTo>
                  <a:pt x="2827299" y="5199938"/>
                </a:moveTo>
              </a:path>
            </a:pathLst>
          </a:custGeom>
          <a:noFill/>
          <a:ln w="38100" cap="flat" cmpd="sng">
            <a:solidFill>
              <a:srgbClr val="FDC2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8" name="Freeform 528"/>
          <p:cNvSpPr/>
          <p:nvPr/>
        </p:nvSpPr>
        <p:spPr>
          <a:xfrm>
            <a:off x="2375154" y="2243786"/>
            <a:ext cx="49174" cy="113360"/>
          </a:xfrm>
          <a:custGeom>
            <a:avLst/>
            <a:gdLst/>
            <a:ahLst/>
            <a:cxnLst/>
            <a:rect l="0" t="0" r="0" b="0"/>
            <a:pathLst>
              <a:path w="49174" h="113360">
                <a:moveTo>
                  <a:pt x="19164" y="113360"/>
                </a:moveTo>
                <a:lnTo>
                  <a:pt x="18338" y="106680"/>
                </a:lnTo>
                <a:lnTo>
                  <a:pt x="10833" y="100850"/>
                </a:lnTo>
                <a:lnTo>
                  <a:pt x="20840" y="100012"/>
                </a:lnTo>
                <a:lnTo>
                  <a:pt x="18338" y="91681"/>
                </a:lnTo>
                <a:lnTo>
                  <a:pt x="12496" y="84188"/>
                </a:lnTo>
                <a:lnTo>
                  <a:pt x="22491" y="85013"/>
                </a:lnTo>
                <a:lnTo>
                  <a:pt x="30010" y="80010"/>
                </a:lnTo>
                <a:lnTo>
                  <a:pt x="21666" y="66687"/>
                </a:lnTo>
                <a:lnTo>
                  <a:pt x="28333" y="63347"/>
                </a:lnTo>
                <a:lnTo>
                  <a:pt x="28333" y="55016"/>
                </a:lnTo>
                <a:lnTo>
                  <a:pt x="40830" y="48349"/>
                </a:lnTo>
                <a:lnTo>
                  <a:pt x="36664" y="42507"/>
                </a:lnTo>
                <a:lnTo>
                  <a:pt x="33337" y="35839"/>
                </a:lnTo>
                <a:lnTo>
                  <a:pt x="44170" y="35001"/>
                </a:lnTo>
                <a:lnTo>
                  <a:pt x="48336" y="31674"/>
                </a:lnTo>
                <a:lnTo>
                  <a:pt x="42506" y="25006"/>
                </a:lnTo>
                <a:lnTo>
                  <a:pt x="49174" y="19177"/>
                </a:lnTo>
                <a:lnTo>
                  <a:pt x="48336" y="5829"/>
                </a:lnTo>
                <a:lnTo>
                  <a:pt x="35839" y="0"/>
                </a:lnTo>
                <a:lnTo>
                  <a:pt x="14998" y="1663"/>
                </a:lnTo>
                <a:cubicBezTo>
                  <a:pt x="14998" y="1663"/>
                  <a:pt x="7493" y="12509"/>
                  <a:pt x="9994" y="12509"/>
                </a:cubicBezTo>
                <a:cubicBezTo>
                  <a:pt x="12496" y="12509"/>
                  <a:pt x="24993" y="24181"/>
                  <a:pt x="24993" y="24181"/>
                </a:cubicBezTo>
                <a:lnTo>
                  <a:pt x="24993" y="40005"/>
                </a:lnTo>
                <a:lnTo>
                  <a:pt x="17500" y="39179"/>
                </a:lnTo>
                <a:lnTo>
                  <a:pt x="17500" y="51676"/>
                </a:lnTo>
                <a:lnTo>
                  <a:pt x="10833" y="57518"/>
                </a:lnTo>
                <a:lnTo>
                  <a:pt x="10833" y="66687"/>
                </a:lnTo>
                <a:lnTo>
                  <a:pt x="4991" y="75844"/>
                </a:lnTo>
                <a:lnTo>
                  <a:pt x="825" y="86690"/>
                </a:lnTo>
                <a:lnTo>
                  <a:pt x="0" y="102527"/>
                </a:lnTo>
                <a:lnTo>
                  <a:pt x="9994" y="112522"/>
                </a:lnTo>
                <a:close/>
                <a:moveTo>
                  <a:pt x="2829788" y="5318302"/>
                </a:moveTo>
              </a:path>
            </a:pathLst>
          </a:custGeom>
          <a:noFill/>
          <a:ln w="38100" cap="flat" cmpd="sng">
            <a:solidFill>
              <a:srgbClr val="FDC2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9" name="Freeform 529"/>
          <p:cNvSpPr/>
          <p:nvPr/>
        </p:nvSpPr>
        <p:spPr>
          <a:xfrm>
            <a:off x="2441003" y="2207946"/>
            <a:ext cx="39167" cy="34176"/>
          </a:xfrm>
          <a:custGeom>
            <a:avLst/>
            <a:gdLst/>
            <a:ahLst/>
            <a:cxnLst/>
            <a:rect l="0" t="0" r="0" b="0"/>
            <a:pathLst>
              <a:path w="39167" h="34176">
                <a:moveTo>
                  <a:pt x="5829" y="34176"/>
                </a:moveTo>
                <a:lnTo>
                  <a:pt x="29172" y="23330"/>
                </a:lnTo>
                <a:cubicBezTo>
                  <a:pt x="29172" y="23330"/>
                  <a:pt x="39167" y="16675"/>
                  <a:pt x="35001" y="14173"/>
                </a:cubicBezTo>
                <a:cubicBezTo>
                  <a:pt x="30823" y="11672"/>
                  <a:pt x="27495" y="1664"/>
                  <a:pt x="27495" y="1664"/>
                </a:cubicBezTo>
                <a:lnTo>
                  <a:pt x="20828" y="0"/>
                </a:lnTo>
                <a:lnTo>
                  <a:pt x="18326" y="10833"/>
                </a:lnTo>
                <a:lnTo>
                  <a:pt x="8331" y="12510"/>
                </a:lnTo>
                <a:lnTo>
                  <a:pt x="0" y="18339"/>
                </a:lnTo>
                <a:close/>
                <a:moveTo>
                  <a:pt x="2878963" y="5354142"/>
                </a:moveTo>
              </a:path>
            </a:pathLst>
          </a:custGeom>
          <a:noFill/>
          <a:ln w="38100" cap="flat" cmpd="sng">
            <a:solidFill>
              <a:srgbClr val="FDC2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0" name="Freeform 530"/>
          <p:cNvSpPr/>
          <p:nvPr/>
        </p:nvSpPr>
        <p:spPr>
          <a:xfrm>
            <a:off x="2448496" y="2107095"/>
            <a:ext cx="113348" cy="114186"/>
          </a:xfrm>
          <a:custGeom>
            <a:avLst/>
            <a:gdLst/>
            <a:ahLst/>
            <a:cxnLst/>
            <a:rect l="0" t="0" r="0" b="0"/>
            <a:pathLst>
              <a:path w="113348" h="114186">
                <a:moveTo>
                  <a:pt x="38341" y="114186"/>
                </a:moveTo>
                <a:lnTo>
                  <a:pt x="39167" y="99187"/>
                </a:lnTo>
                <a:lnTo>
                  <a:pt x="44171" y="104191"/>
                </a:lnTo>
                <a:lnTo>
                  <a:pt x="59182" y="104191"/>
                </a:lnTo>
                <a:lnTo>
                  <a:pt x="63335" y="94184"/>
                </a:lnTo>
                <a:lnTo>
                  <a:pt x="72504" y="94184"/>
                </a:lnTo>
                <a:lnTo>
                  <a:pt x="75006" y="86678"/>
                </a:lnTo>
                <a:lnTo>
                  <a:pt x="71679" y="78347"/>
                </a:lnTo>
                <a:lnTo>
                  <a:pt x="65011" y="75845"/>
                </a:lnTo>
                <a:lnTo>
                  <a:pt x="72504" y="71679"/>
                </a:lnTo>
                <a:lnTo>
                  <a:pt x="83350" y="70003"/>
                </a:lnTo>
                <a:lnTo>
                  <a:pt x="83350" y="63348"/>
                </a:lnTo>
                <a:lnTo>
                  <a:pt x="95021" y="63348"/>
                </a:lnTo>
                <a:lnTo>
                  <a:pt x="101676" y="61684"/>
                </a:lnTo>
                <a:lnTo>
                  <a:pt x="105016" y="54179"/>
                </a:lnTo>
                <a:lnTo>
                  <a:pt x="92520" y="54179"/>
                </a:lnTo>
                <a:lnTo>
                  <a:pt x="90018" y="48337"/>
                </a:lnTo>
                <a:lnTo>
                  <a:pt x="96685" y="41682"/>
                </a:lnTo>
                <a:lnTo>
                  <a:pt x="105855" y="34176"/>
                </a:lnTo>
                <a:lnTo>
                  <a:pt x="105855" y="24169"/>
                </a:lnTo>
                <a:lnTo>
                  <a:pt x="113348" y="18339"/>
                </a:lnTo>
                <a:lnTo>
                  <a:pt x="103353" y="0"/>
                </a:lnTo>
                <a:lnTo>
                  <a:pt x="65011" y="22505"/>
                </a:lnTo>
                <a:lnTo>
                  <a:pt x="52514" y="24169"/>
                </a:lnTo>
                <a:lnTo>
                  <a:pt x="43345" y="30836"/>
                </a:lnTo>
                <a:lnTo>
                  <a:pt x="43345" y="55004"/>
                </a:lnTo>
                <a:lnTo>
                  <a:pt x="35839" y="50013"/>
                </a:lnTo>
                <a:lnTo>
                  <a:pt x="27496" y="59183"/>
                </a:lnTo>
                <a:lnTo>
                  <a:pt x="24168" y="46673"/>
                </a:lnTo>
                <a:lnTo>
                  <a:pt x="24168" y="37504"/>
                </a:lnTo>
                <a:lnTo>
                  <a:pt x="16675" y="37504"/>
                </a:lnTo>
                <a:lnTo>
                  <a:pt x="14999" y="46673"/>
                </a:lnTo>
                <a:lnTo>
                  <a:pt x="5829" y="46673"/>
                </a:lnTo>
                <a:lnTo>
                  <a:pt x="2502" y="63348"/>
                </a:lnTo>
                <a:lnTo>
                  <a:pt x="7493" y="73343"/>
                </a:lnTo>
                <a:lnTo>
                  <a:pt x="14173" y="77521"/>
                </a:lnTo>
                <a:lnTo>
                  <a:pt x="4166" y="79172"/>
                </a:lnTo>
                <a:lnTo>
                  <a:pt x="0" y="87516"/>
                </a:lnTo>
                <a:cubicBezTo>
                  <a:pt x="0" y="87516"/>
                  <a:pt x="8344" y="95022"/>
                  <a:pt x="10833" y="95022"/>
                </a:cubicBezTo>
                <a:lnTo>
                  <a:pt x="19164" y="95022"/>
                </a:lnTo>
                <a:lnTo>
                  <a:pt x="26670" y="106693"/>
                </a:lnTo>
                <a:close/>
                <a:moveTo>
                  <a:pt x="2892311" y="5454993"/>
                </a:moveTo>
              </a:path>
            </a:pathLst>
          </a:custGeom>
          <a:noFill/>
          <a:ln w="38100" cap="flat" cmpd="sng">
            <a:solidFill>
              <a:srgbClr val="FDC2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1" name="Freeform 531"/>
          <p:cNvSpPr/>
          <p:nvPr/>
        </p:nvSpPr>
        <p:spPr>
          <a:xfrm>
            <a:off x="2453500" y="2466328"/>
            <a:ext cx="79172" cy="76682"/>
          </a:xfrm>
          <a:custGeom>
            <a:avLst/>
            <a:gdLst/>
            <a:ahLst/>
            <a:cxnLst/>
            <a:rect l="0" t="0" r="0" b="0"/>
            <a:pathLst>
              <a:path w="79172" h="76682">
                <a:moveTo>
                  <a:pt x="47510" y="67513"/>
                </a:moveTo>
                <a:lnTo>
                  <a:pt x="55842" y="76682"/>
                </a:lnTo>
                <a:lnTo>
                  <a:pt x="65011" y="74181"/>
                </a:lnTo>
                <a:lnTo>
                  <a:pt x="65011" y="63335"/>
                </a:lnTo>
                <a:lnTo>
                  <a:pt x="75844" y="65011"/>
                </a:lnTo>
                <a:lnTo>
                  <a:pt x="79172" y="56680"/>
                </a:lnTo>
                <a:lnTo>
                  <a:pt x="72504" y="45009"/>
                </a:lnTo>
                <a:lnTo>
                  <a:pt x="54178" y="36665"/>
                </a:lnTo>
                <a:lnTo>
                  <a:pt x="46672" y="24168"/>
                </a:lnTo>
                <a:cubicBezTo>
                  <a:pt x="46672" y="24168"/>
                  <a:pt x="44170" y="0"/>
                  <a:pt x="29159" y="5829"/>
                </a:cubicBezTo>
                <a:cubicBezTo>
                  <a:pt x="14160" y="11671"/>
                  <a:pt x="15837" y="22504"/>
                  <a:pt x="15837" y="22504"/>
                </a:cubicBezTo>
                <a:lnTo>
                  <a:pt x="26670" y="31673"/>
                </a:lnTo>
                <a:lnTo>
                  <a:pt x="40005" y="44170"/>
                </a:lnTo>
                <a:lnTo>
                  <a:pt x="29159" y="46672"/>
                </a:lnTo>
                <a:lnTo>
                  <a:pt x="24168" y="56680"/>
                </a:lnTo>
                <a:lnTo>
                  <a:pt x="34163" y="64185"/>
                </a:lnTo>
                <a:lnTo>
                  <a:pt x="16662" y="64185"/>
                </a:lnTo>
                <a:cubicBezTo>
                  <a:pt x="16662" y="64185"/>
                  <a:pt x="12497" y="60007"/>
                  <a:pt x="9995" y="60007"/>
                </a:cubicBezTo>
                <a:cubicBezTo>
                  <a:pt x="7493" y="60007"/>
                  <a:pt x="0" y="67513"/>
                  <a:pt x="0" y="67513"/>
                </a:cubicBezTo>
                <a:lnTo>
                  <a:pt x="5829" y="75006"/>
                </a:lnTo>
                <a:lnTo>
                  <a:pt x="18339" y="73342"/>
                </a:lnTo>
                <a:lnTo>
                  <a:pt x="32512" y="75857"/>
                </a:lnTo>
                <a:close/>
                <a:moveTo>
                  <a:pt x="2574747" y="5095760"/>
                </a:moveTo>
              </a:path>
            </a:pathLst>
          </a:custGeom>
          <a:noFill/>
          <a:ln w="38100" cap="flat" cmpd="sng">
            <a:solidFill>
              <a:srgbClr val="FDC2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2" name="Freeform 532"/>
          <p:cNvSpPr/>
          <p:nvPr/>
        </p:nvSpPr>
        <p:spPr>
          <a:xfrm>
            <a:off x="2451823" y="2571344"/>
            <a:ext cx="12510" cy="20003"/>
          </a:xfrm>
          <a:custGeom>
            <a:avLst/>
            <a:gdLst/>
            <a:ahLst/>
            <a:cxnLst/>
            <a:rect l="0" t="0" r="0" b="0"/>
            <a:pathLst>
              <a:path w="12510" h="20003">
                <a:moveTo>
                  <a:pt x="6668" y="20003"/>
                </a:moveTo>
                <a:lnTo>
                  <a:pt x="12510" y="11659"/>
                </a:lnTo>
                <a:lnTo>
                  <a:pt x="10846" y="0"/>
                </a:lnTo>
                <a:lnTo>
                  <a:pt x="0" y="7506"/>
                </a:lnTo>
                <a:close/>
                <a:moveTo>
                  <a:pt x="2518918" y="4990744"/>
                </a:moveTo>
              </a:path>
            </a:pathLst>
          </a:custGeom>
          <a:noFill/>
          <a:ln w="38100" cap="flat" cmpd="sng">
            <a:solidFill>
              <a:srgbClr val="FDC2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3" name="Freeform 533"/>
          <p:cNvSpPr/>
          <p:nvPr/>
        </p:nvSpPr>
        <p:spPr>
          <a:xfrm>
            <a:off x="2461831" y="2578850"/>
            <a:ext cx="54178" cy="60833"/>
          </a:xfrm>
          <a:custGeom>
            <a:avLst/>
            <a:gdLst/>
            <a:ahLst/>
            <a:cxnLst/>
            <a:rect l="0" t="0" r="0" b="0"/>
            <a:pathLst>
              <a:path w="54178" h="60833">
                <a:moveTo>
                  <a:pt x="54178" y="0"/>
                </a:moveTo>
                <a:lnTo>
                  <a:pt x="54178" y="7493"/>
                </a:lnTo>
                <a:lnTo>
                  <a:pt x="34176" y="26670"/>
                </a:lnTo>
                <a:lnTo>
                  <a:pt x="24168" y="40005"/>
                </a:lnTo>
                <a:lnTo>
                  <a:pt x="14161" y="47510"/>
                </a:lnTo>
                <a:lnTo>
                  <a:pt x="11671" y="60833"/>
                </a:lnTo>
                <a:lnTo>
                  <a:pt x="0" y="53340"/>
                </a:lnTo>
                <a:lnTo>
                  <a:pt x="0" y="39167"/>
                </a:lnTo>
                <a:lnTo>
                  <a:pt x="11671" y="31661"/>
                </a:lnTo>
                <a:lnTo>
                  <a:pt x="20002" y="30835"/>
                </a:lnTo>
                <a:lnTo>
                  <a:pt x="17501" y="16662"/>
                </a:lnTo>
                <a:lnTo>
                  <a:pt x="37503" y="4165"/>
                </a:lnTo>
                <a:close/>
                <a:moveTo>
                  <a:pt x="2521407" y="4983238"/>
                </a:moveTo>
              </a:path>
            </a:pathLst>
          </a:custGeom>
          <a:noFill/>
          <a:ln w="38100" cap="flat" cmpd="sng">
            <a:solidFill>
              <a:srgbClr val="FDC2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4" name="Freeform 534"/>
          <p:cNvSpPr/>
          <p:nvPr/>
        </p:nvSpPr>
        <p:spPr>
          <a:xfrm>
            <a:off x="2410155" y="2608009"/>
            <a:ext cx="51676" cy="69190"/>
          </a:xfrm>
          <a:custGeom>
            <a:avLst/>
            <a:gdLst/>
            <a:ahLst/>
            <a:cxnLst/>
            <a:rect l="0" t="0" r="0" b="0"/>
            <a:pathLst>
              <a:path w="51676" h="69190">
                <a:moveTo>
                  <a:pt x="51676" y="47511"/>
                </a:moveTo>
                <a:cubicBezTo>
                  <a:pt x="51676" y="44183"/>
                  <a:pt x="48349" y="26670"/>
                  <a:pt x="48349" y="26670"/>
                </a:cubicBezTo>
                <a:lnTo>
                  <a:pt x="46672" y="11671"/>
                </a:lnTo>
                <a:lnTo>
                  <a:pt x="48349" y="0"/>
                </a:lnTo>
                <a:lnTo>
                  <a:pt x="33337" y="5842"/>
                </a:lnTo>
                <a:lnTo>
                  <a:pt x="25831" y="15850"/>
                </a:lnTo>
                <a:lnTo>
                  <a:pt x="20002" y="8344"/>
                </a:lnTo>
                <a:lnTo>
                  <a:pt x="9169" y="15850"/>
                </a:lnTo>
                <a:lnTo>
                  <a:pt x="5829" y="25845"/>
                </a:lnTo>
                <a:lnTo>
                  <a:pt x="0" y="32512"/>
                </a:lnTo>
                <a:lnTo>
                  <a:pt x="4991" y="39179"/>
                </a:lnTo>
                <a:lnTo>
                  <a:pt x="23330" y="23342"/>
                </a:lnTo>
                <a:lnTo>
                  <a:pt x="30835" y="29172"/>
                </a:lnTo>
                <a:lnTo>
                  <a:pt x="23330" y="35852"/>
                </a:lnTo>
                <a:lnTo>
                  <a:pt x="24180" y="43345"/>
                </a:lnTo>
                <a:lnTo>
                  <a:pt x="25006" y="50851"/>
                </a:lnTo>
                <a:lnTo>
                  <a:pt x="15837" y="55017"/>
                </a:lnTo>
                <a:lnTo>
                  <a:pt x="20840" y="69190"/>
                </a:lnTo>
                <a:lnTo>
                  <a:pt x="32499" y="60858"/>
                </a:lnTo>
                <a:lnTo>
                  <a:pt x="45847" y="58344"/>
                </a:lnTo>
                <a:close/>
                <a:moveTo>
                  <a:pt x="2496413" y="4954079"/>
                </a:moveTo>
              </a:path>
            </a:pathLst>
          </a:custGeom>
          <a:noFill/>
          <a:ln w="38100" cap="flat" cmpd="sng">
            <a:solidFill>
              <a:srgbClr val="FDC2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5" name="Freeform 535"/>
          <p:cNvSpPr/>
          <p:nvPr/>
        </p:nvSpPr>
        <p:spPr>
          <a:xfrm>
            <a:off x="2525179" y="2672195"/>
            <a:ext cx="32499" cy="55842"/>
          </a:xfrm>
          <a:custGeom>
            <a:avLst/>
            <a:gdLst/>
            <a:ahLst/>
            <a:cxnLst/>
            <a:rect l="0" t="0" r="0" b="0"/>
            <a:pathLst>
              <a:path w="32499" h="55842">
                <a:moveTo>
                  <a:pt x="23329" y="55842"/>
                </a:moveTo>
                <a:lnTo>
                  <a:pt x="32499" y="51676"/>
                </a:lnTo>
                <a:lnTo>
                  <a:pt x="29172" y="40843"/>
                </a:lnTo>
                <a:lnTo>
                  <a:pt x="31673" y="11671"/>
                </a:lnTo>
                <a:lnTo>
                  <a:pt x="21666" y="0"/>
                </a:lnTo>
                <a:lnTo>
                  <a:pt x="8331" y="838"/>
                </a:lnTo>
                <a:lnTo>
                  <a:pt x="838" y="7505"/>
                </a:lnTo>
                <a:lnTo>
                  <a:pt x="0" y="21679"/>
                </a:lnTo>
                <a:lnTo>
                  <a:pt x="4165" y="41668"/>
                </a:lnTo>
                <a:close/>
                <a:moveTo>
                  <a:pt x="2308872" y="4889893"/>
                </a:moveTo>
              </a:path>
            </a:pathLst>
          </a:custGeom>
          <a:noFill/>
          <a:ln w="38100" cap="flat" cmpd="sng">
            <a:solidFill>
              <a:srgbClr val="FDC2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6" name="Freeform 536"/>
          <p:cNvSpPr/>
          <p:nvPr/>
        </p:nvSpPr>
        <p:spPr>
          <a:xfrm>
            <a:off x="2559342" y="2637181"/>
            <a:ext cx="18338" cy="37516"/>
          </a:xfrm>
          <a:custGeom>
            <a:avLst/>
            <a:gdLst/>
            <a:ahLst/>
            <a:cxnLst/>
            <a:rect l="0" t="0" r="0" b="0"/>
            <a:pathLst>
              <a:path w="18338" h="37516">
                <a:moveTo>
                  <a:pt x="10845" y="37516"/>
                </a:moveTo>
                <a:cubicBezTo>
                  <a:pt x="10845" y="37516"/>
                  <a:pt x="18338" y="29172"/>
                  <a:pt x="18338" y="26670"/>
                </a:cubicBezTo>
                <a:cubicBezTo>
                  <a:pt x="18338" y="24181"/>
                  <a:pt x="11671" y="7506"/>
                  <a:pt x="11671" y="7506"/>
                </a:cubicBezTo>
                <a:lnTo>
                  <a:pt x="3340" y="0"/>
                </a:lnTo>
                <a:lnTo>
                  <a:pt x="0" y="9169"/>
                </a:lnTo>
                <a:lnTo>
                  <a:pt x="5842" y="25019"/>
                </a:lnTo>
                <a:close/>
                <a:moveTo>
                  <a:pt x="2328049" y="4924907"/>
                </a:moveTo>
              </a:path>
            </a:pathLst>
          </a:custGeom>
          <a:noFill/>
          <a:ln w="38100" cap="flat" cmpd="sng">
            <a:solidFill>
              <a:srgbClr val="FDC2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7" name="Freeform 537"/>
          <p:cNvSpPr/>
          <p:nvPr/>
        </p:nvSpPr>
        <p:spPr>
          <a:xfrm>
            <a:off x="2536850" y="2943911"/>
            <a:ext cx="55842" cy="59182"/>
          </a:xfrm>
          <a:custGeom>
            <a:avLst/>
            <a:gdLst/>
            <a:ahLst/>
            <a:cxnLst/>
            <a:rect l="0" t="0" r="0" b="0"/>
            <a:pathLst>
              <a:path w="55842" h="59182">
                <a:moveTo>
                  <a:pt x="55842" y="26670"/>
                </a:moveTo>
                <a:lnTo>
                  <a:pt x="52514" y="0"/>
                </a:lnTo>
                <a:lnTo>
                  <a:pt x="39167" y="826"/>
                </a:lnTo>
                <a:lnTo>
                  <a:pt x="31674" y="12497"/>
                </a:lnTo>
                <a:lnTo>
                  <a:pt x="22504" y="24168"/>
                </a:lnTo>
                <a:lnTo>
                  <a:pt x="7493" y="30836"/>
                </a:lnTo>
                <a:lnTo>
                  <a:pt x="2502" y="47511"/>
                </a:lnTo>
                <a:lnTo>
                  <a:pt x="0" y="59182"/>
                </a:lnTo>
                <a:lnTo>
                  <a:pt x="14999" y="57506"/>
                </a:lnTo>
                <a:lnTo>
                  <a:pt x="30835" y="53340"/>
                </a:lnTo>
                <a:lnTo>
                  <a:pt x="40843" y="40005"/>
                </a:lnTo>
                <a:close/>
                <a:moveTo>
                  <a:pt x="2054657" y="4618177"/>
                </a:moveTo>
              </a:path>
            </a:pathLst>
          </a:custGeom>
          <a:noFill/>
          <a:ln w="38100" cap="flat" cmpd="sng">
            <a:solidFill>
              <a:srgbClr val="FDC2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8" name="Freeform 538"/>
          <p:cNvSpPr/>
          <p:nvPr/>
        </p:nvSpPr>
        <p:spPr>
          <a:xfrm>
            <a:off x="2521839" y="3130614"/>
            <a:ext cx="66687" cy="61684"/>
          </a:xfrm>
          <a:custGeom>
            <a:avLst/>
            <a:gdLst/>
            <a:ahLst/>
            <a:cxnLst/>
            <a:rect l="0" t="0" r="0" b="0"/>
            <a:pathLst>
              <a:path w="66687" h="61684">
                <a:moveTo>
                  <a:pt x="48348" y="43332"/>
                </a:moveTo>
                <a:lnTo>
                  <a:pt x="60020" y="38341"/>
                </a:lnTo>
                <a:cubicBezTo>
                  <a:pt x="60020" y="38341"/>
                  <a:pt x="66687" y="32499"/>
                  <a:pt x="64185" y="31674"/>
                </a:cubicBezTo>
                <a:cubicBezTo>
                  <a:pt x="61683" y="30836"/>
                  <a:pt x="53340" y="28334"/>
                  <a:pt x="53340" y="28334"/>
                </a:cubicBezTo>
                <a:cubicBezTo>
                  <a:pt x="53340" y="28334"/>
                  <a:pt x="46672" y="14173"/>
                  <a:pt x="44170" y="12497"/>
                </a:cubicBezTo>
                <a:cubicBezTo>
                  <a:pt x="41668" y="10833"/>
                  <a:pt x="31673" y="0"/>
                  <a:pt x="31673" y="0"/>
                </a:cubicBezTo>
                <a:lnTo>
                  <a:pt x="11671" y="6667"/>
                </a:lnTo>
                <a:lnTo>
                  <a:pt x="9169" y="21666"/>
                </a:lnTo>
                <a:cubicBezTo>
                  <a:pt x="9169" y="21666"/>
                  <a:pt x="0" y="11671"/>
                  <a:pt x="0" y="16663"/>
                </a:cubicBezTo>
                <a:lnTo>
                  <a:pt x="0" y="29172"/>
                </a:lnTo>
                <a:lnTo>
                  <a:pt x="6680" y="35839"/>
                </a:lnTo>
                <a:lnTo>
                  <a:pt x="13334" y="45834"/>
                </a:lnTo>
                <a:lnTo>
                  <a:pt x="24168" y="55004"/>
                </a:lnTo>
                <a:lnTo>
                  <a:pt x="25844" y="61684"/>
                </a:lnTo>
                <a:lnTo>
                  <a:pt x="37515" y="48336"/>
                </a:lnTo>
                <a:close/>
                <a:moveTo>
                  <a:pt x="1866303" y="4431474"/>
                </a:moveTo>
              </a:path>
            </a:pathLst>
          </a:custGeom>
          <a:noFill/>
          <a:ln w="38100" cap="flat" cmpd="sng">
            <a:solidFill>
              <a:srgbClr val="FDC2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9" name="Freeform 539"/>
          <p:cNvSpPr/>
          <p:nvPr/>
        </p:nvSpPr>
        <p:spPr>
          <a:xfrm>
            <a:off x="473238" y="5667731"/>
            <a:ext cx="2998141" cy="1161122"/>
          </a:xfrm>
          <a:custGeom>
            <a:avLst/>
            <a:gdLst/>
            <a:ahLst/>
            <a:cxnLst/>
            <a:rect l="0" t="0" r="0" b="0"/>
            <a:pathLst>
              <a:path w="2998141" h="1161122">
                <a:moveTo>
                  <a:pt x="2977212" y="931968"/>
                </a:moveTo>
                <a:cubicBezTo>
                  <a:pt x="2955622" y="931968"/>
                  <a:pt x="2934349" y="931207"/>
                  <a:pt x="2913216" y="929716"/>
                </a:cubicBezTo>
                <a:cubicBezTo>
                  <a:pt x="2598841" y="907755"/>
                  <a:pt x="2330337" y="725016"/>
                  <a:pt x="2195032" y="465950"/>
                </a:cubicBezTo>
                <a:lnTo>
                  <a:pt x="2195032" y="464947"/>
                </a:lnTo>
                <a:lnTo>
                  <a:pt x="2200543" y="464947"/>
                </a:lnTo>
                <a:lnTo>
                  <a:pt x="2200543" y="455752"/>
                </a:lnTo>
                <a:lnTo>
                  <a:pt x="2195032" y="455752"/>
                </a:lnTo>
                <a:lnTo>
                  <a:pt x="2195032" y="347180"/>
                </a:lnTo>
                <a:lnTo>
                  <a:pt x="2200543" y="347180"/>
                </a:lnTo>
                <a:lnTo>
                  <a:pt x="2200543" y="338011"/>
                </a:lnTo>
                <a:lnTo>
                  <a:pt x="2195032" y="338011"/>
                </a:lnTo>
                <a:lnTo>
                  <a:pt x="2195032" y="271920"/>
                </a:lnTo>
                <a:lnTo>
                  <a:pt x="2200543" y="271920"/>
                </a:lnTo>
                <a:lnTo>
                  <a:pt x="2200543" y="262738"/>
                </a:lnTo>
                <a:lnTo>
                  <a:pt x="2197597" y="262738"/>
                </a:lnTo>
                <a:lnTo>
                  <a:pt x="2172578" y="160503"/>
                </a:lnTo>
                <a:lnTo>
                  <a:pt x="2173327" y="160503"/>
                </a:lnTo>
                <a:lnTo>
                  <a:pt x="2173327" y="157391"/>
                </a:lnTo>
                <a:lnTo>
                  <a:pt x="2172527" y="157391"/>
                </a:lnTo>
                <a:lnTo>
                  <a:pt x="2172527" y="136436"/>
                </a:lnTo>
                <a:lnTo>
                  <a:pt x="2180325" y="136436"/>
                </a:lnTo>
                <a:lnTo>
                  <a:pt x="2180325" y="137224"/>
                </a:lnTo>
                <a:lnTo>
                  <a:pt x="2183373" y="137224"/>
                </a:lnTo>
                <a:lnTo>
                  <a:pt x="2183373" y="129921"/>
                </a:lnTo>
                <a:lnTo>
                  <a:pt x="2180325" y="129921"/>
                </a:lnTo>
                <a:lnTo>
                  <a:pt x="2180325" y="130696"/>
                </a:lnTo>
                <a:lnTo>
                  <a:pt x="2172527" y="130696"/>
                </a:lnTo>
                <a:lnTo>
                  <a:pt x="2172527" y="122707"/>
                </a:lnTo>
                <a:lnTo>
                  <a:pt x="2173327" y="122707"/>
                </a:lnTo>
                <a:lnTo>
                  <a:pt x="2173327" y="119558"/>
                </a:lnTo>
                <a:lnTo>
                  <a:pt x="2166253" y="119558"/>
                </a:lnTo>
                <a:lnTo>
                  <a:pt x="2166253" y="122707"/>
                </a:lnTo>
                <a:lnTo>
                  <a:pt x="2166952" y="122707"/>
                </a:lnTo>
                <a:lnTo>
                  <a:pt x="2166952" y="130696"/>
                </a:lnTo>
                <a:lnTo>
                  <a:pt x="2159192" y="130696"/>
                </a:lnTo>
                <a:lnTo>
                  <a:pt x="2159192" y="129921"/>
                </a:lnTo>
                <a:lnTo>
                  <a:pt x="2156119" y="129921"/>
                </a:lnTo>
                <a:lnTo>
                  <a:pt x="2156119" y="137224"/>
                </a:lnTo>
                <a:lnTo>
                  <a:pt x="2159192" y="137224"/>
                </a:lnTo>
                <a:lnTo>
                  <a:pt x="2159192" y="136436"/>
                </a:lnTo>
                <a:lnTo>
                  <a:pt x="2166952" y="136436"/>
                </a:lnTo>
                <a:lnTo>
                  <a:pt x="2166952" y="157391"/>
                </a:lnTo>
                <a:lnTo>
                  <a:pt x="2166253" y="157391"/>
                </a:lnTo>
                <a:lnTo>
                  <a:pt x="2166253" y="160503"/>
                </a:lnTo>
                <a:lnTo>
                  <a:pt x="2166672" y="160503"/>
                </a:lnTo>
                <a:lnTo>
                  <a:pt x="2153693" y="213716"/>
                </a:lnTo>
                <a:lnTo>
                  <a:pt x="2130058" y="213716"/>
                </a:lnTo>
                <a:lnTo>
                  <a:pt x="2101153" y="95466"/>
                </a:lnTo>
                <a:lnTo>
                  <a:pt x="2101153" y="93663"/>
                </a:lnTo>
                <a:lnTo>
                  <a:pt x="2103401" y="93663"/>
                </a:lnTo>
                <a:lnTo>
                  <a:pt x="2103401" y="80455"/>
                </a:lnTo>
                <a:lnTo>
                  <a:pt x="2101102" y="80455"/>
                </a:lnTo>
                <a:cubicBezTo>
                  <a:pt x="2101153" y="73812"/>
                  <a:pt x="2101229" y="67209"/>
                  <a:pt x="2101369" y="60630"/>
                </a:cubicBezTo>
                <a:lnTo>
                  <a:pt x="2101648" y="60630"/>
                </a:lnTo>
                <a:lnTo>
                  <a:pt x="2101648" y="53924"/>
                </a:lnTo>
                <a:lnTo>
                  <a:pt x="2100112" y="53924"/>
                </a:lnTo>
                <a:lnTo>
                  <a:pt x="2099947" y="47524"/>
                </a:lnTo>
                <a:lnTo>
                  <a:pt x="2101648" y="47524"/>
                </a:lnTo>
                <a:lnTo>
                  <a:pt x="2101648" y="40869"/>
                </a:lnTo>
                <a:lnTo>
                  <a:pt x="2099731" y="40869"/>
                </a:lnTo>
                <a:lnTo>
                  <a:pt x="2099375" y="25464"/>
                </a:lnTo>
                <a:lnTo>
                  <a:pt x="2101648" y="25464"/>
                </a:lnTo>
                <a:lnTo>
                  <a:pt x="2101648" y="22301"/>
                </a:lnTo>
                <a:lnTo>
                  <a:pt x="2099299" y="22301"/>
                </a:lnTo>
                <a:lnTo>
                  <a:pt x="2099121" y="16116"/>
                </a:lnTo>
                <a:lnTo>
                  <a:pt x="2101648" y="16116"/>
                </a:lnTo>
                <a:lnTo>
                  <a:pt x="2101648" y="12941"/>
                </a:lnTo>
                <a:lnTo>
                  <a:pt x="2098537" y="12941"/>
                </a:lnTo>
                <a:lnTo>
                  <a:pt x="2096162" y="7506"/>
                </a:lnTo>
                <a:cubicBezTo>
                  <a:pt x="2097775" y="7036"/>
                  <a:pt x="2098969" y="5575"/>
                  <a:pt x="2098969" y="3797"/>
                </a:cubicBezTo>
                <a:cubicBezTo>
                  <a:pt x="2098969" y="1677"/>
                  <a:pt x="2097254" y="0"/>
                  <a:pt x="2095248" y="0"/>
                </a:cubicBezTo>
                <a:cubicBezTo>
                  <a:pt x="2093203" y="0"/>
                  <a:pt x="2091501" y="1677"/>
                  <a:pt x="2091501" y="3797"/>
                </a:cubicBezTo>
                <a:cubicBezTo>
                  <a:pt x="2091501" y="5575"/>
                  <a:pt x="2092682" y="7036"/>
                  <a:pt x="2094270" y="7506"/>
                </a:cubicBezTo>
                <a:lnTo>
                  <a:pt x="2091996" y="12941"/>
                </a:lnTo>
                <a:lnTo>
                  <a:pt x="2088860" y="12941"/>
                </a:lnTo>
                <a:lnTo>
                  <a:pt x="2088860" y="16116"/>
                </a:lnTo>
                <a:lnTo>
                  <a:pt x="2091361" y="16116"/>
                </a:lnTo>
                <a:lnTo>
                  <a:pt x="2091184" y="22301"/>
                </a:lnTo>
                <a:lnTo>
                  <a:pt x="2088860" y="22301"/>
                </a:lnTo>
                <a:lnTo>
                  <a:pt x="2088860" y="25464"/>
                </a:lnTo>
                <a:lnTo>
                  <a:pt x="2091133" y="25464"/>
                </a:lnTo>
                <a:lnTo>
                  <a:pt x="2090688" y="40869"/>
                </a:lnTo>
                <a:lnTo>
                  <a:pt x="2088860" y="40869"/>
                </a:lnTo>
                <a:lnTo>
                  <a:pt x="2088860" y="47524"/>
                </a:lnTo>
                <a:lnTo>
                  <a:pt x="2090549" y="47524"/>
                </a:lnTo>
                <a:lnTo>
                  <a:pt x="2090396" y="53924"/>
                </a:lnTo>
                <a:lnTo>
                  <a:pt x="2088860" y="53924"/>
                </a:lnTo>
                <a:lnTo>
                  <a:pt x="2088860" y="60630"/>
                </a:lnTo>
                <a:lnTo>
                  <a:pt x="2090269" y="60630"/>
                </a:lnTo>
                <a:lnTo>
                  <a:pt x="2089710" y="80455"/>
                </a:lnTo>
                <a:lnTo>
                  <a:pt x="2087031" y="80455"/>
                </a:lnTo>
                <a:lnTo>
                  <a:pt x="2087031" y="93663"/>
                </a:lnTo>
                <a:lnTo>
                  <a:pt x="2089710" y="93663"/>
                </a:lnTo>
                <a:lnTo>
                  <a:pt x="2077518" y="143650"/>
                </a:lnTo>
                <a:lnTo>
                  <a:pt x="2060462" y="213716"/>
                </a:lnTo>
                <a:lnTo>
                  <a:pt x="2036764" y="213716"/>
                </a:lnTo>
                <a:lnTo>
                  <a:pt x="2023797" y="160503"/>
                </a:lnTo>
                <a:lnTo>
                  <a:pt x="2024483" y="160503"/>
                </a:lnTo>
                <a:lnTo>
                  <a:pt x="2024483" y="157391"/>
                </a:lnTo>
                <a:lnTo>
                  <a:pt x="2023759" y="157391"/>
                </a:lnTo>
                <a:lnTo>
                  <a:pt x="2023759" y="136436"/>
                </a:lnTo>
                <a:lnTo>
                  <a:pt x="2031519" y="136436"/>
                </a:lnTo>
                <a:lnTo>
                  <a:pt x="2031519" y="137224"/>
                </a:lnTo>
                <a:lnTo>
                  <a:pt x="2034516" y="137224"/>
                </a:lnTo>
                <a:lnTo>
                  <a:pt x="2034516" y="129921"/>
                </a:lnTo>
                <a:lnTo>
                  <a:pt x="2031519" y="129921"/>
                </a:lnTo>
                <a:lnTo>
                  <a:pt x="2031519" y="130696"/>
                </a:lnTo>
                <a:lnTo>
                  <a:pt x="2023759" y="130696"/>
                </a:lnTo>
                <a:lnTo>
                  <a:pt x="2023759" y="122707"/>
                </a:lnTo>
                <a:lnTo>
                  <a:pt x="2024483" y="122707"/>
                </a:lnTo>
                <a:lnTo>
                  <a:pt x="2024483" y="119558"/>
                </a:lnTo>
                <a:lnTo>
                  <a:pt x="2017422" y="119558"/>
                </a:lnTo>
                <a:lnTo>
                  <a:pt x="2017422" y="122707"/>
                </a:lnTo>
                <a:lnTo>
                  <a:pt x="2018209" y="122707"/>
                </a:lnTo>
                <a:lnTo>
                  <a:pt x="2018209" y="130696"/>
                </a:lnTo>
                <a:lnTo>
                  <a:pt x="2010424" y="130696"/>
                </a:lnTo>
                <a:lnTo>
                  <a:pt x="2010424" y="129921"/>
                </a:lnTo>
                <a:lnTo>
                  <a:pt x="2007414" y="129921"/>
                </a:lnTo>
                <a:lnTo>
                  <a:pt x="2007414" y="137224"/>
                </a:lnTo>
                <a:lnTo>
                  <a:pt x="2010424" y="137224"/>
                </a:lnTo>
                <a:lnTo>
                  <a:pt x="2010424" y="136436"/>
                </a:lnTo>
                <a:lnTo>
                  <a:pt x="2018209" y="136436"/>
                </a:lnTo>
                <a:lnTo>
                  <a:pt x="2018209" y="157391"/>
                </a:lnTo>
                <a:lnTo>
                  <a:pt x="2017422" y="157391"/>
                </a:lnTo>
                <a:lnTo>
                  <a:pt x="2017422" y="160503"/>
                </a:lnTo>
                <a:lnTo>
                  <a:pt x="2017854" y="160503"/>
                </a:lnTo>
                <a:lnTo>
                  <a:pt x="1992898" y="262738"/>
                </a:lnTo>
                <a:lnTo>
                  <a:pt x="1989965" y="262738"/>
                </a:lnTo>
                <a:lnTo>
                  <a:pt x="1989965" y="271920"/>
                </a:lnTo>
                <a:lnTo>
                  <a:pt x="1995476" y="271920"/>
                </a:lnTo>
                <a:lnTo>
                  <a:pt x="1995476" y="338011"/>
                </a:lnTo>
                <a:lnTo>
                  <a:pt x="1989965" y="338011"/>
                </a:lnTo>
                <a:lnTo>
                  <a:pt x="1989965" y="347180"/>
                </a:lnTo>
                <a:lnTo>
                  <a:pt x="1995476" y="347180"/>
                </a:lnTo>
                <a:lnTo>
                  <a:pt x="1995476" y="366992"/>
                </a:lnTo>
                <a:lnTo>
                  <a:pt x="1541235" y="366992"/>
                </a:lnTo>
                <a:lnTo>
                  <a:pt x="1541235" y="350685"/>
                </a:lnTo>
                <a:lnTo>
                  <a:pt x="1542963" y="350685"/>
                </a:lnTo>
                <a:lnTo>
                  <a:pt x="1542963" y="347459"/>
                </a:lnTo>
                <a:lnTo>
                  <a:pt x="1541235" y="347459"/>
                </a:lnTo>
                <a:lnTo>
                  <a:pt x="1541235" y="344335"/>
                </a:lnTo>
                <a:lnTo>
                  <a:pt x="1530275" y="344335"/>
                </a:lnTo>
                <a:lnTo>
                  <a:pt x="1530275" y="347459"/>
                </a:lnTo>
                <a:lnTo>
                  <a:pt x="1528535" y="347459"/>
                </a:lnTo>
                <a:lnTo>
                  <a:pt x="1528535" y="350685"/>
                </a:lnTo>
                <a:lnTo>
                  <a:pt x="1530275" y="350685"/>
                </a:lnTo>
                <a:lnTo>
                  <a:pt x="1530275" y="352908"/>
                </a:lnTo>
                <a:lnTo>
                  <a:pt x="1508876" y="352908"/>
                </a:lnTo>
                <a:lnTo>
                  <a:pt x="1508876" y="348983"/>
                </a:lnTo>
                <a:lnTo>
                  <a:pt x="1510552" y="348983"/>
                </a:lnTo>
                <a:lnTo>
                  <a:pt x="1510552" y="346012"/>
                </a:lnTo>
                <a:lnTo>
                  <a:pt x="1500494" y="346012"/>
                </a:lnTo>
                <a:lnTo>
                  <a:pt x="1500494" y="336575"/>
                </a:lnTo>
                <a:lnTo>
                  <a:pt x="1504367" y="336575"/>
                </a:lnTo>
                <a:lnTo>
                  <a:pt x="1504367" y="336995"/>
                </a:lnTo>
                <a:lnTo>
                  <a:pt x="1505866" y="336995"/>
                </a:lnTo>
                <a:lnTo>
                  <a:pt x="1505866" y="333337"/>
                </a:lnTo>
                <a:lnTo>
                  <a:pt x="1504367" y="333337"/>
                </a:lnTo>
                <a:lnTo>
                  <a:pt x="1504367" y="333731"/>
                </a:lnTo>
                <a:lnTo>
                  <a:pt x="1500494" y="333731"/>
                </a:lnTo>
                <a:lnTo>
                  <a:pt x="1500494" y="329705"/>
                </a:lnTo>
                <a:lnTo>
                  <a:pt x="1500850" y="329705"/>
                </a:lnTo>
                <a:lnTo>
                  <a:pt x="1500850" y="328130"/>
                </a:lnTo>
                <a:lnTo>
                  <a:pt x="1497294" y="328130"/>
                </a:lnTo>
                <a:lnTo>
                  <a:pt x="1497294" y="329705"/>
                </a:lnTo>
                <a:lnTo>
                  <a:pt x="1497662" y="329705"/>
                </a:lnTo>
                <a:lnTo>
                  <a:pt x="1497662" y="333731"/>
                </a:lnTo>
                <a:lnTo>
                  <a:pt x="1493776" y="333731"/>
                </a:lnTo>
                <a:lnTo>
                  <a:pt x="1493776" y="333337"/>
                </a:lnTo>
                <a:lnTo>
                  <a:pt x="1492213" y="333337"/>
                </a:lnTo>
                <a:lnTo>
                  <a:pt x="1492213" y="336995"/>
                </a:lnTo>
                <a:lnTo>
                  <a:pt x="1493776" y="336995"/>
                </a:lnTo>
                <a:lnTo>
                  <a:pt x="1493776" y="336575"/>
                </a:lnTo>
                <a:lnTo>
                  <a:pt x="1497662" y="336575"/>
                </a:lnTo>
                <a:lnTo>
                  <a:pt x="1497662" y="346012"/>
                </a:lnTo>
                <a:lnTo>
                  <a:pt x="1487629" y="346012"/>
                </a:lnTo>
                <a:lnTo>
                  <a:pt x="1487629" y="348983"/>
                </a:lnTo>
                <a:lnTo>
                  <a:pt x="1489292" y="348983"/>
                </a:lnTo>
                <a:lnTo>
                  <a:pt x="1489292" y="352908"/>
                </a:lnTo>
                <a:lnTo>
                  <a:pt x="1467880" y="352908"/>
                </a:lnTo>
                <a:lnTo>
                  <a:pt x="1467880" y="350685"/>
                </a:lnTo>
                <a:lnTo>
                  <a:pt x="1469620" y="350685"/>
                </a:lnTo>
                <a:lnTo>
                  <a:pt x="1469620" y="347459"/>
                </a:lnTo>
                <a:lnTo>
                  <a:pt x="1467880" y="347459"/>
                </a:lnTo>
                <a:lnTo>
                  <a:pt x="1467880" y="344335"/>
                </a:lnTo>
                <a:lnTo>
                  <a:pt x="1456907" y="344335"/>
                </a:lnTo>
                <a:lnTo>
                  <a:pt x="1456907" y="347459"/>
                </a:lnTo>
                <a:lnTo>
                  <a:pt x="1455206" y="347459"/>
                </a:lnTo>
                <a:lnTo>
                  <a:pt x="1455206" y="350685"/>
                </a:lnTo>
                <a:lnTo>
                  <a:pt x="1456907" y="350685"/>
                </a:lnTo>
                <a:lnTo>
                  <a:pt x="1456907" y="366992"/>
                </a:lnTo>
                <a:lnTo>
                  <a:pt x="1002717" y="366992"/>
                </a:lnTo>
                <a:lnTo>
                  <a:pt x="1002717" y="347180"/>
                </a:lnTo>
                <a:lnTo>
                  <a:pt x="1008229" y="347180"/>
                </a:lnTo>
                <a:lnTo>
                  <a:pt x="1008229" y="338011"/>
                </a:lnTo>
                <a:lnTo>
                  <a:pt x="1002717" y="338011"/>
                </a:lnTo>
                <a:lnTo>
                  <a:pt x="1002717" y="271920"/>
                </a:lnTo>
                <a:lnTo>
                  <a:pt x="1008229" y="271920"/>
                </a:lnTo>
                <a:lnTo>
                  <a:pt x="1008229" y="262738"/>
                </a:lnTo>
                <a:lnTo>
                  <a:pt x="1005283" y="262738"/>
                </a:lnTo>
                <a:lnTo>
                  <a:pt x="980302" y="160503"/>
                </a:lnTo>
                <a:lnTo>
                  <a:pt x="980988" y="160503"/>
                </a:lnTo>
                <a:lnTo>
                  <a:pt x="980988" y="157391"/>
                </a:lnTo>
                <a:lnTo>
                  <a:pt x="980226" y="157391"/>
                </a:lnTo>
                <a:lnTo>
                  <a:pt x="980226" y="136436"/>
                </a:lnTo>
                <a:lnTo>
                  <a:pt x="988011" y="136436"/>
                </a:lnTo>
                <a:lnTo>
                  <a:pt x="988011" y="137224"/>
                </a:lnTo>
                <a:lnTo>
                  <a:pt x="991046" y="137224"/>
                </a:lnTo>
                <a:lnTo>
                  <a:pt x="991046" y="129921"/>
                </a:lnTo>
                <a:lnTo>
                  <a:pt x="988011" y="129921"/>
                </a:lnTo>
                <a:lnTo>
                  <a:pt x="988011" y="130696"/>
                </a:lnTo>
                <a:lnTo>
                  <a:pt x="980226" y="130696"/>
                </a:lnTo>
                <a:lnTo>
                  <a:pt x="980226" y="122707"/>
                </a:lnTo>
                <a:lnTo>
                  <a:pt x="980988" y="122707"/>
                </a:lnTo>
                <a:lnTo>
                  <a:pt x="980988" y="119558"/>
                </a:lnTo>
                <a:lnTo>
                  <a:pt x="973876" y="119558"/>
                </a:lnTo>
                <a:lnTo>
                  <a:pt x="973876" y="122707"/>
                </a:lnTo>
                <a:lnTo>
                  <a:pt x="974714" y="122707"/>
                </a:lnTo>
                <a:lnTo>
                  <a:pt x="974714" y="130696"/>
                </a:lnTo>
                <a:lnTo>
                  <a:pt x="966878" y="130696"/>
                </a:lnTo>
                <a:lnTo>
                  <a:pt x="966878" y="129921"/>
                </a:lnTo>
                <a:lnTo>
                  <a:pt x="963855" y="129921"/>
                </a:lnTo>
                <a:lnTo>
                  <a:pt x="963855" y="137224"/>
                </a:lnTo>
                <a:lnTo>
                  <a:pt x="966878" y="137224"/>
                </a:lnTo>
                <a:lnTo>
                  <a:pt x="966878" y="136436"/>
                </a:lnTo>
                <a:lnTo>
                  <a:pt x="974714" y="136436"/>
                </a:lnTo>
                <a:lnTo>
                  <a:pt x="974714" y="157391"/>
                </a:lnTo>
                <a:lnTo>
                  <a:pt x="973876" y="157391"/>
                </a:lnTo>
                <a:lnTo>
                  <a:pt x="973876" y="160503"/>
                </a:lnTo>
                <a:lnTo>
                  <a:pt x="974371" y="160503"/>
                </a:lnTo>
                <a:lnTo>
                  <a:pt x="961379" y="213716"/>
                </a:lnTo>
                <a:lnTo>
                  <a:pt x="937731" y="213716"/>
                </a:lnTo>
                <a:lnTo>
                  <a:pt x="920612" y="143650"/>
                </a:lnTo>
                <a:lnTo>
                  <a:pt x="908433" y="93663"/>
                </a:lnTo>
                <a:lnTo>
                  <a:pt x="911125" y="93663"/>
                </a:lnTo>
                <a:lnTo>
                  <a:pt x="911125" y="80455"/>
                </a:lnTo>
                <a:lnTo>
                  <a:pt x="908433" y="80455"/>
                </a:lnTo>
                <a:lnTo>
                  <a:pt x="907912" y="60630"/>
                </a:lnTo>
                <a:lnTo>
                  <a:pt x="909334" y="60630"/>
                </a:lnTo>
                <a:lnTo>
                  <a:pt x="909334" y="53924"/>
                </a:lnTo>
                <a:lnTo>
                  <a:pt x="907759" y="53924"/>
                </a:lnTo>
                <a:lnTo>
                  <a:pt x="907607" y="47524"/>
                </a:lnTo>
                <a:lnTo>
                  <a:pt x="909334" y="47524"/>
                </a:lnTo>
                <a:lnTo>
                  <a:pt x="909334" y="40869"/>
                </a:lnTo>
                <a:lnTo>
                  <a:pt x="907442" y="40869"/>
                </a:lnTo>
                <a:lnTo>
                  <a:pt x="907048" y="25464"/>
                </a:lnTo>
                <a:lnTo>
                  <a:pt x="909334" y="25464"/>
                </a:lnTo>
                <a:lnTo>
                  <a:pt x="909334" y="22301"/>
                </a:lnTo>
                <a:lnTo>
                  <a:pt x="906998" y="22301"/>
                </a:lnTo>
                <a:lnTo>
                  <a:pt x="906820" y="16116"/>
                </a:lnTo>
                <a:lnTo>
                  <a:pt x="909334" y="16116"/>
                </a:lnTo>
                <a:lnTo>
                  <a:pt x="909334" y="12941"/>
                </a:lnTo>
                <a:lnTo>
                  <a:pt x="906172" y="12941"/>
                </a:lnTo>
                <a:lnTo>
                  <a:pt x="903911" y="7506"/>
                </a:lnTo>
                <a:cubicBezTo>
                  <a:pt x="905448" y="7036"/>
                  <a:pt x="906667" y="5575"/>
                  <a:pt x="906667" y="3797"/>
                </a:cubicBezTo>
                <a:cubicBezTo>
                  <a:pt x="906667" y="1677"/>
                  <a:pt x="904978" y="0"/>
                  <a:pt x="902934" y="0"/>
                </a:cubicBezTo>
                <a:cubicBezTo>
                  <a:pt x="900889" y="0"/>
                  <a:pt x="899212" y="1677"/>
                  <a:pt x="899212" y="3797"/>
                </a:cubicBezTo>
                <a:cubicBezTo>
                  <a:pt x="899212" y="5575"/>
                  <a:pt x="900381" y="7036"/>
                  <a:pt x="901968" y="7506"/>
                </a:cubicBezTo>
                <a:lnTo>
                  <a:pt x="899644" y="12941"/>
                </a:lnTo>
                <a:lnTo>
                  <a:pt x="896533" y="12941"/>
                </a:lnTo>
                <a:lnTo>
                  <a:pt x="896533" y="16116"/>
                </a:lnTo>
                <a:lnTo>
                  <a:pt x="899022" y="16116"/>
                </a:lnTo>
                <a:lnTo>
                  <a:pt x="898882" y="22301"/>
                </a:lnTo>
                <a:lnTo>
                  <a:pt x="896533" y="22301"/>
                </a:lnTo>
                <a:lnTo>
                  <a:pt x="896533" y="25464"/>
                </a:lnTo>
                <a:lnTo>
                  <a:pt x="898819" y="25464"/>
                </a:lnTo>
                <a:lnTo>
                  <a:pt x="898412" y="40869"/>
                </a:lnTo>
                <a:lnTo>
                  <a:pt x="896533" y="40869"/>
                </a:lnTo>
                <a:lnTo>
                  <a:pt x="896533" y="47524"/>
                </a:lnTo>
                <a:lnTo>
                  <a:pt x="898209" y="47524"/>
                </a:lnTo>
                <a:lnTo>
                  <a:pt x="898108" y="53924"/>
                </a:lnTo>
                <a:lnTo>
                  <a:pt x="896533" y="53924"/>
                </a:lnTo>
                <a:lnTo>
                  <a:pt x="896533" y="60630"/>
                </a:lnTo>
                <a:lnTo>
                  <a:pt x="896812" y="60630"/>
                </a:lnTo>
                <a:cubicBezTo>
                  <a:pt x="896952" y="67209"/>
                  <a:pt x="897053" y="73812"/>
                  <a:pt x="897053" y="80455"/>
                </a:cubicBezTo>
                <a:lnTo>
                  <a:pt x="894755" y="80455"/>
                </a:lnTo>
                <a:lnTo>
                  <a:pt x="894755" y="93663"/>
                </a:lnTo>
                <a:lnTo>
                  <a:pt x="896977" y="93663"/>
                </a:lnTo>
                <a:lnTo>
                  <a:pt x="896977" y="95466"/>
                </a:lnTo>
                <a:lnTo>
                  <a:pt x="868110" y="213716"/>
                </a:lnTo>
                <a:lnTo>
                  <a:pt x="844488" y="213716"/>
                </a:lnTo>
                <a:lnTo>
                  <a:pt x="831534" y="160503"/>
                </a:lnTo>
                <a:lnTo>
                  <a:pt x="832207" y="160503"/>
                </a:lnTo>
                <a:lnTo>
                  <a:pt x="832207" y="157391"/>
                </a:lnTo>
                <a:lnTo>
                  <a:pt x="831433" y="157391"/>
                </a:lnTo>
                <a:lnTo>
                  <a:pt x="831433" y="136436"/>
                </a:lnTo>
                <a:lnTo>
                  <a:pt x="839205" y="136436"/>
                </a:lnTo>
                <a:lnTo>
                  <a:pt x="839205" y="137224"/>
                </a:lnTo>
                <a:lnTo>
                  <a:pt x="842228" y="137224"/>
                </a:lnTo>
                <a:lnTo>
                  <a:pt x="842228" y="129921"/>
                </a:lnTo>
                <a:lnTo>
                  <a:pt x="839205" y="129921"/>
                </a:lnTo>
                <a:lnTo>
                  <a:pt x="839205" y="130696"/>
                </a:lnTo>
                <a:lnTo>
                  <a:pt x="831433" y="130696"/>
                </a:lnTo>
                <a:lnTo>
                  <a:pt x="831433" y="122707"/>
                </a:lnTo>
                <a:lnTo>
                  <a:pt x="832207" y="122707"/>
                </a:lnTo>
                <a:lnTo>
                  <a:pt x="832207" y="119558"/>
                </a:lnTo>
                <a:lnTo>
                  <a:pt x="825095" y="119558"/>
                </a:lnTo>
                <a:lnTo>
                  <a:pt x="825095" y="122707"/>
                </a:lnTo>
                <a:lnTo>
                  <a:pt x="825883" y="122707"/>
                </a:lnTo>
                <a:lnTo>
                  <a:pt x="825883" y="130696"/>
                </a:lnTo>
                <a:lnTo>
                  <a:pt x="818072" y="130696"/>
                </a:lnTo>
                <a:lnTo>
                  <a:pt x="818072" y="129921"/>
                </a:lnTo>
                <a:lnTo>
                  <a:pt x="815062" y="129921"/>
                </a:lnTo>
                <a:lnTo>
                  <a:pt x="815062" y="137224"/>
                </a:lnTo>
                <a:lnTo>
                  <a:pt x="818072" y="137224"/>
                </a:lnTo>
                <a:lnTo>
                  <a:pt x="818072" y="136436"/>
                </a:lnTo>
                <a:lnTo>
                  <a:pt x="825883" y="136436"/>
                </a:lnTo>
                <a:lnTo>
                  <a:pt x="825883" y="157391"/>
                </a:lnTo>
                <a:lnTo>
                  <a:pt x="825095" y="157391"/>
                </a:lnTo>
                <a:lnTo>
                  <a:pt x="825095" y="160503"/>
                </a:lnTo>
                <a:lnTo>
                  <a:pt x="825565" y="160503"/>
                </a:lnTo>
                <a:lnTo>
                  <a:pt x="800597" y="262738"/>
                </a:lnTo>
                <a:lnTo>
                  <a:pt x="797638" y="262738"/>
                </a:lnTo>
                <a:lnTo>
                  <a:pt x="797638" y="271920"/>
                </a:lnTo>
                <a:lnTo>
                  <a:pt x="803175" y="271920"/>
                </a:lnTo>
                <a:lnTo>
                  <a:pt x="803175" y="338011"/>
                </a:lnTo>
                <a:lnTo>
                  <a:pt x="797638" y="338011"/>
                </a:lnTo>
                <a:lnTo>
                  <a:pt x="797638" y="347180"/>
                </a:lnTo>
                <a:lnTo>
                  <a:pt x="803175" y="347180"/>
                </a:lnTo>
                <a:lnTo>
                  <a:pt x="803175" y="455752"/>
                </a:lnTo>
                <a:lnTo>
                  <a:pt x="797638" y="455752"/>
                </a:lnTo>
                <a:lnTo>
                  <a:pt x="797638" y="464947"/>
                </a:lnTo>
                <a:lnTo>
                  <a:pt x="803175" y="464947"/>
                </a:lnTo>
                <a:lnTo>
                  <a:pt x="803175" y="465950"/>
                </a:lnTo>
                <a:cubicBezTo>
                  <a:pt x="667780" y="725016"/>
                  <a:pt x="399377" y="907755"/>
                  <a:pt x="84924" y="929716"/>
                </a:cubicBezTo>
                <a:cubicBezTo>
                  <a:pt x="63785" y="931207"/>
                  <a:pt x="42468" y="931968"/>
                  <a:pt x="20917" y="931968"/>
                </a:cubicBezTo>
                <a:cubicBezTo>
                  <a:pt x="13963" y="931968"/>
                  <a:pt x="6987" y="931882"/>
                  <a:pt x="0" y="931696"/>
                </a:cubicBezTo>
                <a:lnTo>
                  <a:pt x="0" y="956813"/>
                </a:lnTo>
                <a:lnTo>
                  <a:pt x="740845" y="956813"/>
                </a:lnTo>
                <a:lnTo>
                  <a:pt x="740845" y="1161122"/>
                </a:lnTo>
                <a:lnTo>
                  <a:pt x="1064998" y="1161122"/>
                </a:lnTo>
                <a:lnTo>
                  <a:pt x="1064998" y="1027288"/>
                </a:lnTo>
                <a:cubicBezTo>
                  <a:pt x="1155943" y="992541"/>
                  <a:pt x="1254774" y="968338"/>
                  <a:pt x="1358800" y="956813"/>
                </a:cubicBezTo>
                <a:lnTo>
                  <a:pt x="1639330" y="956813"/>
                </a:lnTo>
                <a:cubicBezTo>
                  <a:pt x="1743381" y="968338"/>
                  <a:pt x="1842175" y="992541"/>
                  <a:pt x="1933170" y="1027288"/>
                </a:cubicBezTo>
                <a:lnTo>
                  <a:pt x="1933170" y="1161122"/>
                </a:lnTo>
                <a:lnTo>
                  <a:pt x="2257262" y="1161122"/>
                </a:lnTo>
                <a:lnTo>
                  <a:pt x="2257262" y="956813"/>
                </a:lnTo>
                <a:lnTo>
                  <a:pt x="2998141" y="956813"/>
                </a:lnTo>
                <a:lnTo>
                  <a:pt x="2998141" y="931696"/>
                </a:lnTo>
                <a:cubicBezTo>
                  <a:pt x="2991220" y="931882"/>
                  <a:pt x="2984235" y="931968"/>
                  <a:pt x="2977212" y="931968"/>
                </a:cubicBezTo>
                <a:moveTo>
                  <a:pt x="803175" y="580746"/>
                </a:moveTo>
                <a:lnTo>
                  <a:pt x="797638" y="580746"/>
                </a:lnTo>
                <a:lnTo>
                  <a:pt x="797638" y="589902"/>
                </a:lnTo>
                <a:lnTo>
                  <a:pt x="803175" y="589902"/>
                </a:lnTo>
                <a:lnTo>
                  <a:pt x="803175" y="607543"/>
                </a:lnTo>
                <a:lnTo>
                  <a:pt x="797638" y="607543"/>
                </a:lnTo>
                <a:lnTo>
                  <a:pt x="797638" y="616699"/>
                </a:lnTo>
                <a:lnTo>
                  <a:pt x="803175" y="616699"/>
                </a:lnTo>
                <a:lnTo>
                  <a:pt x="803175" y="719444"/>
                </a:lnTo>
                <a:lnTo>
                  <a:pt x="797638" y="719444"/>
                </a:lnTo>
                <a:lnTo>
                  <a:pt x="797638" y="728607"/>
                </a:lnTo>
                <a:lnTo>
                  <a:pt x="803175" y="728607"/>
                </a:lnTo>
                <a:lnTo>
                  <a:pt x="803175" y="746270"/>
                </a:lnTo>
                <a:lnTo>
                  <a:pt x="797638" y="746270"/>
                </a:lnTo>
                <a:lnTo>
                  <a:pt x="797638" y="755433"/>
                </a:lnTo>
                <a:lnTo>
                  <a:pt x="803175" y="755433"/>
                </a:lnTo>
                <a:lnTo>
                  <a:pt x="803175" y="928181"/>
                </a:lnTo>
                <a:lnTo>
                  <a:pt x="740845" y="928181"/>
                </a:lnTo>
                <a:lnTo>
                  <a:pt x="740845" y="929716"/>
                </a:lnTo>
                <a:lnTo>
                  <a:pt x="244739" y="929716"/>
                </a:lnTo>
                <a:cubicBezTo>
                  <a:pt x="483052" y="870732"/>
                  <a:pt x="683443" y="719869"/>
                  <a:pt x="803175" y="518313"/>
                </a:cubicBezTo>
                <a:close/>
                <a:moveTo>
                  <a:pt x="840373" y="1894357"/>
                </a:moveTo>
                <a:moveTo>
                  <a:pt x="1524535" y="355422"/>
                </a:moveTo>
                <a:lnTo>
                  <a:pt x="1530263" y="355422"/>
                </a:lnTo>
                <a:lnTo>
                  <a:pt x="1530263" y="359664"/>
                </a:lnTo>
                <a:lnTo>
                  <a:pt x="1524535" y="359664"/>
                </a:lnTo>
                <a:close/>
                <a:moveTo>
                  <a:pt x="1065697" y="1894357"/>
                </a:moveTo>
                <a:moveTo>
                  <a:pt x="1516496" y="355422"/>
                </a:moveTo>
                <a:lnTo>
                  <a:pt x="1522198" y="355422"/>
                </a:lnTo>
                <a:lnTo>
                  <a:pt x="1522198" y="359664"/>
                </a:lnTo>
                <a:lnTo>
                  <a:pt x="1516496" y="359664"/>
                </a:lnTo>
                <a:close/>
                <a:moveTo>
                  <a:pt x="1065697" y="1894357"/>
                </a:moveTo>
                <a:moveTo>
                  <a:pt x="1508876" y="355422"/>
                </a:moveTo>
                <a:lnTo>
                  <a:pt x="1514172" y="355422"/>
                </a:lnTo>
                <a:lnTo>
                  <a:pt x="1514172" y="359664"/>
                </a:lnTo>
                <a:lnTo>
                  <a:pt x="1508876" y="359664"/>
                </a:lnTo>
                <a:close/>
                <a:moveTo>
                  <a:pt x="1065697" y="1894357"/>
                </a:moveTo>
                <a:moveTo>
                  <a:pt x="1483451" y="355422"/>
                </a:moveTo>
                <a:lnTo>
                  <a:pt x="1489280" y="355422"/>
                </a:lnTo>
                <a:lnTo>
                  <a:pt x="1489280" y="359664"/>
                </a:lnTo>
                <a:lnTo>
                  <a:pt x="1483451" y="359664"/>
                </a:lnTo>
                <a:close/>
                <a:moveTo>
                  <a:pt x="1065697" y="1894357"/>
                </a:moveTo>
                <a:moveTo>
                  <a:pt x="1475691" y="355422"/>
                </a:moveTo>
                <a:lnTo>
                  <a:pt x="1481101" y="355422"/>
                </a:lnTo>
                <a:lnTo>
                  <a:pt x="1481101" y="359664"/>
                </a:lnTo>
                <a:lnTo>
                  <a:pt x="1475691" y="359664"/>
                </a:lnTo>
                <a:close/>
                <a:moveTo>
                  <a:pt x="1065697" y="1894357"/>
                </a:moveTo>
                <a:moveTo>
                  <a:pt x="1467880" y="355422"/>
                </a:moveTo>
                <a:lnTo>
                  <a:pt x="1473278" y="355422"/>
                </a:lnTo>
                <a:lnTo>
                  <a:pt x="1473278" y="359664"/>
                </a:lnTo>
                <a:lnTo>
                  <a:pt x="1467880" y="359664"/>
                </a:lnTo>
                <a:close/>
                <a:moveTo>
                  <a:pt x="1065697" y="1894357"/>
                </a:moveTo>
                <a:moveTo>
                  <a:pt x="1064998" y="1010736"/>
                </a:moveTo>
                <a:lnTo>
                  <a:pt x="1064998" y="956813"/>
                </a:lnTo>
                <a:lnTo>
                  <a:pt x="1258292" y="956813"/>
                </a:lnTo>
                <a:cubicBezTo>
                  <a:pt x="1190969" y="969698"/>
                  <a:pt x="1126288" y="987882"/>
                  <a:pt x="1064998" y="1010736"/>
                </a:cubicBezTo>
                <a:moveTo>
                  <a:pt x="1933170" y="1010736"/>
                </a:moveTo>
                <a:cubicBezTo>
                  <a:pt x="1871905" y="987882"/>
                  <a:pt x="1807199" y="969698"/>
                  <a:pt x="1739851" y="956813"/>
                </a:cubicBezTo>
                <a:lnTo>
                  <a:pt x="1933170" y="956813"/>
                </a:lnTo>
                <a:close/>
                <a:moveTo>
                  <a:pt x="410383" y="1894357"/>
                </a:moveTo>
                <a:moveTo>
                  <a:pt x="1995476" y="455752"/>
                </a:moveTo>
                <a:lnTo>
                  <a:pt x="1989965" y="455752"/>
                </a:lnTo>
                <a:lnTo>
                  <a:pt x="1989965" y="464947"/>
                </a:lnTo>
                <a:lnTo>
                  <a:pt x="1995476" y="464947"/>
                </a:lnTo>
                <a:lnTo>
                  <a:pt x="1995476" y="482613"/>
                </a:lnTo>
                <a:lnTo>
                  <a:pt x="1989965" y="482613"/>
                </a:lnTo>
                <a:lnTo>
                  <a:pt x="1989965" y="491744"/>
                </a:lnTo>
                <a:lnTo>
                  <a:pt x="1995476" y="491744"/>
                </a:lnTo>
                <a:lnTo>
                  <a:pt x="1995476" y="580746"/>
                </a:lnTo>
                <a:lnTo>
                  <a:pt x="1989965" y="580746"/>
                </a:lnTo>
                <a:lnTo>
                  <a:pt x="1989965" y="589902"/>
                </a:lnTo>
                <a:lnTo>
                  <a:pt x="1995476" y="589902"/>
                </a:lnTo>
                <a:lnTo>
                  <a:pt x="1995476" y="607543"/>
                </a:lnTo>
                <a:lnTo>
                  <a:pt x="1989965" y="607543"/>
                </a:lnTo>
                <a:lnTo>
                  <a:pt x="1989965" y="616699"/>
                </a:lnTo>
                <a:lnTo>
                  <a:pt x="1995476" y="616699"/>
                </a:lnTo>
                <a:lnTo>
                  <a:pt x="1995476" y="719444"/>
                </a:lnTo>
                <a:lnTo>
                  <a:pt x="1989965" y="719444"/>
                </a:lnTo>
                <a:lnTo>
                  <a:pt x="1989965" y="728607"/>
                </a:lnTo>
                <a:lnTo>
                  <a:pt x="1995476" y="728607"/>
                </a:lnTo>
                <a:lnTo>
                  <a:pt x="1995476" y="746270"/>
                </a:lnTo>
                <a:lnTo>
                  <a:pt x="1989965" y="746270"/>
                </a:lnTo>
                <a:lnTo>
                  <a:pt x="1989965" y="755433"/>
                </a:lnTo>
                <a:lnTo>
                  <a:pt x="1995476" y="755433"/>
                </a:lnTo>
                <a:lnTo>
                  <a:pt x="1995476" y="928181"/>
                </a:lnTo>
                <a:lnTo>
                  <a:pt x="1933170" y="928181"/>
                </a:lnTo>
                <a:lnTo>
                  <a:pt x="1933170" y="929716"/>
                </a:lnTo>
                <a:lnTo>
                  <a:pt x="1064998" y="929716"/>
                </a:lnTo>
                <a:lnTo>
                  <a:pt x="1064998" y="928181"/>
                </a:lnTo>
                <a:lnTo>
                  <a:pt x="1002717" y="928181"/>
                </a:lnTo>
                <a:lnTo>
                  <a:pt x="1002717" y="755433"/>
                </a:lnTo>
                <a:lnTo>
                  <a:pt x="1008229" y="755433"/>
                </a:lnTo>
                <a:lnTo>
                  <a:pt x="1008229" y="746270"/>
                </a:lnTo>
                <a:lnTo>
                  <a:pt x="1002717" y="746270"/>
                </a:lnTo>
                <a:lnTo>
                  <a:pt x="1002717" y="728607"/>
                </a:lnTo>
                <a:lnTo>
                  <a:pt x="1008229" y="728607"/>
                </a:lnTo>
                <a:lnTo>
                  <a:pt x="1008229" y="719444"/>
                </a:lnTo>
                <a:lnTo>
                  <a:pt x="1002717" y="719444"/>
                </a:lnTo>
                <a:lnTo>
                  <a:pt x="1002717" y="616699"/>
                </a:lnTo>
                <a:lnTo>
                  <a:pt x="1008229" y="616699"/>
                </a:lnTo>
                <a:lnTo>
                  <a:pt x="1008229" y="607543"/>
                </a:lnTo>
                <a:lnTo>
                  <a:pt x="1002717" y="607543"/>
                </a:lnTo>
                <a:lnTo>
                  <a:pt x="1002717" y="589902"/>
                </a:lnTo>
                <a:lnTo>
                  <a:pt x="1008229" y="589902"/>
                </a:lnTo>
                <a:lnTo>
                  <a:pt x="1008229" y="580746"/>
                </a:lnTo>
                <a:lnTo>
                  <a:pt x="1002717" y="580746"/>
                </a:lnTo>
                <a:lnTo>
                  <a:pt x="1002717" y="491744"/>
                </a:lnTo>
                <a:lnTo>
                  <a:pt x="1008229" y="491744"/>
                </a:lnTo>
                <a:lnTo>
                  <a:pt x="1008229" y="482613"/>
                </a:lnTo>
                <a:lnTo>
                  <a:pt x="1002717" y="482613"/>
                </a:lnTo>
                <a:lnTo>
                  <a:pt x="1002717" y="464947"/>
                </a:lnTo>
                <a:lnTo>
                  <a:pt x="1008229" y="464947"/>
                </a:lnTo>
                <a:lnTo>
                  <a:pt x="1008229" y="455752"/>
                </a:lnTo>
                <a:lnTo>
                  <a:pt x="1002717" y="455752"/>
                </a:lnTo>
                <a:lnTo>
                  <a:pt x="1002717" y="455625"/>
                </a:lnTo>
                <a:lnTo>
                  <a:pt x="1995476" y="455625"/>
                </a:lnTo>
                <a:close/>
                <a:moveTo>
                  <a:pt x="965367" y="1894357"/>
                </a:moveTo>
                <a:moveTo>
                  <a:pt x="2257262" y="929716"/>
                </a:moveTo>
                <a:lnTo>
                  <a:pt x="2257262" y="928181"/>
                </a:lnTo>
                <a:lnTo>
                  <a:pt x="2195032" y="928181"/>
                </a:lnTo>
                <a:lnTo>
                  <a:pt x="2195032" y="755433"/>
                </a:lnTo>
                <a:lnTo>
                  <a:pt x="2200543" y="755433"/>
                </a:lnTo>
                <a:lnTo>
                  <a:pt x="2200543" y="746270"/>
                </a:lnTo>
                <a:lnTo>
                  <a:pt x="2195032" y="746270"/>
                </a:lnTo>
                <a:lnTo>
                  <a:pt x="2195032" y="728607"/>
                </a:lnTo>
                <a:lnTo>
                  <a:pt x="2200543" y="728607"/>
                </a:lnTo>
                <a:lnTo>
                  <a:pt x="2200543" y="719444"/>
                </a:lnTo>
                <a:lnTo>
                  <a:pt x="2195032" y="719444"/>
                </a:lnTo>
                <a:lnTo>
                  <a:pt x="2195032" y="616699"/>
                </a:lnTo>
                <a:lnTo>
                  <a:pt x="2200543" y="616699"/>
                </a:lnTo>
                <a:lnTo>
                  <a:pt x="2200543" y="607543"/>
                </a:lnTo>
                <a:lnTo>
                  <a:pt x="2195032" y="607543"/>
                </a:lnTo>
                <a:lnTo>
                  <a:pt x="2195032" y="589902"/>
                </a:lnTo>
                <a:lnTo>
                  <a:pt x="2200543" y="589902"/>
                </a:lnTo>
                <a:lnTo>
                  <a:pt x="2200543" y="580746"/>
                </a:lnTo>
                <a:lnTo>
                  <a:pt x="2195032" y="580746"/>
                </a:lnTo>
                <a:lnTo>
                  <a:pt x="2195032" y="518313"/>
                </a:lnTo>
                <a:cubicBezTo>
                  <a:pt x="2314691" y="719869"/>
                  <a:pt x="2515084" y="870732"/>
                  <a:pt x="2753425" y="929716"/>
                </a:cubicBezTo>
                <a:close/>
                <a:moveTo>
                  <a:pt x="491403" y="1894357"/>
                </a:moveTo>
              </a:path>
            </a:pathLst>
          </a:custGeom>
          <a:noFill/>
          <a:ln w="38100" cap="flat" cmpd="sng">
            <a:solidFill>
              <a:srgbClr val="FDC2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0" name="Freeform 540"/>
          <p:cNvSpPr/>
          <p:nvPr/>
        </p:nvSpPr>
        <p:spPr>
          <a:xfrm>
            <a:off x="675215" y="4135540"/>
            <a:ext cx="9402946" cy="0"/>
          </a:xfrm>
          <a:custGeom>
            <a:avLst/>
            <a:gdLst/>
            <a:ahLst/>
            <a:cxnLst/>
            <a:rect l="0" t="0" r="0" b="0"/>
            <a:pathLst>
              <a:path w="9402946">
                <a:moveTo>
                  <a:pt x="0" y="0"/>
                </a:moveTo>
                <a:lnTo>
                  <a:pt x="9402946" y="0"/>
                </a:lnTo>
              </a:path>
            </a:pathLst>
          </a:custGeom>
          <a:noFill/>
          <a:ln w="38100" cap="rnd" cmpd="sng">
            <a:solidFill>
              <a:srgbClr val="FDC200">
                <a:alpha val="100000"/>
              </a:srgbClr>
            </a:solidFill>
            <a:custDash>
              <a:ds d="3" sp="299133"/>
            </a:custDash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1" name="Freeform 541"/>
          <p:cNvSpPr/>
          <p:nvPr/>
        </p:nvSpPr>
        <p:spPr>
          <a:xfrm>
            <a:off x="3698189" y="1974012"/>
            <a:ext cx="0" cy="2020697"/>
          </a:xfrm>
          <a:custGeom>
            <a:avLst/>
            <a:gdLst/>
            <a:ahLst/>
            <a:cxnLst/>
            <a:rect l="0" t="0" r="0" b="0"/>
            <a:pathLst>
              <a:path h="2020697">
                <a:moveTo>
                  <a:pt x="0" y="0"/>
                </a:moveTo>
                <a:lnTo>
                  <a:pt x="0" y="2020697"/>
                </a:lnTo>
              </a:path>
            </a:pathLst>
          </a:custGeom>
          <a:noFill/>
          <a:ln w="38100" cap="rnd" cmpd="sng">
            <a:solidFill>
              <a:srgbClr val="FDC200">
                <a:alpha val="100000"/>
              </a:srgbClr>
            </a:solidFill>
            <a:custDash>
              <a:ds d="3" sp="303066"/>
            </a:custDash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2" name="Freeform 542"/>
          <p:cNvSpPr/>
          <p:nvPr/>
        </p:nvSpPr>
        <p:spPr>
          <a:xfrm>
            <a:off x="5978181" y="2154492"/>
            <a:ext cx="1251001" cy="1942948"/>
          </a:xfrm>
          <a:custGeom>
            <a:avLst/>
            <a:gdLst/>
            <a:ahLst/>
            <a:cxnLst/>
            <a:rect l="0" t="0" r="0" b="0"/>
            <a:pathLst>
              <a:path w="1251001" h="1942948">
                <a:moveTo>
                  <a:pt x="0" y="1942948"/>
                </a:moveTo>
                <a:lnTo>
                  <a:pt x="1251001" y="1942948"/>
                </a:lnTo>
                <a:lnTo>
                  <a:pt x="1251001" y="0"/>
                </a:lnTo>
                <a:lnTo>
                  <a:pt x="0" y="0"/>
                </a:lnTo>
                <a:lnTo>
                  <a:pt x="0" y="1942948"/>
                </a:lnTo>
                <a:close/>
              </a:path>
            </a:pathLst>
          </a:custGeom>
          <a:solidFill>
            <a:srgbClr val="010101">
              <a:alpha val="10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3" name="Freeform 543"/>
          <p:cNvSpPr/>
          <p:nvPr/>
        </p:nvSpPr>
        <p:spPr>
          <a:xfrm>
            <a:off x="2190" y="5772493"/>
            <a:ext cx="540004" cy="1787513"/>
          </a:xfrm>
          <a:custGeom>
            <a:avLst/>
            <a:gdLst/>
            <a:ahLst/>
            <a:cxnLst/>
            <a:rect l="0" t="0" r="0" b="0"/>
            <a:pathLst>
              <a:path w="540004" h="1787513">
                <a:moveTo>
                  <a:pt x="0" y="1787513"/>
                </a:moveTo>
                <a:lnTo>
                  <a:pt x="540004" y="1787513"/>
                </a:lnTo>
                <a:lnTo>
                  <a:pt x="540004" y="0"/>
                </a:lnTo>
                <a:lnTo>
                  <a:pt x="0" y="0"/>
                </a:lnTo>
                <a:lnTo>
                  <a:pt x="0" y="1787513"/>
                </a:lnTo>
                <a:close/>
              </a:path>
            </a:pathLst>
          </a:custGeom>
          <a:solidFill>
            <a:srgbClr val="010101">
              <a:alpha val="10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4" name="Freeform 544"/>
          <p:cNvSpPr/>
          <p:nvPr/>
        </p:nvSpPr>
        <p:spPr>
          <a:xfrm>
            <a:off x="3440176" y="5772493"/>
            <a:ext cx="1305014" cy="1787513"/>
          </a:xfrm>
          <a:custGeom>
            <a:avLst/>
            <a:gdLst/>
            <a:ahLst/>
            <a:cxnLst/>
            <a:rect l="0" t="0" r="0" b="0"/>
            <a:pathLst>
              <a:path w="1305014" h="1787513">
                <a:moveTo>
                  <a:pt x="0" y="1787513"/>
                </a:moveTo>
                <a:lnTo>
                  <a:pt x="1305014" y="1787513"/>
                </a:lnTo>
                <a:lnTo>
                  <a:pt x="1305014" y="0"/>
                </a:lnTo>
                <a:lnTo>
                  <a:pt x="0" y="0"/>
                </a:lnTo>
                <a:lnTo>
                  <a:pt x="0" y="1787513"/>
                </a:lnTo>
                <a:close/>
              </a:path>
            </a:pathLst>
          </a:custGeom>
          <a:solidFill>
            <a:srgbClr val="010101">
              <a:alpha val="10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5" name="Freeform 545"/>
          <p:cNvSpPr/>
          <p:nvPr/>
        </p:nvSpPr>
        <p:spPr>
          <a:xfrm>
            <a:off x="5683605" y="3095854"/>
            <a:ext cx="558317" cy="708774"/>
          </a:xfrm>
          <a:custGeom>
            <a:avLst/>
            <a:gdLst/>
            <a:ahLst/>
            <a:cxnLst/>
            <a:rect l="0" t="0" r="0" b="0"/>
            <a:pathLst>
              <a:path w="558317" h="708774">
                <a:moveTo>
                  <a:pt x="189814" y="0"/>
                </a:moveTo>
                <a:cubicBezTo>
                  <a:pt x="189814" y="0"/>
                  <a:pt x="0" y="0"/>
                  <a:pt x="0" y="189814"/>
                </a:cubicBezTo>
                <a:lnTo>
                  <a:pt x="0" y="708774"/>
                </a:lnTo>
                <a:lnTo>
                  <a:pt x="558317" y="708774"/>
                </a:lnTo>
                <a:lnTo>
                  <a:pt x="558317" y="189814"/>
                </a:lnTo>
                <a:cubicBezTo>
                  <a:pt x="558317" y="189814"/>
                  <a:pt x="558317" y="0"/>
                  <a:pt x="368491" y="0"/>
                </a:cubicBezTo>
                <a:close/>
                <a:moveTo>
                  <a:pt x="-1217371" y="4466234"/>
                </a:moveTo>
              </a:path>
            </a:pathLst>
          </a:custGeom>
          <a:noFill/>
          <a:ln w="50800" cap="flat" cmpd="sng">
            <a:solidFill>
              <a:srgbClr val="FDC2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6" name="Freeform 546"/>
          <p:cNvSpPr/>
          <p:nvPr/>
        </p:nvSpPr>
        <p:spPr>
          <a:xfrm>
            <a:off x="4534357" y="3095854"/>
            <a:ext cx="558317" cy="708774"/>
          </a:xfrm>
          <a:custGeom>
            <a:avLst/>
            <a:gdLst/>
            <a:ahLst/>
            <a:cxnLst/>
            <a:rect l="0" t="0" r="0" b="0"/>
            <a:pathLst>
              <a:path w="558317" h="708774">
                <a:moveTo>
                  <a:pt x="189814" y="0"/>
                </a:moveTo>
                <a:cubicBezTo>
                  <a:pt x="189814" y="0"/>
                  <a:pt x="0" y="0"/>
                  <a:pt x="0" y="189814"/>
                </a:cubicBezTo>
                <a:lnTo>
                  <a:pt x="0" y="708774"/>
                </a:lnTo>
                <a:lnTo>
                  <a:pt x="558317" y="708774"/>
                </a:lnTo>
                <a:lnTo>
                  <a:pt x="558317" y="189814"/>
                </a:lnTo>
                <a:cubicBezTo>
                  <a:pt x="558317" y="189814"/>
                  <a:pt x="558317" y="0"/>
                  <a:pt x="368490" y="0"/>
                </a:cubicBezTo>
                <a:close/>
                <a:moveTo>
                  <a:pt x="-68123" y="4466234"/>
                </a:moveTo>
              </a:path>
            </a:pathLst>
          </a:custGeom>
          <a:noFill/>
          <a:ln w="50800" cap="flat" cmpd="sng">
            <a:solidFill>
              <a:srgbClr val="FDC2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7" name="Freeform 547"/>
          <p:cNvSpPr/>
          <p:nvPr/>
        </p:nvSpPr>
        <p:spPr>
          <a:xfrm>
            <a:off x="5815622" y="2780297"/>
            <a:ext cx="294284" cy="294297"/>
          </a:xfrm>
          <a:custGeom>
            <a:avLst/>
            <a:gdLst/>
            <a:ahLst/>
            <a:cxnLst/>
            <a:rect l="0" t="0" r="0" b="0"/>
            <a:pathLst>
              <a:path w="294284" h="294297">
                <a:moveTo>
                  <a:pt x="147142" y="294297"/>
                </a:moveTo>
                <a:cubicBezTo>
                  <a:pt x="228409" y="294297"/>
                  <a:pt x="294284" y="228423"/>
                  <a:pt x="294284" y="147155"/>
                </a:cubicBezTo>
                <a:cubicBezTo>
                  <a:pt x="294284" y="65888"/>
                  <a:pt x="228409" y="0"/>
                  <a:pt x="147142" y="0"/>
                </a:cubicBezTo>
                <a:cubicBezTo>
                  <a:pt x="65874" y="0"/>
                  <a:pt x="0" y="65888"/>
                  <a:pt x="0" y="147155"/>
                </a:cubicBezTo>
                <a:cubicBezTo>
                  <a:pt x="0" y="228423"/>
                  <a:pt x="65874" y="294297"/>
                  <a:pt x="147142" y="294297"/>
                </a:cubicBezTo>
              </a:path>
            </a:pathLst>
          </a:custGeom>
          <a:noFill/>
          <a:ln w="50800" cap="flat" cmpd="sng">
            <a:solidFill>
              <a:srgbClr val="FDC2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8" name="Freeform 548"/>
          <p:cNvSpPr/>
          <p:nvPr/>
        </p:nvSpPr>
        <p:spPr>
          <a:xfrm>
            <a:off x="4666373" y="2780297"/>
            <a:ext cx="294285" cy="294297"/>
          </a:xfrm>
          <a:custGeom>
            <a:avLst/>
            <a:gdLst/>
            <a:ahLst/>
            <a:cxnLst/>
            <a:rect l="0" t="0" r="0" b="0"/>
            <a:pathLst>
              <a:path w="294285" h="294297">
                <a:moveTo>
                  <a:pt x="147142" y="294297"/>
                </a:moveTo>
                <a:cubicBezTo>
                  <a:pt x="228410" y="294297"/>
                  <a:pt x="294285" y="228423"/>
                  <a:pt x="294285" y="147155"/>
                </a:cubicBezTo>
                <a:cubicBezTo>
                  <a:pt x="294285" y="65888"/>
                  <a:pt x="228410" y="0"/>
                  <a:pt x="147142" y="0"/>
                </a:cubicBezTo>
                <a:cubicBezTo>
                  <a:pt x="65875" y="0"/>
                  <a:pt x="0" y="65888"/>
                  <a:pt x="0" y="147155"/>
                </a:cubicBezTo>
                <a:cubicBezTo>
                  <a:pt x="0" y="228423"/>
                  <a:pt x="65875" y="294297"/>
                  <a:pt x="147142" y="294297"/>
                </a:cubicBezTo>
              </a:path>
            </a:pathLst>
          </a:custGeom>
          <a:noFill/>
          <a:ln w="50800" cap="flat" cmpd="sng">
            <a:solidFill>
              <a:srgbClr val="FDC2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9" name="Freeform 549"/>
          <p:cNvSpPr/>
          <p:nvPr/>
        </p:nvSpPr>
        <p:spPr>
          <a:xfrm>
            <a:off x="5154599" y="3141295"/>
            <a:ext cx="467068" cy="663333"/>
          </a:xfrm>
          <a:custGeom>
            <a:avLst/>
            <a:gdLst/>
            <a:ahLst/>
            <a:cxnLst/>
            <a:rect l="0" t="0" r="0" b="0"/>
            <a:pathLst>
              <a:path w="467068" h="663333">
                <a:moveTo>
                  <a:pt x="175464" y="0"/>
                </a:moveTo>
                <a:cubicBezTo>
                  <a:pt x="175464" y="0"/>
                  <a:pt x="0" y="0"/>
                  <a:pt x="0" y="175463"/>
                </a:cubicBezTo>
                <a:lnTo>
                  <a:pt x="0" y="663333"/>
                </a:lnTo>
                <a:lnTo>
                  <a:pt x="467068" y="663333"/>
                </a:lnTo>
                <a:lnTo>
                  <a:pt x="467068" y="175463"/>
                </a:lnTo>
                <a:cubicBezTo>
                  <a:pt x="467068" y="175463"/>
                  <a:pt x="467068" y="0"/>
                  <a:pt x="291605" y="0"/>
                </a:cubicBezTo>
                <a:close/>
                <a:moveTo>
                  <a:pt x="-733806" y="4420793"/>
                </a:moveTo>
              </a:path>
            </a:pathLst>
          </a:custGeom>
          <a:noFill/>
          <a:ln w="50800" cap="flat" cmpd="sng">
            <a:solidFill>
              <a:srgbClr val="FDC2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0" name="Freeform 550"/>
          <p:cNvSpPr/>
          <p:nvPr/>
        </p:nvSpPr>
        <p:spPr>
          <a:xfrm>
            <a:off x="4005364" y="3141295"/>
            <a:ext cx="467055" cy="663333"/>
          </a:xfrm>
          <a:custGeom>
            <a:avLst/>
            <a:gdLst/>
            <a:ahLst/>
            <a:cxnLst/>
            <a:rect l="0" t="0" r="0" b="0"/>
            <a:pathLst>
              <a:path w="467055" h="663333">
                <a:moveTo>
                  <a:pt x="175463" y="0"/>
                </a:moveTo>
                <a:cubicBezTo>
                  <a:pt x="175463" y="0"/>
                  <a:pt x="0" y="0"/>
                  <a:pt x="0" y="175463"/>
                </a:cubicBezTo>
                <a:lnTo>
                  <a:pt x="0" y="663333"/>
                </a:lnTo>
                <a:lnTo>
                  <a:pt x="467055" y="663333"/>
                </a:lnTo>
                <a:lnTo>
                  <a:pt x="467055" y="175463"/>
                </a:lnTo>
                <a:cubicBezTo>
                  <a:pt x="467055" y="175463"/>
                  <a:pt x="467055" y="0"/>
                  <a:pt x="291604" y="0"/>
                </a:cubicBezTo>
                <a:close/>
                <a:moveTo>
                  <a:pt x="415429" y="4420793"/>
                </a:moveTo>
              </a:path>
            </a:pathLst>
          </a:custGeom>
          <a:noFill/>
          <a:ln w="50800" cap="flat" cmpd="sng">
            <a:solidFill>
              <a:srgbClr val="FDC2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1" name="Freeform 551"/>
          <p:cNvSpPr/>
          <p:nvPr/>
        </p:nvSpPr>
        <p:spPr>
          <a:xfrm>
            <a:off x="6303848" y="3141295"/>
            <a:ext cx="467055" cy="663333"/>
          </a:xfrm>
          <a:custGeom>
            <a:avLst/>
            <a:gdLst/>
            <a:ahLst/>
            <a:cxnLst/>
            <a:rect l="0" t="0" r="0" b="0"/>
            <a:pathLst>
              <a:path w="467055" h="663333">
                <a:moveTo>
                  <a:pt x="175463" y="0"/>
                </a:moveTo>
                <a:cubicBezTo>
                  <a:pt x="175463" y="0"/>
                  <a:pt x="0" y="0"/>
                  <a:pt x="0" y="175463"/>
                </a:cubicBezTo>
                <a:lnTo>
                  <a:pt x="0" y="663333"/>
                </a:lnTo>
                <a:lnTo>
                  <a:pt x="467055" y="663333"/>
                </a:lnTo>
                <a:lnTo>
                  <a:pt x="467055" y="175463"/>
                </a:lnTo>
                <a:cubicBezTo>
                  <a:pt x="467055" y="175463"/>
                  <a:pt x="467055" y="0"/>
                  <a:pt x="291605" y="0"/>
                </a:cubicBezTo>
                <a:close/>
                <a:moveTo>
                  <a:pt x="-1883055" y="4420793"/>
                </a:moveTo>
              </a:path>
            </a:pathLst>
          </a:custGeom>
          <a:noFill/>
          <a:ln w="50800" cap="flat" cmpd="sng">
            <a:solidFill>
              <a:srgbClr val="FDC2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2" name="Freeform 552"/>
          <p:cNvSpPr/>
          <p:nvPr/>
        </p:nvSpPr>
        <p:spPr>
          <a:xfrm>
            <a:off x="5905436" y="2980068"/>
            <a:ext cx="114656" cy="57328"/>
          </a:xfrm>
          <a:custGeom>
            <a:avLst/>
            <a:gdLst/>
            <a:ahLst/>
            <a:cxnLst/>
            <a:rect l="0" t="0" r="0" b="0"/>
            <a:pathLst>
              <a:path w="114656" h="57328">
                <a:moveTo>
                  <a:pt x="0" y="0"/>
                </a:moveTo>
                <a:cubicBezTo>
                  <a:pt x="0" y="31661"/>
                  <a:pt x="25667" y="57328"/>
                  <a:pt x="57328" y="57328"/>
                </a:cubicBezTo>
                <a:cubicBezTo>
                  <a:pt x="88989" y="57328"/>
                  <a:pt x="114656" y="31661"/>
                  <a:pt x="114656" y="0"/>
                </a:cubicBezTo>
              </a:path>
            </a:pathLst>
          </a:custGeom>
          <a:noFill/>
          <a:ln w="25400" cap="flat" cmpd="sng">
            <a:solidFill>
              <a:srgbClr val="FDC2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3" name="Freeform 553"/>
          <p:cNvSpPr/>
          <p:nvPr/>
        </p:nvSpPr>
        <p:spPr>
          <a:xfrm>
            <a:off x="4756187" y="2980068"/>
            <a:ext cx="114656" cy="57328"/>
          </a:xfrm>
          <a:custGeom>
            <a:avLst/>
            <a:gdLst/>
            <a:ahLst/>
            <a:cxnLst/>
            <a:rect l="0" t="0" r="0" b="0"/>
            <a:pathLst>
              <a:path w="114656" h="57328">
                <a:moveTo>
                  <a:pt x="0" y="0"/>
                </a:moveTo>
                <a:cubicBezTo>
                  <a:pt x="0" y="31661"/>
                  <a:pt x="25667" y="57328"/>
                  <a:pt x="57328" y="57328"/>
                </a:cubicBezTo>
                <a:cubicBezTo>
                  <a:pt x="88990" y="57328"/>
                  <a:pt x="114656" y="31661"/>
                  <a:pt x="114656" y="0"/>
                </a:cubicBezTo>
              </a:path>
            </a:pathLst>
          </a:custGeom>
          <a:noFill/>
          <a:ln w="25400" cap="flat" cmpd="sng">
            <a:solidFill>
              <a:srgbClr val="FDC2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4" name="Freeform 554"/>
          <p:cNvSpPr/>
          <p:nvPr/>
        </p:nvSpPr>
        <p:spPr>
          <a:xfrm>
            <a:off x="5240997" y="2820975"/>
            <a:ext cx="294285" cy="294297"/>
          </a:xfrm>
          <a:custGeom>
            <a:avLst/>
            <a:gdLst/>
            <a:ahLst/>
            <a:cxnLst/>
            <a:rect l="0" t="0" r="0" b="0"/>
            <a:pathLst>
              <a:path w="294285" h="294297">
                <a:moveTo>
                  <a:pt x="147143" y="294297"/>
                </a:moveTo>
                <a:cubicBezTo>
                  <a:pt x="228410" y="294297"/>
                  <a:pt x="294285" y="228423"/>
                  <a:pt x="294285" y="147155"/>
                </a:cubicBezTo>
                <a:cubicBezTo>
                  <a:pt x="294285" y="65888"/>
                  <a:pt x="228410" y="0"/>
                  <a:pt x="147143" y="0"/>
                </a:cubicBezTo>
                <a:cubicBezTo>
                  <a:pt x="65875" y="0"/>
                  <a:pt x="0" y="65888"/>
                  <a:pt x="0" y="147155"/>
                </a:cubicBezTo>
                <a:cubicBezTo>
                  <a:pt x="0" y="228423"/>
                  <a:pt x="65875" y="294297"/>
                  <a:pt x="147143" y="294297"/>
                </a:cubicBezTo>
              </a:path>
            </a:pathLst>
          </a:custGeom>
          <a:noFill/>
          <a:ln w="50800" cap="flat" cmpd="sng">
            <a:solidFill>
              <a:srgbClr val="FDC2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5" name="Freeform 555"/>
          <p:cNvSpPr/>
          <p:nvPr/>
        </p:nvSpPr>
        <p:spPr>
          <a:xfrm>
            <a:off x="4091749" y="2820975"/>
            <a:ext cx="294284" cy="294297"/>
          </a:xfrm>
          <a:custGeom>
            <a:avLst/>
            <a:gdLst/>
            <a:ahLst/>
            <a:cxnLst/>
            <a:rect l="0" t="0" r="0" b="0"/>
            <a:pathLst>
              <a:path w="294284" h="294297">
                <a:moveTo>
                  <a:pt x="147142" y="294297"/>
                </a:moveTo>
                <a:cubicBezTo>
                  <a:pt x="228410" y="294297"/>
                  <a:pt x="294284" y="228423"/>
                  <a:pt x="294284" y="147155"/>
                </a:cubicBezTo>
                <a:cubicBezTo>
                  <a:pt x="294284" y="65888"/>
                  <a:pt x="228410" y="0"/>
                  <a:pt x="147142" y="0"/>
                </a:cubicBezTo>
                <a:cubicBezTo>
                  <a:pt x="65875" y="0"/>
                  <a:pt x="0" y="65888"/>
                  <a:pt x="0" y="147155"/>
                </a:cubicBezTo>
                <a:cubicBezTo>
                  <a:pt x="0" y="228423"/>
                  <a:pt x="65875" y="294297"/>
                  <a:pt x="147142" y="294297"/>
                </a:cubicBezTo>
              </a:path>
            </a:pathLst>
          </a:custGeom>
          <a:noFill/>
          <a:ln w="50800" cap="flat" cmpd="sng">
            <a:solidFill>
              <a:srgbClr val="FDC2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6" name="Freeform 556"/>
          <p:cNvSpPr/>
          <p:nvPr/>
        </p:nvSpPr>
        <p:spPr>
          <a:xfrm>
            <a:off x="6390246" y="2820975"/>
            <a:ext cx="294284" cy="294297"/>
          </a:xfrm>
          <a:custGeom>
            <a:avLst/>
            <a:gdLst/>
            <a:ahLst/>
            <a:cxnLst/>
            <a:rect l="0" t="0" r="0" b="0"/>
            <a:pathLst>
              <a:path w="294284" h="294297">
                <a:moveTo>
                  <a:pt x="147142" y="294297"/>
                </a:moveTo>
                <a:cubicBezTo>
                  <a:pt x="228409" y="294297"/>
                  <a:pt x="294284" y="228423"/>
                  <a:pt x="294284" y="147155"/>
                </a:cubicBezTo>
                <a:cubicBezTo>
                  <a:pt x="294284" y="65888"/>
                  <a:pt x="228409" y="0"/>
                  <a:pt x="147142" y="0"/>
                </a:cubicBezTo>
                <a:cubicBezTo>
                  <a:pt x="65875" y="0"/>
                  <a:pt x="0" y="65888"/>
                  <a:pt x="0" y="147155"/>
                </a:cubicBezTo>
                <a:cubicBezTo>
                  <a:pt x="0" y="228423"/>
                  <a:pt x="65875" y="294297"/>
                  <a:pt x="147142" y="294297"/>
                </a:cubicBezTo>
              </a:path>
            </a:pathLst>
          </a:custGeom>
          <a:noFill/>
          <a:ln w="50800" cap="flat" cmpd="sng">
            <a:solidFill>
              <a:srgbClr val="FDC2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7" name="Freeform 557"/>
          <p:cNvSpPr/>
          <p:nvPr/>
        </p:nvSpPr>
        <p:spPr>
          <a:xfrm>
            <a:off x="5330812" y="3020746"/>
            <a:ext cx="114656" cy="57328"/>
          </a:xfrm>
          <a:custGeom>
            <a:avLst/>
            <a:gdLst/>
            <a:ahLst/>
            <a:cxnLst/>
            <a:rect l="0" t="0" r="0" b="0"/>
            <a:pathLst>
              <a:path w="114656" h="57328">
                <a:moveTo>
                  <a:pt x="0" y="0"/>
                </a:moveTo>
                <a:cubicBezTo>
                  <a:pt x="0" y="31662"/>
                  <a:pt x="25666" y="57328"/>
                  <a:pt x="57328" y="57328"/>
                </a:cubicBezTo>
                <a:cubicBezTo>
                  <a:pt x="88989" y="57328"/>
                  <a:pt x="114656" y="31662"/>
                  <a:pt x="114656" y="0"/>
                </a:cubicBezTo>
              </a:path>
            </a:pathLst>
          </a:custGeom>
          <a:noFill/>
          <a:ln w="25400" cap="flat" cmpd="sng">
            <a:solidFill>
              <a:srgbClr val="FDC2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8" name="Freeform 558"/>
          <p:cNvSpPr/>
          <p:nvPr/>
        </p:nvSpPr>
        <p:spPr>
          <a:xfrm>
            <a:off x="4181563" y="3020746"/>
            <a:ext cx="114656" cy="57328"/>
          </a:xfrm>
          <a:custGeom>
            <a:avLst/>
            <a:gdLst/>
            <a:ahLst/>
            <a:cxnLst/>
            <a:rect l="0" t="0" r="0" b="0"/>
            <a:pathLst>
              <a:path w="114656" h="57328">
                <a:moveTo>
                  <a:pt x="0" y="0"/>
                </a:moveTo>
                <a:cubicBezTo>
                  <a:pt x="0" y="31662"/>
                  <a:pt x="25667" y="57328"/>
                  <a:pt x="57328" y="57328"/>
                </a:cubicBezTo>
                <a:cubicBezTo>
                  <a:pt x="88989" y="57328"/>
                  <a:pt x="114656" y="31662"/>
                  <a:pt x="114656" y="0"/>
                </a:cubicBezTo>
              </a:path>
            </a:pathLst>
          </a:custGeom>
          <a:noFill/>
          <a:ln w="25400" cap="flat" cmpd="sng">
            <a:solidFill>
              <a:srgbClr val="FDC2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9" name="Freeform 559"/>
          <p:cNvSpPr/>
          <p:nvPr/>
        </p:nvSpPr>
        <p:spPr>
          <a:xfrm>
            <a:off x="6480060" y="3020746"/>
            <a:ext cx="114656" cy="57328"/>
          </a:xfrm>
          <a:custGeom>
            <a:avLst/>
            <a:gdLst/>
            <a:ahLst/>
            <a:cxnLst/>
            <a:rect l="0" t="0" r="0" b="0"/>
            <a:pathLst>
              <a:path w="114656" h="57328">
                <a:moveTo>
                  <a:pt x="0" y="0"/>
                </a:moveTo>
                <a:cubicBezTo>
                  <a:pt x="0" y="31662"/>
                  <a:pt x="25667" y="57328"/>
                  <a:pt x="57328" y="57328"/>
                </a:cubicBezTo>
                <a:cubicBezTo>
                  <a:pt x="88989" y="57328"/>
                  <a:pt x="114656" y="31662"/>
                  <a:pt x="114656" y="0"/>
                </a:cubicBezTo>
              </a:path>
            </a:pathLst>
          </a:custGeom>
          <a:noFill/>
          <a:ln w="25400" cap="flat" cmpd="sng">
            <a:solidFill>
              <a:srgbClr val="FDC2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0" name="Freeform 560"/>
          <p:cNvSpPr/>
          <p:nvPr/>
        </p:nvSpPr>
        <p:spPr>
          <a:xfrm>
            <a:off x="6998195" y="1974012"/>
            <a:ext cx="0" cy="2020697"/>
          </a:xfrm>
          <a:custGeom>
            <a:avLst/>
            <a:gdLst/>
            <a:ahLst/>
            <a:cxnLst/>
            <a:rect l="0" t="0" r="0" b="0"/>
            <a:pathLst>
              <a:path h="2020697">
                <a:moveTo>
                  <a:pt x="0" y="0"/>
                </a:moveTo>
                <a:lnTo>
                  <a:pt x="0" y="2020697"/>
                </a:lnTo>
              </a:path>
            </a:pathLst>
          </a:custGeom>
          <a:noFill/>
          <a:ln w="38100" cap="rnd" cmpd="sng">
            <a:solidFill>
              <a:srgbClr val="FDC200">
                <a:alpha val="100000"/>
              </a:srgbClr>
            </a:solidFill>
            <a:custDash>
              <a:ds d="3" sp="303066"/>
            </a:custDash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1" name="Freeform 561"/>
          <p:cNvSpPr/>
          <p:nvPr/>
        </p:nvSpPr>
        <p:spPr>
          <a:xfrm>
            <a:off x="6998195" y="4337635"/>
            <a:ext cx="0" cy="2634187"/>
          </a:xfrm>
          <a:custGeom>
            <a:avLst/>
            <a:gdLst/>
            <a:ahLst/>
            <a:cxnLst/>
            <a:rect l="0" t="0" r="0" b="0"/>
            <a:pathLst>
              <a:path h="2634187">
                <a:moveTo>
                  <a:pt x="0" y="0"/>
                </a:moveTo>
                <a:lnTo>
                  <a:pt x="0" y="2634187"/>
                </a:lnTo>
              </a:path>
            </a:pathLst>
          </a:custGeom>
          <a:noFill/>
          <a:ln w="38100" cap="rnd" cmpd="sng">
            <a:solidFill>
              <a:srgbClr val="FDC200">
                <a:alpha val="100000"/>
              </a:srgbClr>
            </a:solidFill>
            <a:custDash>
              <a:ds d="3" sp="294200"/>
            </a:custDash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2" name="Freeform 562"/>
          <p:cNvSpPr/>
          <p:nvPr/>
        </p:nvSpPr>
        <p:spPr>
          <a:xfrm>
            <a:off x="4224959" y="5811152"/>
            <a:ext cx="2385428" cy="874286"/>
          </a:xfrm>
          <a:custGeom>
            <a:avLst/>
            <a:gdLst/>
            <a:ahLst/>
            <a:cxnLst/>
            <a:rect l="0" t="0" r="0" b="0"/>
            <a:pathLst>
              <a:path w="2385428" h="874286">
                <a:moveTo>
                  <a:pt x="2333739" y="763715"/>
                </a:moveTo>
                <a:lnTo>
                  <a:pt x="2333739" y="684150"/>
                </a:lnTo>
                <a:lnTo>
                  <a:pt x="2242478" y="646746"/>
                </a:lnTo>
                <a:lnTo>
                  <a:pt x="2124431" y="646746"/>
                </a:lnTo>
                <a:lnTo>
                  <a:pt x="2145487" y="624302"/>
                </a:lnTo>
                <a:lnTo>
                  <a:pt x="2035086" y="562415"/>
                </a:lnTo>
                <a:lnTo>
                  <a:pt x="2035086" y="530446"/>
                </a:lnTo>
                <a:lnTo>
                  <a:pt x="2135912" y="408724"/>
                </a:lnTo>
                <a:cubicBezTo>
                  <a:pt x="1931073" y="389674"/>
                  <a:pt x="1783017" y="476720"/>
                  <a:pt x="1783017" y="476720"/>
                </a:cubicBezTo>
                <a:cubicBezTo>
                  <a:pt x="1728762" y="447485"/>
                  <a:pt x="1654099" y="436601"/>
                  <a:pt x="1654099" y="436601"/>
                </a:cubicBezTo>
                <a:lnTo>
                  <a:pt x="1718552" y="284264"/>
                </a:lnTo>
                <a:cubicBezTo>
                  <a:pt x="1479881" y="221018"/>
                  <a:pt x="1289076" y="374714"/>
                  <a:pt x="1289076" y="374714"/>
                </a:cubicBezTo>
                <a:cubicBezTo>
                  <a:pt x="1119962" y="18352"/>
                  <a:pt x="800888" y="0"/>
                  <a:pt x="800888" y="0"/>
                </a:cubicBezTo>
                <a:lnTo>
                  <a:pt x="867258" y="240056"/>
                </a:lnTo>
                <a:cubicBezTo>
                  <a:pt x="753022" y="172733"/>
                  <a:pt x="617093" y="172733"/>
                  <a:pt x="617093" y="172733"/>
                </a:cubicBezTo>
                <a:lnTo>
                  <a:pt x="637515" y="311468"/>
                </a:lnTo>
                <a:cubicBezTo>
                  <a:pt x="490741" y="267259"/>
                  <a:pt x="372047" y="297866"/>
                  <a:pt x="372047" y="297866"/>
                </a:cubicBezTo>
                <a:lnTo>
                  <a:pt x="453733" y="515487"/>
                </a:lnTo>
                <a:cubicBezTo>
                  <a:pt x="345237" y="527728"/>
                  <a:pt x="303124" y="557658"/>
                  <a:pt x="303124" y="557658"/>
                </a:cubicBezTo>
                <a:lnTo>
                  <a:pt x="323545" y="584859"/>
                </a:lnTo>
                <a:lnTo>
                  <a:pt x="323545" y="633825"/>
                </a:lnTo>
                <a:lnTo>
                  <a:pt x="291630" y="633825"/>
                </a:lnTo>
                <a:lnTo>
                  <a:pt x="291630" y="685509"/>
                </a:lnTo>
                <a:lnTo>
                  <a:pt x="255905" y="685509"/>
                </a:lnTo>
                <a:lnTo>
                  <a:pt x="255905" y="763715"/>
                </a:lnTo>
                <a:lnTo>
                  <a:pt x="0" y="763715"/>
                </a:lnTo>
                <a:lnTo>
                  <a:pt x="0" y="874286"/>
                </a:lnTo>
                <a:lnTo>
                  <a:pt x="2385428" y="874286"/>
                </a:lnTo>
                <a:lnTo>
                  <a:pt x="2385428" y="763715"/>
                </a:lnTo>
                <a:close/>
                <a:moveTo>
                  <a:pt x="-3237738" y="1750936"/>
                </a:moveTo>
                <a:moveTo>
                  <a:pt x="1593800" y="586218"/>
                </a:moveTo>
                <a:lnTo>
                  <a:pt x="1623149" y="511070"/>
                </a:lnTo>
                <a:lnTo>
                  <a:pt x="1641666" y="547794"/>
                </a:lnTo>
                <a:close/>
                <a:moveTo>
                  <a:pt x="-3060241" y="1750936"/>
                </a:moveTo>
              </a:path>
            </a:pathLst>
          </a:custGeom>
          <a:noFill/>
          <a:ln w="50800" cap="flat" cmpd="sng">
            <a:solidFill>
              <a:srgbClr val="FDC20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3" name="Freeform 563"/>
          <p:cNvSpPr/>
          <p:nvPr/>
        </p:nvSpPr>
        <p:spPr>
          <a:xfrm>
            <a:off x="3698189" y="4337635"/>
            <a:ext cx="0" cy="2634187"/>
          </a:xfrm>
          <a:custGeom>
            <a:avLst/>
            <a:gdLst/>
            <a:ahLst/>
            <a:cxnLst/>
            <a:rect l="0" t="0" r="0" b="0"/>
            <a:pathLst>
              <a:path h="2634187">
                <a:moveTo>
                  <a:pt x="0" y="0"/>
                </a:moveTo>
                <a:lnTo>
                  <a:pt x="0" y="2634187"/>
                </a:lnTo>
              </a:path>
            </a:pathLst>
          </a:custGeom>
          <a:noFill/>
          <a:ln w="38100" cap="rnd" cmpd="sng">
            <a:solidFill>
              <a:srgbClr val="FDC200">
                <a:alpha val="100000"/>
              </a:srgbClr>
            </a:solidFill>
            <a:custDash>
              <a:ds d="3" sp="294200"/>
            </a:custDash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65" name="Picture 565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667368" y="5460950"/>
            <a:ext cx="1422920" cy="1422932"/>
          </a:xfrm>
          <a:prstGeom prst="rect">
            <a:avLst/>
          </a:prstGeom>
          <a:noFill/>
        </p:spPr>
      </p:pic>
      <p:sp>
        <p:nvSpPr>
          <p:cNvPr id="566" name="Freeform 566"/>
          <p:cNvSpPr/>
          <p:nvPr/>
        </p:nvSpPr>
        <p:spPr>
          <a:xfrm>
            <a:off x="7303096" y="2371256"/>
            <a:ext cx="1406970" cy="969340"/>
          </a:xfrm>
          <a:custGeom>
            <a:avLst/>
            <a:gdLst/>
            <a:ahLst/>
            <a:cxnLst/>
            <a:rect l="0" t="0" r="0" b="0"/>
            <a:pathLst>
              <a:path w="1406970" h="969340">
                <a:moveTo>
                  <a:pt x="1261148" y="0"/>
                </a:moveTo>
                <a:lnTo>
                  <a:pt x="1403363" y="0"/>
                </a:lnTo>
                <a:cubicBezTo>
                  <a:pt x="1405344" y="0"/>
                  <a:pt x="1406970" y="1625"/>
                  <a:pt x="1406970" y="3606"/>
                </a:cubicBezTo>
                <a:lnTo>
                  <a:pt x="1406970" y="965707"/>
                </a:lnTo>
                <a:cubicBezTo>
                  <a:pt x="1406970" y="967714"/>
                  <a:pt x="1405344" y="969340"/>
                  <a:pt x="1403363" y="969340"/>
                </a:cubicBezTo>
                <a:lnTo>
                  <a:pt x="3607" y="969340"/>
                </a:lnTo>
                <a:cubicBezTo>
                  <a:pt x="1626" y="969340"/>
                  <a:pt x="0" y="967714"/>
                  <a:pt x="0" y="965707"/>
                </a:cubicBezTo>
                <a:lnTo>
                  <a:pt x="0" y="3606"/>
                </a:lnTo>
                <a:cubicBezTo>
                  <a:pt x="0" y="1625"/>
                  <a:pt x="1626" y="0"/>
                  <a:pt x="3607" y="0"/>
                </a:cubicBezTo>
                <a:lnTo>
                  <a:pt x="397752" y="0"/>
                </a:lnTo>
              </a:path>
            </a:pathLst>
          </a:custGeom>
          <a:noFill/>
          <a:ln w="50800" cap="flat" cmpd="sng">
            <a:solidFill>
              <a:srgbClr val="FEC01E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7" name="Freeform 567"/>
          <p:cNvSpPr/>
          <p:nvPr/>
        </p:nvSpPr>
        <p:spPr>
          <a:xfrm>
            <a:off x="7303096" y="3140253"/>
            <a:ext cx="1406970" cy="0"/>
          </a:xfrm>
          <a:custGeom>
            <a:avLst/>
            <a:gdLst/>
            <a:ahLst/>
            <a:cxnLst/>
            <a:rect l="0" t="0" r="0" b="0"/>
            <a:pathLst>
              <a:path w="1406970">
                <a:moveTo>
                  <a:pt x="1406970" y="0"/>
                </a:moveTo>
                <a:lnTo>
                  <a:pt x="0" y="0"/>
                </a:lnTo>
              </a:path>
            </a:pathLst>
          </a:custGeom>
          <a:noFill/>
          <a:ln w="50800" cap="flat" cmpd="sng">
            <a:solidFill>
              <a:srgbClr val="FEC01E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8" name="Freeform 568"/>
          <p:cNvSpPr/>
          <p:nvPr/>
        </p:nvSpPr>
        <p:spPr>
          <a:xfrm>
            <a:off x="7724393" y="3493517"/>
            <a:ext cx="564376" cy="0"/>
          </a:xfrm>
          <a:custGeom>
            <a:avLst/>
            <a:gdLst/>
            <a:ahLst/>
            <a:cxnLst/>
            <a:rect l="0" t="0" r="0" b="0"/>
            <a:pathLst>
              <a:path w="564376">
                <a:moveTo>
                  <a:pt x="564376" y="0"/>
                </a:move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FEC01E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9" name="Freeform 569"/>
          <p:cNvSpPr/>
          <p:nvPr/>
        </p:nvSpPr>
        <p:spPr>
          <a:xfrm>
            <a:off x="7799514" y="3340583"/>
            <a:ext cx="75946" cy="145390"/>
          </a:xfrm>
          <a:custGeom>
            <a:avLst/>
            <a:gdLst/>
            <a:ahLst/>
            <a:cxnLst/>
            <a:rect l="0" t="0" r="0" b="0"/>
            <a:pathLst>
              <a:path w="75946" h="145390">
                <a:moveTo>
                  <a:pt x="75946" y="0"/>
                </a:moveTo>
                <a:lnTo>
                  <a:pt x="0" y="145390"/>
                </a:lnTo>
              </a:path>
            </a:pathLst>
          </a:custGeom>
          <a:noFill/>
          <a:ln w="50800" cap="flat" cmpd="sng">
            <a:solidFill>
              <a:srgbClr val="FEC01E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0" name="Freeform 570"/>
          <p:cNvSpPr/>
          <p:nvPr/>
        </p:nvSpPr>
        <p:spPr>
          <a:xfrm>
            <a:off x="8137715" y="3340583"/>
            <a:ext cx="75934" cy="145390"/>
          </a:xfrm>
          <a:custGeom>
            <a:avLst/>
            <a:gdLst/>
            <a:ahLst/>
            <a:cxnLst/>
            <a:rect l="0" t="0" r="0" b="0"/>
            <a:pathLst>
              <a:path w="75934" h="145390">
                <a:moveTo>
                  <a:pt x="0" y="0"/>
                </a:moveTo>
                <a:lnTo>
                  <a:pt x="75934" y="145390"/>
                </a:lnTo>
              </a:path>
            </a:pathLst>
          </a:custGeom>
          <a:noFill/>
          <a:ln w="50800" cap="flat" cmpd="sng">
            <a:solidFill>
              <a:srgbClr val="FEC01E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1" name="Freeform 571"/>
          <p:cNvSpPr/>
          <p:nvPr/>
        </p:nvSpPr>
        <p:spPr>
          <a:xfrm>
            <a:off x="7439266" y="2484260"/>
            <a:ext cx="651865" cy="559537"/>
          </a:xfrm>
          <a:custGeom>
            <a:avLst/>
            <a:gdLst/>
            <a:ahLst/>
            <a:cxnLst/>
            <a:rect l="0" t="0" r="0" b="0"/>
            <a:pathLst>
              <a:path w="651865" h="559537">
                <a:moveTo>
                  <a:pt x="651865" y="351028"/>
                </a:moveTo>
                <a:cubicBezTo>
                  <a:pt x="593280" y="428854"/>
                  <a:pt x="478587" y="481724"/>
                  <a:pt x="346633" y="481724"/>
                </a:cubicBezTo>
                <a:cubicBezTo>
                  <a:pt x="307937" y="481724"/>
                  <a:pt x="270827" y="476974"/>
                  <a:pt x="236080" y="468579"/>
                </a:cubicBezTo>
                <a:lnTo>
                  <a:pt x="93142" y="559537"/>
                </a:lnTo>
                <a:cubicBezTo>
                  <a:pt x="101943" y="515557"/>
                  <a:pt x="111176" y="469392"/>
                  <a:pt x="120764" y="421437"/>
                </a:cubicBezTo>
                <a:cubicBezTo>
                  <a:pt x="46914" y="375831"/>
                  <a:pt x="0" y="308420"/>
                  <a:pt x="0" y="233032"/>
                </a:cubicBezTo>
                <a:cubicBezTo>
                  <a:pt x="0" y="126302"/>
                  <a:pt x="93726" y="35294"/>
                  <a:pt x="225336" y="0"/>
                </a:cubicBezTo>
              </a:path>
            </a:pathLst>
          </a:custGeom>
          <a:noFill/>
          <a:ln w="50800" cap="rnd" cmpd="sng">
            <a:solidFill>
              <a:srgbClr val="FEC01E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2" name="Freeform 572"/>
          <p:cNvSpPr/>
          <p:nvPr/>
        </p:nvSpPr>
        <p:spPr>
          <a:xfrm>
            <a:off x="7664640" y="2165274"/>
            <a:ext cx="935838" cy="776402"/>
          </a:xfrm>
          <a:custGeom>
            <a:avLst/>
            <a:gdLst/>
            <a:ahLst/>
            <a:cxnLst/>
            <a:rect l="0" t="0" r="0" b="0"/>
            <a:pathLst>
              <a:path w="935838" h="776402">
                <a:moveTo>
                  <a:pt x="935838" y="335674"/>
                </a:moveTo>
                <a:cubicBezTo>
                  <a:pt x="935838" y="150292"/>
                  <a:pt x="726351" y="0"/>
                  <a:pt x="467906" y="0"/>
                </a:cubicBezTo>
                <a:cubicBezTo>
                  <a:pt x="209487" y="0"/>
                  <a:pt x="0" y="150292"/>
                  <a:pt x="0" y="335674"/>
                </a:cubicBezTo>
                <a:cubicBezTo>
                  <a:pt x="0" y="521056"/>
                  <a:pt x="209487" y="671348"/>
                  <a:pt x="467906" y="671348"/>
                </a:cubicBezTo>
                <a:cubicBezTo>
                  <a:pt x="520167" y="671348"/>
                  <a:pt x="570243" y="664947"/>
                  <a:pt x="617156" y="653618"/>
                </a:cubicBezTo>
                <a:lnTo>
                  <a:pt x="810121" y="776402"/>
                </a:lnTo>
                <a:cubicBezTo>
                  <a:pt x="798233" y="717004"/>
                  <a:pt x="785762" y="654711"/>
                  <a:pt x="772820" y="589953"/>
                </a:cubicBezTo>
                <a:cubicBezTo>
                  <a:pt x="872477" y="528409"/>
                  <a:pt x="935838" y="437427"/>
                  <a:pt x="935838" y="335674"/>
                </a:cubicBezTo>
                <a:close/>
                <a:moveTo>
                  <a:pt x="-2603500" y="5396814"/>
                </a:moveTo>
              </a:path>
            </a:pathLst>
          </a:custGeom>
          <a:noFill/>
          <a:ln w="50800" cap="flat" cmpd="sng">
            <a:solidFill>
              <a:srgbClr val="FEC01E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73" name="Picture 573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731773" y="2323021"/>
            <a:ext cx="789926" cy="349567"/>
          </a:xfrm>
          <a:prstGeom prst="rect">
            <a:avLst/>
          </a:prstGeom>
          <a:noFill/>
        </p:spPr>
      </p:pic>
      <p:sp>
        <p:nvSpPr>
          <p:cNvPr id="574" name="Rectangle 574"/>
          <p:cNvSpPr/>
          <p:nvPr/>
        </p:nvSpPr>
        <p:spPr>
          <a:xfrm>
            <a:off x="741105" y="1928292"/>
            <a:ext cx="1103749" cy="504290"/>
          </a:xfrm>
          <a:prstGeom prst="rect">
            <a:avLst/>
          </a:prstGeom>
        </p:spPr>
      </p:sp>
      <p:sp>
        <p:nvSpPr>
          <p:cNvPr id="575" name="Freeform 575"/>
          <p:cNvSpPr/>
          <p:nvPr/>
        </p:nvSpPr>
        <p:spPr>
          <a:xfrm>
            <a:off x="754164" y="1983614"/>
            <a:ext cx="106488" cy="167792"/>
          </a:xfrm>
          <a:custGeom>
            <a:avLst/>
            <a:gdLst/>
            <a:ahLst/>
            <a:cxnLst/>
            <a:rect l="0" t="0" r="0" b="0"/>
            <a:pathLst>
              <a:path w="5916017" h="9321800">
                <a:moveTo>
                  <a:pt x="0" y="5321499"/>
                </a:moveTo>
                <a:cubicBezTo>
                  <a:pt x="0" y="3539398"/>
                  <a:pt x="346207" y="2206956"/>
                  <a:pt x="1038622" y="1324174"/>
                </a:cubicBezTo>
                <a:cubicBezTo>
                  <a:pt x="1731169" y="441391"/>
                  <a:pt x="2755437" y="0"/>
                  <a:pt x="4111427" y="0"/>
                </a:cubicBezTo>
                <a:cubicBezTo>
                  <a:pt x="4578681" y="0"/>
                  <a:pt x="4946650" y="39291"/>
                  <a:pt x="5215334" y="117872"/>
                </a:cubicBezTo>
                <a:lnTo>
                  <a:pt x="5215334" y="1004690"/>
                </a:lnTo>
                <a:cubicBezTo>
                  <a:pt x="4897041" y="901238"/>
                  <a:pt x="4533238" y="849511"/>
                  <a:pt x="4123928" y="849511"/>
                </a:cubicBezTo>
                <a:cubicBezTo>
                  <a:pt x="3152378" y="849511"/>
                  <a:pt x="2410288" y="1152129"/>
                  <a:pt x="1897658" y="1757363"/>
                </a:cubicBezTo>
                <a:cubicBezTo>
                  <a:pt x="1385028" y="2362597"/>
                  <a:pt x="1103908" y="3313775"/>
                  <a:pt x="1054298" y="4610894"/>
                </a:cubicBezTo>
                <a:lnTo>
                  <a:pt x="1128713" y="4610894"/>
                </a:lnTo>
                <a:cubicBezTo>
                  <a:pt x="1583531" y="3899165"/>
                  <a:pt x="2302867" y="3543300"/>
                  <a:pt x="3286720" y="3543300"/>
                </a:cubicBezTo>
                <a:cubicBezTo>
                  <a:pt x="4101108" y="3543300"/>
                  <a:pt x="4742921" y="3789495"/>
                  <a:pt x="5212159" y="4281885"/>
                </a:cubicBezTo>
                <a:cubicBezTo>
                  <a:pt x="5681398" y="4774275"/>
                  <a:pt x="5916017" y="5442546"/>
                  <a:pt x="5916017" y="6286699"/>
                </a:cubicBezTo>
                <a:cubicBezTo>
                  <a:pt x="5916017" y="7230071"/>
                  <a:pt x="5658644" y="7971764"/>
                  <a:pt x="5143897" y="8511779"/>
                </a:cubicBezTo>
                <a:cubicBezTo>
                  <a:pt x="4629282" y="9051793"/>
                  <a:pt x="3933759" y="9321800"/>
                  <a:pt x="3057327" y="9321800"/>
                </a:cubicBezTo>
                <a:cubicBezTo>
                  <a:pt x="2118849" y="9321800"/>
                  <a:pt x="1374643" y="8969309"/>
                  <a:pt x="824706" y="8264327"/>
                </a:cubicBezTo>
                <a:cubicBezTo>
                  <a:pt x="274902" y="7559345"/>
                  <a:pt x="0" y="6578402"/>
                  <a:pt x="0" y="5321499"/>
                </a:cubicBezTo>
                <a:close/>
                <a:moveTo>
                  <a:pt x="3147814" y="9194800"/>
                </a:moveTo>
                <a:moveTo>
                  <a:pt x="3044825" y="8447485"/>
                </a:moveTo>
                <a:cubicBezTo>
                  <a:pt x="3631935" y="8447485"/>
                  <a:pt x="4087746" y="8262277"/>
                  <a:pt x="4412258" y="7891860"/>
                </a:cubicBezTo>
                <a:cubicBezTo>
                  <a:pt x="4736769" y="7521311"/>
                  <a:pt x="4899025" y="6986257"/>
                  <a:pt x="4899025" y="6286699"/>
                </a:cubicBezTo>
                <a:cubicBezTo>
                  <a:pt x="4899025" y="5686492"/>
                  <a:pt x="4748146" y="5214607"/>
                  <a:pt x="4446389" y="4871046"/>
                </a:cubicBezTo>
                <a:cubicBezTo>
                  <a:pt x="4144632" y="4527484"/>
                  <a:pt x="3693980" y="4355704"/>
                  <a:pt x="3094434" y="4355704"/>
                </a:cubicBezTo>
                <a:cubicBezTo>
                  <a:pt x="2722430" y="4355704"/>
                  <a:pt x="2381382" y="4432300"/>
                  <a:pt x="2071291" y="4585494"/>
                </a:cubicBezTo>
                <a:cubicBezTo>
                  <a:pt x="1761199" y="4738556"/>
                  <a:pt x="1514144" y="4949627"/>
                  <a:pt x="1330127" y="5218708"/>
                </a:cubicBezTo>
                <a:cubicBezTo>
                  <a:pt x="1146241" y="5487790"/>
                  <a:pt x="1054298" y="5767190"/>
                  <a:pt x="1054298" y="6056908"/>
                </a:cubicBezTo>
                <a:cubicBezTo>
                  <a:pt x="1054298" y="6483284"/>
                  <a:pt x="1136981" y="6880688"/>
                  <a:pt x="1302345" y="7249121"/>
                </a:cubicBezTo>
                <a:cubicBezTo>
                  <a:pt x="1467710" y="7617553"/>
                  <a:pt x="1702329" y="7909389"/>
                  <a:pt x="2006203" y="8124627"/>
                </a:cubicBezTo>
                <a:cubicBezTo>
                  <a:pt x="2310077" y="8339866"/>
                  <a:pt x="2656284" y="8447485"/>
                  <a:pt x="3044825" y="8447485"/>
                </a:cubicBezTo>
                <a:close/>
                <a:moveTo>
                  <a:pt x="21828" y="91948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6" name="Freeform 576"/>
          <p:cNvSpPr/>
          <p:nvPr/>
        </p:nvSpPr>
        <p:spPr>
          <a:xfrm>
            <a:off x="888740" y="2122070"/>
            <a:ext cx="26899" cy="30250"/>
          </a:xfrm>
          <a:custGeom>
            <a:avLst/>
            <a:gdLst/>
            <a:ahLst/>
            <a:cxnLst/>
            <a:rect l="0" t="0" r="0" b="0"/>
            <a:pathLst>
              <a:path w="1494432" h="1680567">
                <a:moveTo>
                  <a:pt x="0" y="843360"/>
                </a:moveTo>
                <a:cubicBezTo>
                  <a:pt x="0" y="566341"/>
                  <a:pt x="63037" y="356526"/>
                  <a:pt x="189111" y="213916"/>
                </a:cubicBezTo>
                <a:cubicBezTo>
                  <a:pt x="315185" y="71306"/>
                  <a:pt x="496027" y="0"/>
                  <a:pt x="731639" y="0"/>
                </a:cubicBezTo>
                <a:cubicBezTo>
                  <a:pt x="971484" y="0"/>
                  <a:pt x="1158544" y="71306"/>
                  <a:pt x="1292820" y="213916"/>
                </a:cubicBezTo>
                <a:cubicBezTo>
                  <a:pt x="1427228" y="356526"/>
                  <a:pt x="1494432" y="566341"/>
                  <a:pt x="1494432" y="843360"/>
                </a:cubicBezTo>
                <a:cubicBezTo>
                  <a:pt x="1494432" y="1112044"/>
                  <a:pt x="1426236" y="1318750"/>
                  <a:pt x="1289843" y="1463477"/>
                </a:cubicBezTo>
                <a:cubicBezTo>
                  <a:pt x="1153451" y="1608203"/>
                  <a:pt x="967382" y="1680567"/>
                  <a:pt x="731639" y="1680567"/>
                </a:cubicBezTo>
                <a:cubicBezTo>
                  <a:pt x="520898" y="1680567"/>
                  <a:pt x="346273" y="1615479"/>
                  <a:pt x="207764" y="1485305"/>
                </a:cubicBezTo>
                <a:cubicBezTo>
                  <a:pt x="69254" y="1354998"/>
                  <a:pt x="0" y="1141016"/>
                  <a:pt x="0" y="843360"/>
                </a:cubicBezTo>
                <a:close/>
                <a:moveTo>
                  <a:pt x="-283171" y="1502767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7" name="Freeform 577"/>
          <p:cNvSpPr/>
          <p:nvPr/>
        </p:nvSpPr>
        <p:spPr>
          <a:xfrm>
            <a:off x="945617" y="1983614"/>
            <a:ext cx="106488" cy="167792"/>
          </a:xfrm>
          <a:custGeom>
            <a:avLst/>
            <a:gdLst/>
            <a:ahLst/>
            <a:cxnLst/>
            <a:rect l="0" t="0" r="0" b="0"/>
            <a:pathLst>
              <a:path w="5916017" h="9321800">
                <a:moveTo>
                  <a:pt x="0" y="5321499"/>
                </a:moveTo>
                <a:cubicBezTo>
                  <a:pt x="0" y="3539398"/>
                  <a:pt x="346207" y="2206956"/>
                  <a:pt x="1038622" y="1324174"/>
                </a:cubicBezTo>
                <a:cubicBezTo>
                  <a:pt x="1731169" y="441391"/>
                  <a:pt x="2755437" y="0"/>
                  <a:pt x="4111427" y="0"/>
                </a:cubicBezTo>
                <a:cubicBezTo>
                  <a:pt x="4578681" y="0"/>
                  <a:pt x="4946650" y="39291"/>
                  <a:pt x="5215334" y="117872"/>
                </a:cubicBezTo>
                <a:lnTo>
                  <a:pt x="5215334" y="1004690"/>
                </a:lnTo>
                <a:cubicBezTo>
                  <a:pt x="4897041" y="901238"/>
                  <a:pt x="4533238" y="849511"/>
                  <a:pt x="4123928" y="849511"/>
                </a:cubicBezTo>
                <a:cubicBezTo>
                  <a:pt x="3152378" y="849511"/>
                  <a:pt x="2410288" y="1152129"/>
                  <a:pt x="1897658" y="1757363"/>
                </a:cubicBezTo>
                <a:cubicBezTo>
                  <a:pt x="1385028" y="2362597"/>
                  <a:pt x="1103908" y="3313775"/>
                  <a:pt x="1054298" y="4610894"/>
                </a:cubicBezTo>
                <a:lnTo>
                  <a:pt x="1128713" y="4610894"/>
                </a:lnTo>
                <a:cubicBezTo>
                  <a:pt x="1583531" y="3899165"/>
                  <a:pt x="2302867" y="3543300"/>
                  <a:pt x="3286720" y="3543300"/>
                </a:cubicBezTo>
                <a:cubicBezTo>
                  <a:pt x="4101108" y="3543300"/>
                  <a:pt x="4742921" y="3789495"/>
                  <a:pt x="5212159" y="4281885"/>
                </a:cubicBezTo>
                <a:cubicBezTo>
                  <a:pt x="5681398" y="4774275"/>
                  <a:pt x="5916017" y="5442546"/>
                  <a:pt x="5916017" y="6286699"/>
                </a:cubicBezTo>
                <a:cubicBezTo>
                  <a:pt x="5916017" y="7230071"/>
                  <a:pt x="5658644" y="7971764"/>
                  <a:pt x="5143897" y="8511779"/>
                </a:cubicBezTo>
                <a:cubicBezTo>
                  <a:pt x="4629282" y="9051793"/>
                  <a:pt x="3933759" y="9321800"/>
                  <a:pt x="3057327" y="9321800"/>
                </a:cubicBezTo>
                <a:cubicBezTo>
                  <a:pt x="2118849" y="9321800"/>
                  <a:pt x="1374643" y="8969309"/>
                  <a:pt x="824706" y="8264327"/>
                </a:cubicBezTo>
                <a:cubicBezTo>
                  <a:pt x="274902" y="7559345"/>
                  <a:pt x="0" y="6578402"/>
                  <a:pt x="0" y="5321499"/>
                </a:cubicBezTo>
                <a:close/>
                <a:moveTo>
                  <a:pt x="3147814" y="9194800"/>
                </a:moveTo>
                <a:moveTo>
                  <a:pt x="3044825" y="8447485"/>
                </a:moveTo>
                <a:cubicBezTo>
                  <a:pt x="3631935" y="8447485"/>
                  <a:pt x="4087746" y="8262277"/>
                  <a:pt x="4412258" y="7891860"/>
                </a:cubicBezTo>
                <a:cubicBezTo>
                  <a:pt x="4736769" y="7521311"/>
                  <a:pt x="4899025" y="6986257"/>
                  <a:pt x="4899025" y="6286699"/>
                </a:cubicBezTo>
                <a:cubicBezTo>
                  <a:pt x="4899025" y="5686492"/>
                  <a:pt x="4748146" y="5214607"/>
                  <a:pt x="4446389" y="4871046"/>
                </a:cubicBezTo>
                <a:cubicBezTo>
                  <a:pt x="4144632" y="4527484"/>
                  <a:pt x="3693980" y="4355704"/>
                  <a:pt x="3094434" y="4355704"/>
                </a:cubicBezTo>
                <a:cubicBezTo>
                  <a:pt x="2722430" y="4355704"/>
                  <a:pt x="2381382" y="4432300"/>
                  <a:pt x="2071291" y="4585494"/>
                </a:cubicBezTo>
                <a:cubicBezTo>
                  <a:pt x="1761199" y="4738556"/>
                  <a:pt x="1514144" y="4949627"/>
                  <a:pt x="1330127" y="5218708"/>
                </a:cubicBezTo>
                <a:cubicBezTo>
                  <a:pt x="1146241" y="5487790"/>
                  <a:pt x="1054298" y="5767190"/>
                  <a:pt x="1054298" y="6056908"/>
                </a:cubicBezTo>
                <a:cubicBezTo>
                  <a:pt x="1054298" y="6483284"/>
                  <a:pt x="1136981" y="6880688"/>
                  <a:pt x="1302345" y="7249121"/>
                </a:cubicBezTo>
                <a:cubicBezTo>
                  <a:pt x="1467710" y="7617553"/>
                  <a:pt x="1702329" y="7909389"/>
                  <a:pt x="2006203" y="8124627"/>
                </a:cubicBezTo>
                <a:cubicBezTo>
                  <a:pt x="2310077" y="8339866"/>
                  <a:pt x="2656284" y="8447485"/>
                  <a:pt x="3044825" y="8447485"/>
                </a:cubicBezTo>
                <a:close/>
                <a:moveTo>
                  <a:pt x="21828" y="91948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8" name="Freeform 578"/>
          <p:cNvSpPr/>
          <p:nvPr/>
        </p:nvSpPr>
        <p:spPr>
          <a:xfrm>
            <a:off x="1142307" y="2024533"/>
            <a:ext cx="174464" cy="124587"/>
          </a:xfrm>
          <a:custGeom>
            <a:avLst/>
            <a:gdLst/>
            <a:ahLst/>
            <a:cxnLst/>
            <a:rect l="0" t="0" r="0" b="0"/>
            <a:pathLst>
              <a:path w="9692481" h="6921500">
                <a:moveTo>
                  <a:pt x="8662987" y="6921500"/>
                </a:moveTo>
                <a:lnTo>
                  <a:pt x="8662987" y="2499321"/>
                </a:lnTo>
                <a:cubicBezTo>
                  <a:pt x="8662987" y="1957586"/>
                  <a:pt x="8547232" y="1551319"/>
                  <a:pt x="8315722" y="1280518"/>
                </a:cubicBezTo>
                <a:cubicBezTo>
                  <a:pt x="8084211" y="1009717"/>
                  <a:pt x="7724576" y="874316"/>
                  <a:pt x="7236817" y="874316"/>
                </a:cubicBezTo>
                <a:cubicBezTo>
                  <a:pt x="6595996" y="874316"/>
                  <a:pt x="6122590" y="1058334"/>
                  <a:pt x="5816600" y="1426369"/>
                </a:cubicBezTo>
                <a:cubicBezTo>
                  <a:pt x="5510742" y="1794272"/>
                  <a:pt x="5357812" y="2360745"/>
                  <a:pt x="5357812" y="3125788"/>
                </a:cubicBezTo>
                <a:lnTo>
                  <a:pt x="5357812" y="6921500"/>
                </a:lnTo>
                <a:lnTo>
                  <a:pt x="4328517" y="6921500"/>
                </a:lnTo>
                <a:lnTo>
                  <a:pt x="4328517" y="2499321"/>
                </a:lnTo>
                <a:cubicBezTo>
                  <a:pt x="4328517" y="1957586"/>
                  <a:pt x="4212762" y="1551319"/>
                  <a:pt x="3981251" y="1280518"/>
                </a:cubicBezTo>
                <a:cubicBezTo>
                  <a:pt x="3749741" y="1009717"/>
                  <a:pt x="3387989" y="874316"/>
                  <a:pt x="2895997" y="874316"/>
                </a:cubicBezTo>
                <a:cubicBezTo>
                  <a:pt x="2251075" y="874316"/>
                  <a:pt x="1778727" y="1067661"/>
                  <a:pt x="1478954" y="1454349"/>
                </a:cubicBezTo>
                <a:cubicBezTo>
                  <a:pt x="1179314" y="1840905"/>
                  <a:pt x="1029494" y="2474516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100"/>
                </a:lnTo>
                <a:lnTo>
                  <a:pt x="1054298" y="1054100"/>
                </a:lnTo>
                <a:cubicBezTo>
                  <a:pt x="1248635" y="723371"/>
                  <a:pt x="1522478" y="465006"/>
                  <a:pt x="1875829" y="279004"/>
                </a:cubicBezTo>
                <a:cubicBezTo>
                  <a:pt x="2229313" y="93002"/>
                  <a:pt x="2625196" y="0"/>
                  <a:pt x="3063478" y="0"/>
                </a:cubicBezTo>
                <a:cubicBezTo>
                  <a:pt x="4125912" y="0"/>
                  <a:pt x="4820444" y="384440"/>
                  <a:pt x="5147072" y="1153319"/>
                </a:cubicBezTo>
                <a:lnTo>
                  <a:pt x="5196681" y="1153319"/>
                </a:lnTo>
                <a:cubicBezTo>
                  <a:pt x="5399219" y="797851"/>
                  <a:pt x="5692709" y="516798"/>
                  <a:pt x="6077148" y="310158"/>
                </a:cubicBezTo>
                <a:cubicBezTo>
                  <a:pt x="6461720" y="103386"/>
                  <a:pt x="6899936" y="0"/>
                  <a:pt x="7391797" y="0"/>
                </a:cubicBezTo>
                <a:cubicBezTo>
                  <a:pt x="8160808" y="0"/>
                  <a:pt x="8736475" y="197446"/>
                  <a:pt x="9118798" y="592336"/>
                </a:cubicBezTo>
                <a:cubicBezTo>
                  <a:pt x="9501253" y="987227"/>
                  <a:pt x="9692481" y="1618787"/>
                  <a:pt x="9692481" y="2487018"/>
                </a:cubicBezTo>
                <a:lnTo>
                  <a:pt x="9692481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9" name="Freeform 579"/>
          <p:cNvSpPr/>
          <p:nvPr/>
        </p:nvSpPr>
        <p:spPr>
          <a:xfrm>
            <a:off x="1353367" y="1981349"/>
            <a:ext cx="21877" cy="167770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0" name="Freeform 580"/>
          <p:cNvSpPr/>
          <p:nvPr/>
        </p:nvSpPr>
        <p:spPr>
          <a:xfrm>
            <a:off x="1412718" y="1975384"/>
            <a:ext cx="18530" cy="173736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1" name="Freeform 581"/>
          <p:cNvSpPr/>
          <p:nvPr/>
        </p:nvSpPr>
        <p:spPr>
          <a:xfrm>
            <a:off x="1470508" y="1975384"/>
            <a:ext cx="18530" cy="173736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2" name="Freeform 582"/>
          <p:cNvSpPr/>
          <p:nvPr/>
        </p:nvSpPr>
        <p:spPr>
          <a:xfrm>
            <a:off x="1526737" y="1981349"/>
            <a:ext cx="21877" cy="167770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3" name="Freeform 583"/>
          <p:cNvSpPr/>
          <p:nvPr/>
        </p:nvSpPr>
        <p:spPr>
          <a:xfrm>
            <a:off x="1579280" y="2024533"/>
            <a:ext cx="112403" cy="126873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4" name="Freeform 584"/>
          <p:cNvSpPr/>
          <p:nvPr/>
        </p:nvSpPr>
        <p:spPr>
          <a:xfrm>
            <a:off x="1724140" y="2024533"/>
            <a:ext cx="102244" cy="124587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5" name="Freeform 585"/>
          <p:cNvSpPr/>
          <p:nvPr/>
        </p:nvSpPr>
        <p:spPr>
          <a:xfrm>
            <a:off x="817499" y="2253133"/>
            <a:ext cx="107713" cy="179451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6" name="Freeform 586"/>
          <p:cNvSpPr/>
          <p:nvPr/>
        </p:nvSpPr>
        <p:spPr>
          <a:xfrm>
            <a:off x="950778" y="2253133"/>
            <a:ext cx="103473" cy="126873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7" name="Freeform 587"/>
          <p:cNvSpPr/>
          <p:nvPr/>
        </p:nvSpPr>
        <p:spPr>
          <a:xfrm>
            <a:off x="1079045" y="2253133"/>
            <a:ext cx="112403" cy="126873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8" name="Freeform 588"/>
          <p:cNvSpPr/>
          <p:nvPr/>
        </p:nvSpPr>
        <p:spPr>
          <a:xfrm>
            <a:off x="1223950" y="2253133"/>
            <a:ext cx="107713" cy="179451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9" name="Freeform 589"/>
          <p:cNvSpPr/>
          <p:nvPr/>
        </p:nvSpPr>
        <p:spPr>
          <a:xfrm>
            <a:off x="1364036" y="2203984"/>
            <a:ext cx="18530" cy="173736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0" name="Freeform 590"/>
          <p:cNvSpPr/>
          <p:nvPr/>
        </p:nvSpPr>
        <p:spPr>
          <a:xfrm>
            <a:off x="1415041" y="2253133"/>
            <a:ext cx="103473" cy="126873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1" name="Freeform 591"/>
          <p:cNvSpPr/>
          <p:nvPr/>
        </p:nvSpPr>
        <p:spPr>
          <a:xfrm>
            <a:off x="1608015" y="2209949"/>
            <a:ext cx="21877" cy="167770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2" name="Freeform 592"/>
          <p:cNvSpPr/>
          <p:nvPr/>
        </p:nvSpPr>
        <p:spPr>
          <a:xfrm>
            <a:off x="1667389" y="2253133"/>
            <a:ext cx="102244" cy="124587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3" name="Rectangle 593"/>
          <p:cNvSpPr/>
          <p:nvPr/>
        </p:nvSpPr>
        <p:spPr>
          <a:xfrm>
            <a:off x="667085" y="2385492"/>
            <a:ext cx="1251859" cy="504290"/>
          </a:xfrm>
          <a:prstGeom prst="rect">
            <a:avLst/>
          </a:prstGeom>
        </p:spPr>
      </p:sp>
      <p:sp>
        <p:nvSpPr>
          <p:cNvPr id="594" name="Freeform 594"/>
          <p:cNvSpPr/>
          <p:nvPr/>
        </p:nvSpPr>
        <p:spPr>
          <a:xfrm>
            <a:off x="670546" y="2455673"/>
            <a:ext cx="72441" cy="15293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5" name="Freeform 595"/>
          <p:cNvSpPr/>
          <p:nvPr/>
        </p:nvSpPr>
        <p:spPr>
          <a:xfrm>
            <a:off x="767449" y="2432584"/>
            <a:ext cx="102244" cy="173736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6" name="Freeform 596"/>
          <p:cNvSpPr/>
          <p:nvPr/>
        </p:nvSpPr>
        <p:spPr>
          <a:xfrm>
            <a:off x="900955" y="2481733"/>
            <a:ext cx="103473" cy="126873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7" name="Freeform 597"/>
          <p:cNvSpPr/>
          <p:nvPr/>
        </p:nvSpPr>
        <p:spPr>
          <a:xfrm>
            <a:off x="1096585" y="2443100"/>
            <a:ext cx="124901" cy="165506"/>
          </a:xfrm>
          <a:custGeom>
            <a:avLst/>
            <a:gdLst/>
            <a:ahLst/>
            <a:cxnLst/>
            <a:rect l="0" t="0" r="0" b="0"/>
            <a:pathLst>
              <a:path w="6938962" h="9194800">
                <a:moveTo>
                  <a:pt x="6938962" y="0"/>
                </a:moveTo>
                <a:lnTo>
                  <a:pt x="6938962" y="5869385"/>
                </a:lnTo>
                <a:cubicBezTo>
                  <a:pt x="6938962" y="6903376"/>
                  <a:pt x="6626820" y="7716110"/>
                  <a:pt x="6002536" y="8307586"/>
                </a:cubicBezTo>
                <a:cubicBezTo>
                  <a:pt x="5378384" y="8899062"/>
                  <a:pt x="4520604" y="9194800"/>
                  <a:pt x="3429198" y="9194800"/>
                </a:cubicBezTo>
                <a:cubicBezTo>
                  <a:pt x="2337792" y="9194800"/>
                  <a:pt x="1493374" y="8897012"/>
                  <a:pt x="895945" y="8301435"/>
                </a:cubicBezTo>
                <a:cubicBezTo>
                  <a:pt x="298648" y="7705725"/>
                  <a:pt x="0" y="6886708"/>
                  <a:pt x="0" y="5844382"/>
                </a:cubicBezTo>
                <a:lnTo>
                  <a:pt x="0" y="0"/>
                </a:lnTo>
                <a:lnTo>
                  <a:pt x="1054100" y="0"/>
                </a:lnTo>
                <a:lnTo>
                  <a:pt x="1054100" y="5919193"/>
                </a:lnTo>
                <a:cubicBezTo>
                  <a:pt x="1054100" y="6676298"/>
                  <a:pt x="1260805" y="7257521"/>
                  <a:pt x="1674217" y="7662863"/>
                </a:cubicBezTo>
                <a:cubicBezTo>
                  <a:pt x="2087628" y="8068205"/>
                  <a:pt x="2695376" y="8270875"/>
                  <a:pt x="3497461" y="8270875"/>
                </a:cubicBezTo>
                <a:cubicBezTo>
                  <a:pt x="4262239" y="8270875"/>
                  <a:pt x="4851333" y="8067146"/>
                  <a:pt x="5264745" y="7659688"/>
                </a:cubicBezTo>
                <a:cubicBezTo>
                  <a:pt x="5678156" y="7252230"/>
                  <a:pt x="5884862" y="6667963"/>
                  <a:pt x="5884862" y="5906890"/>
                </a:cubicBezTo>
                <a:lnTo>
                  <a:pt x="5884862" y="0"/>
                </a:lnTo>
                <a:close/>
                <a:moveTo>
                  <a:pt x="7914283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8" name="Freeform 598"/>
          <p:cNvSpPr/>
          <p:nvPr/>
        </p:nvSpPr>
        <p:spPr>
          <a:xfrm>
            <a:off x="1264700" y="2443100"/>
            <a:ext cx="117871" cy="163220"/>
          </a:xfrm>
          <a:custGeom>
            <a:avLst/>
            <a:gdLst/>
            <a:ahLst/>
            <a:cxnLst/>
            <a:rect l="0" t="0" r="0" b="0"/>
            <a:pathLst>
              <a:path w="6548438" h="9067800">
                <a:moveTo>
                  <a:pt x="6548438" y="9067800"/>
                </a:moveTo>
                <a:lnTo>
                  <a:pt x="5308204" y="9067800"/>
                </a:lnTo>
                <a:lnTo>
                  <a:pt x="2003029" y="4670425"/>
                </a:lnTo>
                <a:lnTo>
                  <a:pt x="1054299" y="5513983"/>
                </a:lnTo>
                <a:lnTo>
                  <a:pt x="1054299" y="9067800"/>
                </a:lnTo>
                <a:lnTo>
                  <a:pt x="0" y="9067800"/>
                </a:lnTo>
                <a:lnTo>
                  <a:pt x="0" y="0"/>
                </a:lnTo>
                <a:lnTo>
                  <a:pt x="1054299" y="0"/>
                </a:lnTo>
                <a:lnTo>
                  <a:pt x="1054299" y="4496594"/>
                </a:lnTo>
                <a:lnTo>
                  <a:pt x="5165725" y="0"/>
                </a:lnTo>
                <a:lnTo>
                  <a:pt x="6412111" y="0"/>
                </a:lnTo>
                <a:lnTo>
                  <a:pt x="2765822" y="3938390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9" name="Freeform 599"/>
          <p:cNvSpPr/>
          <p:nvPr/>
        </p:nvSpPr>
        <p:spPr>
          <a:xfrm>
            <a:off x="1445477" y="2455673"/>
            <a:ext cx="72441" cy="15293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0" name="Freeform 600"/>
          <p:cNvSpPr/>
          <p:nvPr/>
        </p:nvSpPr>
        <p:spPr>
          <a:xfrm>
            <a:off x="1535572" y="2481733"/>
            <a:ext cx="112403" cy="126873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1" name="Freeform 601"/>
          <p:cNvSpPr/>
          <p:nvPr/>
        </p:nvSpPr>
        <p:spPr>
          <a:xfrm>
            <a:off x="1673669" y="2481733"/>
            <a:ext cx="112403" cy="126873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2" name="Freeform 602"/>
          <p:cNvSpPr/>
          <p:nvPr/>
        </p:nvSpPr>
        <p:spPr>
          <a:xfrm>
            <a:off x="1818574" y="2432584"/>
            <a:ext cx="97890" cy="173736"/>
          </a:xfrm>
          <a:custGeom>
            <a:avLst/>
            <a:gdLst/>
            <a:ahLst/>
            <a:cxnLst/>
            <a:rect l="0" t="0" r="0" b="0"/>
            <a:pathLst>
              <a:path w="5438378" h="9652000">
                <a:moveTo>
                  <a:pt x="1016992" y="6172399"/>
                </a:moveTo>
                <a:cubicBezTo>
                  <a:pt x="1194792" y="5920383"/>
                  <a:pt x="1465593" y="5589919"/>
                  <a:pt x="1829395" y="5181005"/>
                </a:cubicBezTo>
                <a:lnTo>
                  <a:pt x="4024709" y="2857500"/>
                </a:lnTo>
                <a:lnTo>
                  <a:pt x="5246290" y="2857500"/>
                </a:lnTo>
                <a:lnTo>
                  <a:pt x="2492970" y="5752505"/>
                </a:lnTo>
                <a:lnTo>
                  <a:pt x="5438378" y="9652000"/>
                </a:lnTo>
                <a:lnTo>
                  <a:pt x="4191992" y="9652000"/>
                </a:lnTo>
                <a:lnTo>
                  <a:pt x="1792089" y="6438900"/>
                </a:lnTo>
                <a:lnTo>
                  <a:pt x="1016992" y="7108825"/>
                </a:lnTo>
                <a:lnTo>
                  <a:pt x="1016992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16992" y="0"/>
                </a:lnTo>
                <a:lnTo>
                  <a:pt x="1016992" y="5117902"/>
                </a:lnTo>
                <a:cubicBezTo>
                  <a:pt x="1016992" y="5345311"/>
                  <a:pt x="1000456" y="5696811"/>
                  <a:pt x="967383" y="6172399"/>
                </a:cubicBezTo>
                <a:close/>
                <a:moveTo>
                  <a:pt x="2388195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3" name="Freeform 603"/>
          <p:cNvSpPr/>
          <p:nvPr/>
        </p:nvSpPr>
        <p:spPr>
          <a:xfrm>
            <a:off x="1091983" y="2710333"/>
            <a:ext cx="107713" cy="179451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4" name="Freeform 604"/>
          <p:cNvSpPr/>
          <p:nvPr/>
        </p:nvSpPr>
        <p:spPr>
          <a:xfrm>
            <a:off x="1222918" y="2710562"/>
            <a:ext cx="98112" cy="12664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5" name="Freeform 605"/>
          <p:cNvSpPr/>
          <p:nvPr/>
        </p:nvSpPr>
        <p:spPr>
          <a:xfrm>
            <a:off x="1359217" y="2710333"/>
            <a:ext cx="70433" cy="124587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6" name="Freeform 606"/>
          <p:cNvSpPr/>
          <p:nvPr/>
        </p:nvSpPr>
        <p:spPr>
          <a:xfrm>
            <a:off x="1436347" y="2684273"/>
            <a:ext cx="72441" cy="15293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7" name="Rectangle 607"/>
          <p:cNvSpPr/>
          <p:nvPr/>
        </p:nvSpPr>
        <p:spPr>
          <a:xfrm>
            <a:off x="906800" y="4568483"/>
            <a:ext cx="2130917" cy="732890"/>
          </a:xfrm>
          <a:prstGeom prst="rect">
            <a:avLst/>
          </a:prstGeom>
        </p:spPr>
      </p:sp>
      <p:sp>
        <p:nvSpPr>
          <p:cNvPr id="608" name="Freeform 608"/>
          <p:cNvSpPr/>
          <p:nvPr/>
        </p:nvSpPr>
        <p:spPr>
          <a:xfrm>
            <a:off x="917463" y="4625175"/>
            <a:ext cx="121333" cy="164134"/>
          </a:xfrm>
          <a:custGeom>
            <a:avLst/>
            <a:gdLst/>
            <a:ahLst/>
            <a:cxnLst/>
            <a:rect l="0" t="0" r="0" b="0"/>
            <a:pathLst>
              <a:path w="6740723" h="9118600">
                <a:moveTo>
                  <a:pt x="6740723" y="7032427"/>
                </a:moveTo>
                <a:lnTo>
                  <a:pt x="5394920" y="7032427"/>
                </a:lnTo>
                <a:lnTo>
                  <a:pt x="5394920" y="9118600"/>
                </a:lnTo>
                <a:lnTo>
                  <a:pt x="4409082" y="9118600"/>
                </a:lnTo>
                <a:lnTo>
                  <a:pt x="4409082" y="7032427"/>
                </a:lnTo>
                <a:lnTo>
                  <a:pt x="0" y="7032427"/>
                </a:lnTo>
                <a:lnTo>
                  <a:pt x="0" y="6133307"/>
                </a:lnTo>
                <a:lnTo>
                  <a:pt x="4303514" y="0"/>
                </a:lnTo>
                <a:lnTo>
                  <a:pt x="5394920" y="0"/>
                </a:lnTo>
                <a:lnTo>
                  <a:pt x="5394920" y="6096000"/>
                </a:lnTo>
                <a:lnTo>
                  <a:pt x="6740723" y="6096000"/>
                </a:lnTo>
                <a:close/>
                <a:moveTo>
                  <a:pt x="1819473" y="9118600"/>
                </a:moveTo>
                <a:moveTo>
                  <a:pt x="4409082" y="6096000"/>
                </a:moveTo>
                <a:lnTo>
                  <a:pt x="4409082" y="3082132"/>
                </a:lnTo>
                <a:cubicBezTo>
                  <a:pt x="4409082" y="2490921"/>
                  <a:pt x="4429720" y="1823244"/>
                  <a:pt x="4470995" y="1079104"/>
                </a:cubicBezTo>
                <a:lnTo>
                  <a:pt x="4421385" y="1079104"/>
                </a:lnTo>
                <a:cubicBezTo>
                  <a:pt x="4222948" y="1475979"/>
                  <a:pt x="4036946" y="1804657"/>
                  <a:pt x="3863379" y="2065140"/>
                </a:cubicBezTo>
                <a:lnTo>
                  <a:pt x="1029295" y="6096000"/>
                </a:lnTo>
                <a:close/>
                <a:moveTo>
                  <a:pt x="2755900" y="91186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9" name="Freeform 609"/>
          <p:cNvSpPr/>
          <p:nvPr/>
        </p:nvSpPr>
        <p:spPr>
          <a:xfrm>
            <a:off x="1064337" y="4626090"/>
            <a:ext cx="58825" cy="163220"/>
          </a:xfrm>
          <a:custGeom>
            <a:avLst/>
            <a:gdLst/>
            <a:ahLst/>
            <a:cxnLst/>
            <a:rect l="0" t="0" r="0" b="0"/>
            <a:pathLst>
              <a:path w="3268067" h="9067800">
                <a:moveTo>
                  <a:pt x="3268067" y="9067800"/>
                </a:moveTo>
                <a:lnTo>
                  <a:pt x="2263378" y="9067800"/>
                </a:lnTo>
                <a:lnTo>
                  <a:pt x="2263378" y="2606279"/>
                </a:lnTo>
                <a:cubicBezTo>
                  <a:pt x="2263378" y="2068910"/>
                  <a:pt x="2279915" y="1560447"/>
                  <a:pt x="2312987" y="1080890"/>
                </a:cubicBezTo>
                <a:cubicBezTo>
                  <a:pt x="2226204" y="1167805"/>
                  <a:pt x="2129036" y="1258888"/>
                  <a:pt x="2021483" y="1354138"/>
                </a:cubicBezTo>
                <a:cubicBezTo>
                  <a:pt x="1914062" y="1449388"/>
                  <a:pt x="1422135" y="1853142"/>
                  <a:pt x="545703" y="2565400"/>
                </a:cubicBezTo>
                <a:lnTo>
                  <a:pt x="0" y="1857177"/>
                </a:lnTo>
                <a:lnTo>
                  <a:pt x="2399903" y="0"/>
                </a:lnTo>
                <a:lnTo>
                  <a:pt x="3268067" y="0"/>
                </a:lnTo>
                <a:close/>
                <a:moveTo>
                  <a:pt x="-1165820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0" name="Freeform 610"/>
          <p:cNvSpPr/>
          <p:nvPr/>
        </p:nvSpPr>
        <p:spPr>
          <a:xfrm>
            <a:off x="1251564" y="4621539"/>
            <a:ext cx="21877" cy="167770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1" name="Freeform 611"/>
          <p:cNvSpPr/>
          <p:nvPr/>
        </p:nvSpPr>
        <p:spPr>
          <a:xfrm>
            <a:off x="1304130" y="4664723"/>
            <a:ext cx="88403" cy="126873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2" name="Freeform 612"/>
          <p:cNvSpPr/>
          <p:nvPr/>
        </p:nvSpPr>
        <p:spPr>
          <a:xfrm>
            <a:off x="1412966" y="4664723"/>
            <a:ext cx="112403" cy="126873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3" name="Freeform 613"/>
          <p:cNvSpPr/>
          <p:nvPr/>
        </p:nvSpPr>
        <p:spPr>
          <a:xfrm>
            <a:off x="1557826" y="4664723"/>
            <a:ext cx="102244" cy="124587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4" name="Freeform 614"/>
          <p:cNvSpPr/>
          <p:nvPr/>
        </p:nvSpPr>
        <p:spPr>
          <a:xfrm>
            <a:off x="1696556" y="4621539"/>
            <a:ext cx="21877" cy="167770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5" name="Freeform 615"/>
          <p:cNvSpPr/>
          <p:nvPr/>
        </p:nvSpPr>
        <p:spPr>
          <a:xfrm>
            <a:off x="1749122" y="4664723"/>
            <a:ext cx="88403" cy="126873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6" name="Freeform 616"/>
          <p:cNvSpPr/>
          <p:nvPr/>
        </p:nvSpPr>
        <p:spPr>
          <a:xfrm>
            <a:off x="1924180" y="4615574"/>
            <a:ext cx="18530" cy="173736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7" name="Freeform 617"/>
          <p:cNvSpPr/>
          <p:nvPr/>
        </p:nvSpPr>
        <p:spPr>
          <a:xfrm>
            <a:off x="1972842" y="4664952"/>
            <a:ext cx="98112" cy="12664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8" name="Freeform 618"/>
          <p:cNvSpPr/>
          <p:nvPr/>
        </p:nvSpPr>
        <p:spPr>
          <a:xfrm>
            <a:off x="2109117" y="4664723"/>
            <a:ext cx="102244" cy="124587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9" name="Freeform 619"/>
          <p:cNvSpPr/>
          <p:nvPr/>
        </p:nvSpPr>
        <p:spPr>
          <a:xfrm>
            <a:off x="2242601" y="4615574"/>
            <a:ext cx="107602" cy="176022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0" name="Freeform 620"/>
          <p:cNvSpPr/>
          <p:nvPr/>
        </p:nvSpPr>
        <p:spPr>
          <a:xfrm>
            <a:off x="2389472" y="4664723"/>
            <a:ext cx="174464" cy="124587"/>
          </a:xfrm>
          <a:custGeom>
            <a:avLst/>
            <a:gdLst/>
            <a:ahLst/>
            <a:cxnLst/>
            <a:rect l="0" t="0" r="0" b="0"/>
            <a:pathLst>
              <a:path w="9692481" h="6921500">
                <a:moveTo>
                  <a:pt x="8662987" y="6921500"/>
                </a:moveTo>
                <a:lnTo>
                  <a:pt x="8662987" y="2499321"/>
                </a:lnTo>
                <a:cubicBezTo>
                  <a:pt x="8662987" y="1957586"/>
                  <a:pt x="8547232" y="1551319"/>
                  <a:pt x="8315722" y="1280518"/>
                </a:cubicBezTo>
                <a:cubicBezTo>
                  <a:pt x="8084211" y="1009717"/>
                  <a:pt x="7724576" y="874316"/>
                  <a:pt x="7236817" y="874316"/>
                </a:cubicBezTo>
                <a:cubicBezTo>
                  <a:pt x="6595996" y="874316"/>
                  <a:pt x="6122590" y="1058334"/>
                  <a:pt x="5816600" y="1426369"/>
                </a:cubicBezTo>
                <a:cubicBezTo>
                  <a:pt x="5510742" y="1794272"/>
                  <a:pt x="5357812" y="2360745"/>
                  <a:pt x="5357812" y="3125788"/>
                </a:cubicBezTo>
                <a:lnTo>
                  <a:pt x="5357812" y="6921500"/>
                </a:lnTo>
                <a:lnTo>
                  <a:pt x="4328517" y="6921500"/>
                </a:lnTo>
                <a:lnTo>
                  <a:pt x="4328517" y="2499321"/>
                </a:lnTo>
                <a:cubicBezTo>
                  <a:pt x="4328517" y="1957586"/>
                  <a:pt x="4212762" y="1551319"/>
                  <a:pt x="3981251" y="1280518"/>
                </a:cubicBezTo>
                <a:cubicBezTo>
                  <a:pt x="3749741" y="1009717"/>
                  <a:pt x="3387989" y="874316"/>
                  <a:pt x="2895997" y="874316"/>
                </a:cubicBezTo>
                <a:cubicBezTo>
                  <a:pt x="2251075" y="874316"/>
                  <a:pt x="1778727" y="1067661"/>
                  <a:pt x="1478954" y="1454349"/>
                </a:cubicBezTo>
                <a:cubicBezTo>
                  <a:pt x="1179314" y="1840905"/>
                  <a:pt x="1029494" y="2474516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100"/>
                </a:lnTo>
                <a:lnTo>
                  <a:pt x="1054298" y="1054100"/>
                </a:lnTo>
                <a:cubicBezTo>
                  <a:pt x="1248635" y="723371"/>
                  <a:pt x="1522478" y="465006"/>
                  <a:pt x="1875829" y="279004"/>
                </a:cubicBezTo>
                <a:cubicBezTo>
                  <a:pt x="2229313" y="93002"/>
                  <a:pt x="2625196" y="0"/>
                  <a:pt x="3063478" y="0"/>
                </a:cubicBezTo>
                <a:cubicBezTo>
                  <a:pt x="4125912" y="0"/>
                  <a:pt x="4820444" y="384440"/>
                  <a:pt x="5147072" y="1153319"/>
                </a:cubicBezTo>
                <a:lnTo>
                  <a:pt x="5196681" y="1153319"/>
                </a:lnTo>
                <a:cubicBezTo>
                  <a:pt x="5399219" y="797851"/>
                  <a:pt x="5692709" y="516798"/>
                  <a:pt x="6077148" y="310158"/>
                </a:cubicBezTo>
                <a:cubicBezTo>
                  <a:pt x="6461720" y="103386"/>
                  <a:pt x="6899936" y="0"/>
                  <a:pt x="7391797" y="0"/>
                </a:cubicBezTo>
                <a:cubicBezTo>
                  <a:pt x="8160808" y="0"/>
                  <a:pt x="8736475" y="197446"/>
                  <a:pt x="9118798" y="592336"/>
                </a:cubicBezTo>
                <a:cubicBezTo>
                  <a:pt x="9501253" y="987227"/>
                  <a:pt x="9692481" y="1618787"/>
                  <a:pt x="9692481" y="2487018"/>
                </a:cubicBezTo>
                <a:lnTo>
                  <a:pt x="9692481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1" name="Freeform 621"/>
          <p:cNvSpPr/>
          <p:nvPr/>
        </p:nvSpPr>
        <p:spPr>
          <a:xfrm>
            <a:off x="2592942" y="4664952"/>
            <a:ext cx="98112" cy="12664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2" name="Freeform 622"/>
          <p:cNvSpPr/>
          <p:nvPr/>
        </p:nvSpPr>
        <p:spPr>
          <a:xfrm>
            <a:off x="2729218" y="4664723"/>
            <a:ext cx="70433" cy="124587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3" name="Freeform 623"/>
          <p:cNvSpPr/>
          <p:nvPr/>
        </p:nvSpPr>
        <p:spPr>
          <a:xfrm>
            <a:off x="2822532" y="4615574"/>
            <a:ext cx="97890" cy="173736"/>
          </a:xfrm>
          <a:custGeom>
            <a:avLst/>
            <a:gdLst/>
            <a:ahLst/>
            <a:cxnLst/>
            <a:rect l="0" t="0" r="0" b="0"/>
            <a:pathLst>
              <a:path w="5438378" h="9652000">
                <a:moveTo>
                  <a:pt x="1016992" y="6172399"/>
                </a:moveTo>
                <a:cubicBezTo>
                  <a:pt x="1194792" y="5920383"/>
                  <a:pt x="1465593" y="5589919"/>
                  <a:pt x="1829395" y="5181005"/>
                </a:cubicBezTo>
                <a:lnTo>
                  <a:pt x="4024709" y="2857500"/>
                </a:lnTo>
                <a:lnTo>
                  <a:pt x="5246290" y="2857500"/>
                </a:lnTo>
                <a:lnTo>
                  <a:pt x="2492970" y="5752505"/>
                </a:lnTo>
                <a:lnTo>
                  <a:pt x="5438378" y="9652000"/>
                </a:lnTo>
                <a:lnTo>
                  <a:pt x="4191992" y="9652000"/>
                </a:lnTo>
                <a:lnTo>
                  <a:pt x="1792089" y="6438900"/>
                </a:lnTo>
                <a:lnTo>
                  <a:pt x="1016992" y="7108825"/>
                </a:lnTo>
                <a:lnTo>
                  <a:pt x="1016992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16992" y="0"/>
                </a:lnTo>
                <a:lnTo>
                  <a:pt x="1016992" y="5117902"/>
                </a:lnTo>
                <a:cubicBezTo>
                  <a:pt x="1016992" y="5345311"/>
                  <a:pt x="1000456" y="5696811"/>
                  <a:pt x="967383" y="6172399"/>
                </a:cubicBezTo>
                <a:close/>
                <a:moveTo>
                  <a:pt x="2388195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4" name="Freeform 624"/>
          <p:cNvSpPr/>
          <p:nvPr/>
        </p:nvSpPr>
        <p:spPr>
          <a:xfrm>
            <a:off x="2934713" y="4664723"/>
            <a:ext cx="86728" cy="126873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5" name="Freeform 625"/>
          <p:cNvSpPr/>
          <p:nvPr/>
        </p:nvSpPr>
        <p:spPr>
          <a:xfrm>
            <a:off x="918633" y="4893323"/>
            <a:ext cx="86728" cy="126873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6" name="Freeform 626"/>
          <p:cNvSpPr/>
          <p:nvPr/>
        </p:nvSpPr>
        <p:spPr>
          <a:xfrm>
            <a:off x="1018387" y="4895609"/>
            <a:ext cx="172789" cy="122301"/>
          </a:xfrm>
          <a:custGeom>
            <a:avLst/>
            <a:gdLst/>
            <a:ahLst/>
            <a:cxnLst/>
            <a:rect l="0" t="0" r="0" b="0"/>
            <a:pathLst>
              <a:path w="9599414" h="6794500">
                <a:moveTo>
                  <a:pt x="6498828" y="6794500"/>
                </a:moveTo>
                <a:lnTo>
                  <a:pt x="5252442" y="2808288"/>
                </a:lnTo>
                <a:cubicBezTo>
                  <a:pt x="5173861" y="2564475"/>
                  <a:pt x="5027084" y="2010701"/>
                  <a:pt x="4812109" y="1146969"/>
                </a:cubicBezTo>
                <a:lnTo>
                  <a:pt x="4762500" y="1146969"/>
                </a:lnTo>
                <a:cubicBezTo>
                  <a:pt x="4597135" y="1870208"/>
                  <a:pt x="4452474" y="2428148"/>
                  <a:pt x="4328517" y="2820790"/>
                </a:cubicBezTo>
                <a:lnTo>
                  <a:pt x="3044825" y="6794500"/>
                </a:lnTo>
                <a:lnTo>
                  <a:pt x="1854200" y="6794500"/>
                </a:lnTo>
                <a:lnTo>
                  <a:pt x="0" y="0"/>
                </a:lnTo>
                <a:lnTo>
                  <a:pt x="1079103" y="0"/>
                </a:lnTo>
                <a:cubicBezTo>
                  <a:pt x="1517253" y="1706960"/>
                  <a:pt x="1851025" y="3006792"/>
                  <a:pt x="2080419" y="3899496"/>
                </a:cubicBezTo>
                <a:cubicBezTo>
                  <a:pt x="2309945" y="4792200"/>
                  <a:pt x="2441244" y="5393532"/>
                  <a:pt x="2474317" y="5703491"/>
                </a:cubicBezTo>
                <a:lnTo>
                  <a:pt x="2523927" y="5703491"/>
                </a:lnTo>
                <a:cubicBezTo>
                  <a:pt x="2569435" y="5467880"/>
                  <a:pt x="2642791" y="5163080"/>
                  <a:pt x="2743994" y="4789091"/>
                </a:cubicBezTo>
                <a:cubicBezTo>
                  <a:pt x="2845329" y="4415103"/>
                  <a:pt x="2933171" y="4118571"/>
                  <a:pt x="3007519" y="3899496"/>
                </a:cubicBezTo>
                <a:lnTo>
                  <a:pt x="4254103" y="0"/>
                </a:lnTo>
                <a:lnTo>
                  <a:pt x="5370314" y="0"/>
                </a:lnTo>
                <a:lnTo>
                  <a:pt x="6585744" y="3899297"/>
                </a:lnTo>
                <a:cubicBezTo>
                  <a:pt x="6817254" y="4610233"/>
                  <a:pt x="6974350" y="5207464"/>
                  <a:pt x="7057033" y="5690990"/>
                </a:cubicBezTo>
                <a:lnTo>
                  <a:pt x="7106642" y="5690990"/>
                </a:lnTo>
                <a:cubicBezTo>
                  <a:pt x="7123178" y="5542161"/>
                  <a:pt x="7167563" y="5312768"/>
                  <a:pt x="7239794" y="5002808"/>
                </a:cubicBezTo>
                <a:cubicBezTo>
                  <a:pt x="7312158" y="4692849"/>
                  <a:pt x="7743164" y="3025246"/>
                  <a:pt x="8532813" y="0"/>
                </a:cubicBezTo>
                <a:lnTo>
                  <a:pt x="9599414" y="0"/>
                </a:lnTo>
                <a:lnTo>
                  <a:pt x="7720409" y="6794500"/>
                </a:lnTo>
                <a:close/>
                <a:moveTo>
                  <a:pt x="-142676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7" name="Freeform 627"/>
          <p:cNvSpPr/>
          <p:nvPr/>
        </p:nvSpPr>
        <p:spPr>
          <a:xfrm>
            <a:off x="1211709" y="4850139"/>
            <a:ext cx="21877" cy="167770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8" name="Freeform 628"/>
          <p:cNvSpPr/>
          <p:nvPr/>
        </p:nvSpPr>
        <p:spPr>
          <a:xfrm>
            <a:off x="1254898" y="4867263"/>
            <a:ext cx="72441" cy="15293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9" name="Freeform 629"/>
          <p:cNvSpPr/>
          <p:nvPr/>
        </p:nvSpPr>
        <p:spPr>
          <a:xfrm>
            <a:off x="1344947" y="4893323"/>
            <a:ext cx="88403" cy="126873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0" name="Freeform 630"/>
          <p:cNvSpPr/>
          <p:nvPr/>
        </p:nvSpPr>
        <p:spPr>
          <a:xfrm>
            <a:off x="1460592" y="4844174"/>
            <a:ext cx="102244" cy="173736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1" name="Freeform 631"/>
          <p:cNvSpPr/>
          <p:nvPr/>
        </p:nvSpPr>
        <p:spPr>
          <a:xfrm>
            <a:off x="1594076" y="4893323"/>
            <a:ext cx="103473" cy="126873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2" name="Freeform 632"/>
          <p:cNvSpPr/>
          <p:nvPr/>
        </p:nvSpPr>
        <p:spPr>
          <a:xfrm>
            <a:off x="1722298" y="4844174"/>
            <a:ext cx="107602" cy="176022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3" name="Freeform 633"/>
          <p:cNvSpPr/>
          <p:nvPr/>
        </p:nvSpPr>
        <p:spPr>
          <a:xfrm>
            <a:off x="1921797" y="4893323"/>
            <a:ext cx="112403" cy="126873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4" name="Freeform 634"/>
          <p:cNvSpPr/>
          <p:nvPr/>
        </p:nvSpPr>
        <p:spPr>
          <a:xfrm>
            <a:off x="2050247" y="4843031"/>
            <a:ext cx="161520" cy="174879"/>
          </a:xfrm>
          <a:custGeom>
            <a:avLst/>
            <a:gdLst/>
            <a:ahLst/>
            <a:cxnLst/>
            <a:rect l="0" t="0" r="0" b="0"/>
            <a:pathLst>
              <a:path w="8973344" h="9715500">
                <a:moveTo>
                  <a:pt x="8278812" y="3720108"/>
                </a:moveTo>
                <a:lnTo>
                  <a:pt x="6548636" y="3720108"/>
                </a:lnTo>
                <a:lnTo>
                  <a:pt x="6548636" y="9715500"/>
                </a:lnTo>
                <a:lnTo>
                  <a:pt x="5519142" y="9715500"/>
                </a:lnTo>
                <a:lnTo>
                  <a:pt x="5519142" y="3720108"/>
                </a:lnTo>
                <a:lnTo>
                  <a:pt x="4303712" y="3720108"/>
                </a:lnTo>
                <a:lnTo>
                  <a:pt x="4303712" y="3254971"/>
                </a:lnTo>
                <a:lnTo>
                  <a:pt x="5519142" y="2882900"/>
                </a:lnTo>
                <a:lnTo>
                  <a:pt x="5519142" y="2504679"/>
                </a:lnTo>
                <a:cubicBezTo>
                  <a:pt x="5519142" y="834893"/>
                  <a:pt x="6248863" y="0"/>
                  <a:pt x="7708305" y="0"/>
                </a:cubicBezTo>
                <a:cubicBezTo>
                  <a:pt x="8068006" y="0"/>
                  <a:pt x="8489686" y="72364"/>
                  <a:pt x="8973344" y="217091"/>
                </a:cubicBezTo>
                <a:lnTo>
                  <a:pt x="8706644" y="1041797"/>
                </a:lnTo>
                <a:cubicBezTo>
                  <a:pt x="8309769" y="913607"/>
                  <a:pt x="7970771" y="849511"/>
                  <a:pt x="7689651" y="849511"/>
                </a:cubicBezTo>
                <a:cubicBezTo>
                  <a:pt x="7301111" y="849511"/>
                  <a:pt x="7013773" y="978694"/>
                  <a:pt x="6827639" y="1237060"/>
                </a:cubicBezTo>
                <a:cubicBezTo>
                  <a:pt x="6641637" y="1495293"/>
                  <a:pt x="6548636" y="1909630"/>
                  <a:pt x="6548636" y="2480072"/>
                </a:cubicBezTo>
                <a:lnTo>
                  <a:pt x="6548636" y="2920207"/>
                </a:lnTo>
                <a:lnTo>
                  <a:pt x="8278812" y="2920207"/>
                </a:lnTo>
                <a:close/>
                <a:moveTo>
                  <a:pt x="5815608" y="9715500"/>
                </a:moveTo>
                <a:moveTo>
                  <a:pt x="3975100" y="3720108"/>
                </a:moveTo>
                <a:lnTo>
                  <a:pt x="2244923" y="3720108"/>
                </a:lnTo>
                <a:lnTo>
                  <a:pt x="2244923" y="9715500"/>
                </a:lnTo>
                <a:lnTo>
                  <a:pt x="1215430" y="9715500"/>
                </a:lnTo>
                <a:lnTo>
                  <a:pt x="1215430" y="3720108"/>
                </a:lnTo>
                <a:lnTo>
                  <a:pt x="0" y="3720108"/>
                </a:lnTo>
                <a:lnTo>
                  <a:pt x="0" y="3254971"/>
                </a:lnTo>
                <a:lnTo>
                  <a:pt x="1215430" y="2882900"/>
                </a:lnTo>
                <a:lnTo>
                  <a:pt x="1215430" y="2504679"/>
                </a:lnTo>
                <a:cubicBezTo>
                  <a:pt x="1215430" y="834893"/>
                  <a:pt x="1945150" y="0"/>
                  <a:pt x="3404592" y="0"/>
                </a:cubicBezTo>
                <a:cubicBezTo>
                  <a:pt x="3764293" y="0"/>
                  <a:pt x="4185973" y="72364"/>
                  <a:pt x="4669631" y="217091"/>
                </a:cubicBezTo>
                <a:lnTo>
                  <a:pt x="4402931" y="1041797"/>
                </a:lnTo>
                <a:cubicBezTo>
                  <a:pt x="4006056" y="913607"/>
                  <a:pt x="3667059" y="849511"/>
                  <a:pt x="3385939" y="849511"/>
                </a:cubicBezTo>
                <a:cubicBezTo>
                  <a:pt x="2997398" y="849511"/>
                  <a:pt x="2710061" y="978694"/>
                  <a:pt x="2523926" y="1237060"/>
                </a:cubicBezTo>
                <a:cubicBezTo>
                  <a:pt x="2337924" y="1495293"/>
                  <a:pt x="2244923" y="1909630"/>
                  <a:pt x="2244923" y="2480072"/>
                </a:cubicBezTo>
                <a:lnTo>
                  <a:pt x="2244923" y="2920207"/>
                </a:lnTo>
                <a:lnTo>
                  <a:pt x="3975100" y="2920207"/>
                </a:lnTo>
                <a:close/>
                <a:moveTo>
                  <a:pt x="5815608" y="9715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5" name="Freeform 635"/>
          <p:cNvSpPr/>
          <p:nvPr/>
        </p:nvSpPr>
        <p:spPr>
          <a:xfrm>
            <a:off x="2271978" y="4893552"/>
            <a:ext cx="98112" cy="12664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6" name="Freeform 636"/>
          <p:cNvSpPr/>
          <p:nvPr/>
        </p:nvSpPr>
        <p:spPr>
          <a:xfrm>
            <a:off x="2408253" y="4844174"/>
            <a:ext cx="18530" cy="173736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7" name="Freeform 637"/>
          <p:cNvSpPr/>
          <p:nvPr/>
        </p:nvSpPr>
        <p:spPr>
          <a:xfrm>
            <a:off x="2466066" y="4844174"/>
            <a:ext cx="18530" cy="173736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8" name="Freeform 638"/>
          <p:cNvSpPr/>
          <p:nvPr/>
        </p:nvSpPr>
        <p:spPr>
          <a:xfrm>
            <a:off x="2576507" y="4893323"/>
            <a:ext cx="112403" cy="126873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9" name="Freeform 639"/>
          <p:cNvSpPr/>
          <p:nvPr/>
        </p:nvSpPr>
        <p:spPr>
          <a:xfrm>
            <a:off x="2701721" y="4895609"/>
            <a:ext cx="114525" cy="122301"/>
          </a:xfrm>
          <a:custGeom>
            <a:avLst/>
            <a:gdLst/>
            <a:ahLst/>
            <a:cxnLst/>
            <a:rect l="0" t="0" r="0" b="0"/>
            <a:pathLst>
              <a:path w="6362501" h="6794500">
                <a:moveTo>
                  <a:pt x="2579687" y="6794500"/>
                </a:moveTo>
                <a:lnTo>
                  <a:pt x="0" y="0"/>
                </a:lnTo>
                <a:lnTo>
                  <a:pt x="1103907" y="0"/>
                </a:lnTo>
                <a:lnTo>
                  <a:pt x="2567384" y="4029671"/>
                </a:lnTo>
                <a:cubicBezTo>
                  <a:pt x="2898113" y="4971984"/>
                  <a:pt x="3092383" y="5583635"/>
                  <a:pt x="3150195" y="5864622"/>
                </a:cubicBezTo>
                <a:lnTo>
                  <a:pt x="3199804" y="5864622"/>
                </a:lnTo>
                <a:cubicBezTo>
                  <a:pt x="3245312" y="5645547"/>
                  <a:pt x="3388981" y="5191985"/>
                  <a:pt x="3630810" y="4503936"/>
                </a:cubicBezTo>
                <a:cubicBezTo>
                  <a:pt x="3872639" y="3815755"/>
                  <a:pt x="4415234" y="2314443"/>
                  <a:pt x="5258593" y="0"/>
                </a:cubicBezTo>
                <a:lnTo>
                  <a:pt x="6362501" y="0"/>
                </a:lnTo>
                <a:lnTo>
                  <a:pt x="3782814" y="6794500"/>
                </a:lnTo>
                <a:close/>
                <a:moveTo>
                  <a:pt x="0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0" name="Freeform 640"/>
          <p:cNvSpPr/>
          <p:nvPr/>
        </p:nvSpPr>
        <p:spPr>
          <a:xfrm>
            <a:off x="2829065" y="4893323"/>
            <a:ext cx="103473" cy="126873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1" name="Freeform 641"/>
          <p:cNvSpPr/>
          <p:nvPr/>
        </p:nvSpPr>
        <p:spPr>
          <a:xfrm>
            <a:off x="2964094" y="4893323"/>
            <a:ext cx="70433" cy="124587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2" name="Freeform 642"/>
          <p:cNvSpPr/>
          <p:nvPr/>
        </p:nvSpPr>
        <p:spPr>
          <a:xfrm>
            <a:off x="1618113" y="5095863"/>
            <a:ext cx="72441" cy="15293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3" name="Freeform 643"/>
          <p:cNvSpPr/>
          <p:nvPr/>
        </p:nvSpPr>
        <p:spPr>
          <a:xfrm>
            <a:off x="1714970" y="5072774"/>
            <a:ext cx="102244" cy="173736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4" name="Freeform 644"/>
          <p:cNvSpPr/>
          <p:nvPr/>
        </p:nvSpPr>
        <p:spPr>
          <a:xfrm>
            <a:off x="1848454" y="5121923"/>
            <a:ext cx="103473" cy="126873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5" name="Freeform 645"/>
          <p:cNvSpPr/>
          <p:nvPr/>
        </p:nvSpPr>
        <p:spPr>
          <a:xfrm>
            <a:off x="2044038" y="5083290"/>
            <a:ext cx="124901" cy="165506"/>
          </a:xfrm>
          <a:custGeom>
            <a:avLst/>
            <a:gdLst/>
            <a:ahLst/>
            <a:cxnLst/>
            <a:rect l="0" t="0" r="0" b="0"/>
            <a:pathLst>
              <a:path w="6938962" h="9194800">
                <a:moveTo>
                  <a:pt x="6938962" y="0"/>
                </a:moveTo>
                <a:lnTo>
                  <a:pt x="6938962" y="5869385"/>
                </a:lnTo>
                <a:cubicBezTo>
                  <a:pt x="6938962" y="6903376"/>
                  <a:pt x="6626820" y="7716110"/>
                  <a:pt x="6002536" y="8307586"/>
                </a:cubicBezTo>
                <a:cubicBezTo>
                  <a:pt x="5378384" y="8899062"/>
                  <a:pt x="4520604" y="9194800"/>
                  <a:pt x="3429198" y="9194800"/>
                </a:cubicBezTo>
                <a:cubicBezTo>
                  <a:pt x="2337792" y="9194800"/>
                  <a:pt x="1493374" y="8897012"/>
                  <a:pt x="895945" y="8301435"/>
                </a:cubicBezTo>
                <a:cubicBezTo>
                  <a:pt x="298648" y="7705725"/>
                  <a:pt x="0" y="6886708"/>
                  <a:pt x="0" y="5844382"/>
                </a:cubicBezTo>
                <a:lnTo>
                  <a:pt x="0" y="0"/>
                </a:lnTo>
                <a:lnTo>
                  <a:pt x="1054100" y="0"/>
                </a:lnTo>
                <a:lnTo>
                  <a:pt x="1054100" y="5919193"/>
                </a:lnTo>
                <a:cubicBezTo>
                  <a:pt x="1054100" y="6676298"/>
                  <a:pt x="1260805" y="7257521"/>
                  <a:pt x="1674217" y="7662863"/>
                </a:cubicBezTo>
                <a:cubicBezTo>
                  <a:pt x="2087628" y="8068205"/>
                  <a:pt x="2695376" y="8270875"/>
                  <a:pt x="3497461" y="8270875"/>
                </a:cubicBezTo>
                <a:cubicBezTo>
                  <a:pt x="4262239" y="8270875"/>
                  <a:pt x="4851333" y="8067146"/>
                  <a:pt x="5264745" y="7659688"/>
                </a:cubicBezTo>
                <a:cubicBezTo>
                  <a:pt x="5678156" y="7252230"/>
                  <a:pt x="5884862" y="6667963"/>
                  <a:pt x="5884862" y="5906890"/>
                </a:cubicBezTo>
                <a:lnTo>
                  <a:pt x="5884862" y="0"/>
                </a:lnTo>
                <a:close/>
                <a:moveTo>
                  <a:pt x="7914283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6" name="Freeform 646"/>
          <p:cNvSpPr/>
          <p:nvPr/>
        </p:nvSpPr>
        <p:spPr>
          <a:xfrm>
            <a:off x="2212107" y="5083290"/>
            <a:ext cx="117871" cy="163220"/>
          </a:xfrm>
          <a:custGeom>
            <a:avLst/>
            <a:gdLst/>
            <a:ahLst/>
            <a:cxnLst/>
            <a:rect l="0" t="0" r="0" b="0"/>
            <a:pathLst>
              <a:path w="6548438" h="9067800">
                <a:moveTo>
                  <a:pt x="6548438" y="9067800"/>
                </a:moveTo>
                <a:lnTo>
                  <a:pt x="5308204" y="9067800"/>
                </a:lnTo>
                <a:lnTo>
                  <a:pt x="2003029" y="4670425"/>
                </a:lnTo>
                <a:lnTo>
                  <a:pt x="1054299" y="5513983"/>
                </a:lnTo>
                <a:lnTo>
                  <a:pt x="1054299" y="9067800"/>
                </a:lnTo>
                <a:lnTo>
                  <a:pt x="0" y="9067800"/>
                </a:lnTo>
                <a:lnTo>
                  <a:pt x="0" y="0"/>
                </a:lnTo>
                <a:lnTo>
                  <a:pt x="1054299" y="0"/>
                </a:lnTo>
                <a:lnTo>
                  <a:pt x="1054299" y="4496594"/>
                </a:lnTo>
                <a:lnTo>
                  <a:pt x="5165725" y="0"/>
                </a:lnTo>
                <a:lnTo>
                  <a:pt x="6412111" y="0"/>
                </a:lnTo>
                <a:lnTo>
                  <a:pt x="2765822" y="3938390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7" name="Rectangle 647"/>
          <p:cNvSpPr/>
          <p:nvPr/>
        </p:nvSpPr>
        <p:spPr>
          <a:xfrm>
            <a:off x="7272756" y="4576407"/>
            <a:ext cx="1564413" cy="1418690"/>
          </a:xfrm>
          <a:prstGeom prst="rect">
            <a:avLst/>
          </a:prstGeom>
        </p:spPr>
      </p:sp>
      <p:sp>
        <p:nvSpPr>
          <p:cNvPr id="648" name="Freeform 648"/>
          <p:cNvSpPr/>
          <p:nvPr/>
        </p:nvSpPr>
        <p:spPr>
          <a:xfrm>
            <a:off x="7286708" y="4631729"/>
            <a:ext cx="123454" cy="167792"/>
          </a:xfrm>
          <a:custGeom>
            <a:avLst/>
            <a:gdLst/>
            <a:ahLst/>
            <a:cxnLst/>
            <a:rect l="0" t="0" r="0" b="0"/>
            <a:pathLst>
              <a:path w="6858596" h="9321800">
                <a:moveTo>
                  <a:pt x="4353322" y="942579"/>
                </a:moveTo>
                <a:cubicBezTo>
                  <a:pt x="3357034" y="942579"/>
                  <a:pt x="2570493" y="1274432"/>
                  <a:pt x="1993702" y="1938140"/>
                </a:cubicBezTo>
                <a:cubicBezTo>
                  <a:pt x="1417043" y="2601715"/>
                  <a:pt x="1128713" y="3510360"/>
                  <a:pt x="1128713" y="4664075"/>
                </a:cubicBezTo>
                <a:cubicBezTo>
                  <a:pt x="1128713" y="5850732"/>
                  <a:pt x="1406724" y="6767645"/>
                  <a:pt x="1962746" y="7414816"/>
                </a:cubicBezTo>
                <a:cubicBezTo>
                  <a:pt x="2518768" y="8061855"/>
                  <a:pt x="3311525" y="8385374"/>
                  <a:pt x="4341019" y="8385374"/>
                </a:cubicBezTo>
                <a:cubicBezTo>
                  <a:pt x="4973506" y="8385374"/>
                  <a:pt x="5694892" y="8271669"/>
                  <a:pt x="6505179" y="8044260"/>
                </a:cubicBezTo>
                <a:lnTo>
                  <a:pt x="6505179" y="8968383"/>
                </a:lnTo>
                <a:cubicBezTo>
                  <a:pt x="5876793" y="9203994"/>
                  <a:pt x="5101630" y="9321800"/>
                  <a:pt x="4179689" y="9321800"/>
                </a:cubicBezTo>
                <a:cubicBezTo>
                  <a:pt x="2844337" y="9321800"/>
                  <a:pt x="1813851" y="8916591"/>
                  <a:pt x="1088232" y="8106172"/>
                </a:cubicBezTo>
                <a:cubicBezTo>
                  <a:pt x="362744" y="7295754"/>
                  <a:pt x="0" y="6144221"/>
                  <a:pt x="0" y="4651574"/>
                </a:cubicBezTo>
                <a:cubicBezTo>
                  <a:pt x="0" y="3717198"/>
                  <a:pt x="174625" y="2898577"/>
                  <a:pt x="523875" y="2195711"/>
                </a:cubicBezTo>
                <a:cubicBezTo>
                  <a:pt x="873258" y="1492713"/>
                  <a:pt x="1377620" y="951046"/>
                  <a:pt x="2036961" y="570707"/>
                </a:cubicBezTo>
                <a:cubicBezTo>
                  <a:pt x="2696435" y="190236"/>
                  <a:pt x="3472657" y="0"/>
                  <a:pt x="4365625" y="0"/>
                </a:cubicBezTo>
                <a:cubicBezTo>
                  <a:pt x="5316538" y="0"/>
                  <a:pt x="6147528" y="173633"/>
                  <a:pt x="6858596" y="520899"/>
                </a:cubicBezTo>
                <a:lnTo>
                  <a:pt x="6412111" y="1426369"/>
                </a:lnTo>
                <a:cubicBezTo>
                  <a:pt x="5725914" y="1103842"/>
                  <a:pt x="5039651" y="942579"/>
                  <a:pt x="4353322" y="942579"/>
                </a:cubicBezTo>
                <a:close/>
                <a:moveTo>
                  <a:pt x="7477125" y="91948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9" name="Freeform 649"/>
          <p:cNvSpPr/>
          <p:nvPr/>
        </p:nvSpPr>
        <p:spPr>
          <a:xfrm>
            <a:off x="7429794" y="4672648"/>
            <a:ext cx="112403" cy="126873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0" name="Freeform 650"/>
          <p:cNvSpPr/>
          <p:nvPr/>
        </p:nvSpPr>
        <p:spPr>
          <a:xfrm>
            <a:off x="7573315" y="4674934"/>
            <a:ext cx="102355" cy="124587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1" name="Freeform 651"/>
          <p:cNvSpPr/>
          <p:nvPr/>
        </p:nvSpPr>
        <p:spPr>
          <a:xfrm>
            <a:off x="7714946" y="4672648"/>
            <a:ext cx="102244" cy="124587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2" name="Freeform 652"/>
          <p:cNvSpPr/>
          <p:nvPr/>
        </p:nvSpPr>
        <p:spPr>
          <a:xfrm>
            <a:off x="7839054" y="4646588"/>
            <a:ext cx="72441" cy="15293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3" name="Freeform 653"/>
          <p:cNvSpPr/>
          <p:nvPr/>
        </p:nvSpPr>
        <p:spPr>
          <a:xfrm>
            <a:off x="7935910" y="4623499"/>
            <a:ext cx="18530" cy="173736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4" name="Freeform 654"/>
          <p:cNvSpPr/>
          <p:nvPr/>
        </p:nvSpPr>
        <p:spPr>
          <a:xfrm>
            <a:off x="7986916" y="4672648"/>
            <a:ext cx="103473" cy="126873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5" name="Freeform 655"/>
          <p:cNvSpPr/>
          <p:nvPr/>
        </p:nvSpPr>
        <p:spPr>
          <a:xfrm>
            <a:off x="8114134" y="4672648"/>
            <a:ext cx="86728" cy="126873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6" name="Freeform 656"/>
          <p:cNvSpPr/>
          <p:nvPr/>
        </p:nvSpPr>
        <p:spPr>
          <a:xfrm>
            <a:off x="8223153" y="4672648"/>
            <a:ext cx="86728" cy="126873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7" name="Freeform 657"/>
          <p:cNvSpPr/>
          <p:nvPr/>
        </p:nvSpPr>
        <p:spPr>
          <a:xfrm>
            <a:off x="7285594" y="4901248"/>
            <a:ext cx="103473" cy="126873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8" name="Freeform 658"/>
          <p:cNvSpPr/>
          <p:nvPr/>
        </p:nvSpPr>
        <p:spPr>
          <a:xfrm>
            <a:off x="7400978" y="4903534"/>
            <a:ext cx="114525" cy="122301"/>
          </a:xfrm>
          <a:custGeom>
            <a:avLst/>
            <a:gdLst/>
            <a:ahLst/>
            <a:cxnLst/>
            <a:rect l="0" t="0" r="0" b="0"/>
            <a:pathLst>
              <a:path w="6362501" h="6794500">
                <a:moveTo>
                  <a:pt x="2579687" y="6794500"/>
                </a:moveTo>
                <a:lnTo>
                  <a:pt x="0" y="0"/>
                </a:lnTo>
                <a:lnTo>
                  <a:pt x="1103907" y="0"/>
                </a:lnTo>
                <a:lnTo>
                  <a:pt x="2567384" y="4029671"/>
                </a:lnTo>
                <a:cubicBezTo>
                  <a:pt x="2898113" y="4971984"/>
                  <a:pt x="3092383" y="5583635"/>
                  <a:pt x="3150195" y="5864622"/>
                </a:cubicBezTo>
                <a:lnTo>
                  <a:pt x="3199804" y="5864622"/>
                </a:lnTo>
                <a:cubicBezTo>
                  <a:pt x="3245312" y="5645547"/>
                  <a:pt x="3388981" y="5191985"/>
                  <a:pt x="3630810" y="4503936"/>
                </a:cubicBezTo>
                <a:cubicBezTo>
                  <a:pt x="3872639" y="3815755"/>
                  <a:pt x="4415234" y="2314443"/>
                  <a:pt x="5258593" y="0"/>
                </a:cubicBezTo>
                <a:lnTo>
                  <a:pt x="6362501" y="0"/>
                </a:lnTo>
                <a:lnTo>
                  <a:pt x="3782814" y="6794500"/>
                </a:lnTo>
                <a:close/>
                <a:moveTo>
                  <a:pt x="0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9" name="Freeform 659"/>
          <p:cNvSpPr/>
          <p:nvPr/>
        </p:nvSpPr>
        <p:spPr>
          <a:xfrm>
            <a:off x="7528321" y="4901248"/>
            <a:ext cx="103473" cy="126873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0" name="Freeform 660"/>
          <p:cNvSpPr/>
          <p:nvPr/>
        </p:nvSpPr>
        <p:spPr>
          <a:xfrm>
            <a:off x="7663351" y="4901248"/>
            <a:ext cx="102244" cy="124587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1" name="Freeform 661"/>
          <p:cNvSpPr/>
          <p:nvPr/>
        </p:nvSpPr>
        <p:spPr>
          <a:xfrm>
            <a:off x="7787458" y="4875188"/>
            <a:ext cx="72441" cy="15293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2" name="Freeform 662"/>
          <p:cNvSpPr/>
          <p:nvPr/>
        </p:nvSpPr>
        <p:spPr>
          <a:xfrm>
            <a:off x="7876504" y="4901248"/>
            <a:ext cx="86728" cy="126873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3" name="Freeform 663"/>
          <p:cNvSpPr/>
          <p:nvPr/>
        </p:nvSpPr>
        <p:spPr>
          <a:xfrm>
            <a:off x="7980723" y="4999317"/>
            <a:ext cx="33707" cy="56007"/>
          </a:xfrm>
          <a:custGeom>
            <a:avLst/>
            <a:gdLst/>
            <a:ahLst/>
            <a:cxnLst/>
            <a:rect l="0" t="0" r="0" b="0"/>
            <a:pathLst>
              <a:path w="1872655" h="3111500">
                <a:moveTo>
                  <a:pt x="1779786" y="0"/>
                </a:moveTo>
                <a:lnTo>
                  <a:pt x="1872655" y="142479"/>
                </a:lnTo>
                <a:cubicBezTo>
                  <a:pt x="1765234" y="555758"/>
                  <a:pt x="1610254" y="1036109"/>
                  <a:pt x="1407716" y="1583531"/>
                </a:cubicBezTo>
                <a:cubicBezTo>
                  <a:pt x="1205177" y="2131086"/>
                  <a:pt x="994304" y="2640409"/>
                  <a:pt x="775097" y="3111500"/>
                </a:cubicBezTo>
                <a:lnTo>
                  <a:pt x="0" y="3111500"/>
                </a:lnTo>
                <a:cubicBezTo>
                  <a:pt x="111654" y="2681816"/>
                  <a:pt x="234619" y="2150864"/>
                  <a:pt x="368895" y="1518642"/>
                </a:cubicBezTo>
                <a:cubicBezTo>
                  <a:pt x="503304" y="886421"/>
                  <a:pt x="597363" y="380207"/>
                  <a:pt x="651073" y="0"/>
                </a:cubicBezTo>
                <a:close/>
                <a:moveTo>
                  <a:pt x="1082477" y="14732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4" name="Freeform 664"/>
          <p:cNvSpPr/>
          <p:nvPr/>
        </p:nvSpPr>
        <p:spPr>
          <a:xfrm>
            <a:off x="8101047" y="4901248"/>
            <a:ext cx="86728" cy="126873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5" name="Freeform 665"/>
          <p:cNvSpPr/>
          <p:nvPr/>
        </p:nvSpPr>
        <p:spPr>
          <a:xfrm>
            <a:off x="8200801" y="4903534"/>
            <a:ext cx="172789" cy="122301"/>
          </a:xfrm>
          <a:custGeom>
            <a:avLst/>
            <a:gdLst/>
            <a:ahLst/>
            <a:cxnLst/>
            <a:rect l="0" t="0" r="0" b="0"/>
            <a:pathLst>
              <a:path w="9599414" h="6794500">
                <a:moveTo>
                  <a:pt x="6498828" y="6794500"/>
                </a:moveTo>
                <a:lnTo>
                  <a:pt x="5252442" y="2808288"/>
                </a:lnTo>
                <a:cubicBezTo>
                  <a:pt x="5173861" y="2564475"/>
                  <a:pt x="5027084" y="2010701"/>
                  <a:pt x="4812109" y="1146969"/>
                </a:cubicBezTo>
                <a:lnTo>
                  <a:pt x="4762500" y="1146969"/>
                </a:lnTo>
                <a:cubicBezTo>
                  <a:pt x="4597135" y="1870208"/>
                  <a:pt x="4452474" y="2428148"/>
                  <a:pt x="4328517" y="2820790"/>
                </a:cubicBezTo>
                <a:lnTo>
                  <a:pt x="3044825" y="6794500"/>
                </a:lnTo>
                <a:lnTo>
                  <a:pt x="1854200" y="6794500"/>
                </a:lnTo>
                <a:lnTo>
                  <a:pt x="0" y="0"/>
                </a:lnTo>
                <a:lnTo>
                  <a:pt x="1079103" y="0"/>
                </a:lnTo>
                <a:cubicBezTo>
                  <a:pt x="1517253" y="1706960"/>
                  <a:pt x="1851025" y="3006792"/>
                  <a:pt x="2080419" y="3899496"/>
                </a:cubicBezTo>
                <a:cubicBezTo>
                  <a:pt x="2309945" y="4792200"/>
                  <a:pt x="2441244" y="5393532"/>
                  <a:pt x="2474317" y="5703491"/>
                </a:cubicBezTo>
                <a:lnTo>
                  <a:pt x="2523927" y="5703491"/>
                </a:lnTo>
                <a:cubicBezTo>
                  <a:pt x="2569435" y="5467880"/>
                  <a:pt x="2642791" y="5163080"/>
                  <a:pt x="2743994" y="4789091"/>
                </a:cubicBezTo>
                <a:cubicBezTo>
                  <a:pt x="2845329" y="4415103"/>
                  <a:pt x="2933171" y="4118571"/>
                  <a:pt x="3007519" y="3899496"/>
                </a:cubicBezTo>
                <a:lnTo>
                  <a:pt x="4254103" y="0"/>
                </a:lnTo>
                <a:lnTo>
                  <a:pt x="5370314" y="0"/>
                </a:lnTo>
                <a:lnTo>
                  <a:pt x="6585744" y="3899297"/>
                </a:lnTo>
                <a:cubicBezTo>
                  <a:pt x="6817254" y="4610233"/>
                  <a:pt x="6974350" y="5207464"/>
                  <a:pt x="7057033" y="5690990"/>
                </a:cubicBezTo>
                <a:lnTo>
                  <a:pt x="7106642" y="5690990"/>
                </a:lnTo>
                <a:cubicBezTo>
                  <a:pt x="7123178" y="5542161"/>
                  <a:pt x="7167563" y="5312768"/>
                  <a:pt x="7239794" y="5002808"/>
                </a:cubicBezTo>
                <a:cubicBezTo>
                  <a:pt x="7312158" y="4692849"/>
                  <a:pt x="7743164" y="3025246"/>
                  <a:pt x="8532813" y="0"/>
                </a:cubicBezTo>
                <a:lnTo>
                  <a:pt x="9599414" y="0"/>
                </a:lnTo>
                <a:lnTo>
                  <a:pt x="7720409" y="6794500"/>
                </a:lnTo>
                <a:close/>
                <a:moveTo>
                  <a:pt x="-142676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6" name="Freeform 666"/>
          <p:cNvSpPr/>
          <p:nvPr/>
        </p:nvSpPr>
        <p:spPr>
          <a:xfrm>
            <a:off x="8394100" y="4858064"/>
            <a:ext cx="21877" cy="167770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7" name="Freeform 667"/>
          <p:cNvSpPr/>
          <p:nvPr/>
        </p:nvSpPr>
        <p:spPr>
          <a:xfrm>
            <a:off x="8437266" y="4875188"/>
            <a:ext cx="72441" cy="15293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8" name="Freeform 668"/>
          <p:cNvSpPr/>
          <p:nvPr/>
        </p:nvSpPr>
        <p:spPr>
          <a:xfrm>
            <a:off x="8527316" y="4901248"/>
            <a:ext cx="88403" cy="126873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9" name="Freeform 669"/>
          <p:cNvSpPr/>
          <p:nvPr/>
        </p:nvSpPr>
        <p:spPr>
          <a:xfrm>
            <a:off x="8642914" y="4852099"/>
            <a:ext cx="102244" cy="173736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0" name="Freeform 670"/>
          <p:cNvSpPr/>
          <p:nvPr/>
        </p:nvSpPr>
        <p:spPr>
          <a:xfrm>
            <a:off x="8772937" y="4956112"/>
            <a:ext cx="54806" cy="16966"/>
          </a:xfrm>
          <a:custGeom>
            <a:avLst/>
            <a:gdLst/>
            <a:ahLst/>
            <a:cxnLst/>
            <a:rect l="0" t="0" r="0" b="0"/>
            <a:pathLst>
              <a:path w="3044825" h="942579">
                <a:moveTo>
                  <a:pt x="0" y="942579"/>
                </a:moveTo>
                <a:lnTo>
                  <a:pt x="0" y="0"/>
                </a:lnTo>
                <a:lnTo>
                  <a:pt x="3044825" y="0"/>
                </a:lnTo>
                <a:lnTo>
                  <a:pt x="3044825" y="942579"/>
                </a:lnTo>
                <a:close/>
                <a:moveTo>
                  <a:pt x="2410023" y="3873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1" name="Freeform 671"/>
          <p:cNvSpPr/>
          <p:nvPr/>
        </p:nvSpPr>
        <p:spPr>
          <a:xfrm>
            <a:off x="7285594" y="5129848"/>
            <a:ext cx="112403" cy="126873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2" name="Freeform 672"/>
          <p:cNvSpPr/>
          <p:nvPr/>
        </p:nvSpPr>
        <p:spPr>
          <a:xfrm>
            <a:off x="7414044" y="5079556"/>
            <a:ext cx="161520" cy="174879"/>
          </a:xfrm>
          <a:custGeom>
            <a:avLst/>
            <a:gdLst/>
            <a:ahLst/>
            <a:cxnLst/>
            <a:rect l="0" t="0" r="0" b="0"/>
            <a:pathLst>
              <a:path w="8973344" h="9715500">
                <a:moveTo>
                  <a:pt x="8278812" y="3720108"/>
                </a:moveTo>
                <a:lnTo>
                  <a:pt x="6548636" y="3720108"/>
                </a:lnTo>
                <a:lnTo>
                  <a:pt x="6548636" y="9715500"/>
                </a:lnTo>
                <a:lnTo>
                  <a:pt x="5519142" y="9715500"/>
                </a:lnTo>
                <a:lnTo>
                  <a:pt x="5519142" y="3720108"/>
                </a:lnTo>
                <a:lnTo>
                  <a:pt x="4303712" y="3720108"/>
                </a:lnTo>
                <a:lnTo>
                  <a:pt x="4303712" y="3254971"/>
                </a:lnTo>
                <a:lnTo>
                  <a:pt x="5519142" y="2882900"/>
                </a:lnTo>
                <a:lnTo>
                  <a:pt x="5519142" y="2504679"/>
                </a:lnTo>
                <a:cubicBezTo>
                  <a:pt x="5519142" y="834893"/>
                  <a:pt x="6248863" y="0"/>
                  <a:pt x="7708305" y="0"/>
                </a:cubicBezTo>
                <a:cubicBezTo>
                  <a:pt x="8068006" y="0"/>
                  <a:pt x="8489686" y="72364"/>
                  <a:pt x="8973344" y="217091"/>
                </a:cubicBezTo>
                <a:lnTo>
                  <a:pt x="8706644" y="1041797"/>
                </a:lnTo>
                <a:cubicBezTo>
                  <a:pt x="8309769" y="913607"/>
                  <a:pt x="7970771" y="849511"/>
                  <a:pt x="7689651" y="849511"/>
                </a:cubicBezTo>
                <a:cubicBezTo>
                  <a:pt x="7301111" y="849511"/>
                  <a:pt x="7013773" y="978694"/>
                  <a:pt x="6827639" y="1237060"/>
                </a:cubicBezTo>
                <a:cubicBezTo>
                  <a:pt x="6641637" y="1495293"/>
                  <a:pt x="6548636" y="1909630"/>
                  <a:pt x="6548636" y="2480072"/>
                </a:cubicBezTo>
                <a:lnTo>
                  <a:pt x="6548636" y="2920207"/>
                </a:lnTo>
                <a:lnTo>
                  <a:pt x="8278812" y="2920207"/>
                </a:lnTo>
                <a:close/>
                <a:moveTo>
                  <a:pt x="5815608" y="9715500"/>
                </a:moveTo>
                <a:moveTo>
                  <a:pt x="3975100" y="3720108"/>
                </a:moveTo>
                <a:lnTo>
                  <a:pt x="2244923" y="3720108"/>
                </a:lnTo>
                <a:lnTo>
                  <a:pt x="2244923" y="9715500"/>
                </a:lnTo>
                <a:lnTo>
                  <a:pt x="1215430" y="9715500"/>
                </a:lnTo>
                <a:lnTo>
                  <a:pt x="1215430" y="3720108"/>
                </a:lnTo>
                <a:lnTo>
                  <a:pt x="0" y="3720108"/>
                </a:lnTo>
                <a:lnTo>
                  <a:pt x="0" y="3254971"/>
                </a:lnTo>
                <a:lnTo>
                  <a:pt x="1215430" y="2882900"/>
                </a:lnTo>
                <a:lnTo>
                  <a:pt x="1215430" y="2504679"/>
                </a:lnTo>
                <a:cubicBezTo>
                  <a:pt x="1215430" y="834893"/>
                  <a:pt x="1945150" y="0"/>
                  <a:pt x="3404592" y="0"/>
                </a:cubicBezTo>
                <a:cubicBezTo>
                  <a:pt x="3764293" y="0"/>
                  <a:pt x="4185973" y="72364"/>
                  <a:pt x="4669631" y="217091"/>
                </a:cubicBezTo>
                <a:lnTo>
                  <a:pt x="4402931" y="1041797"/>
                </a:lnTo>
                <a:cubicBezTo>
                  <a:pt x="4006056" y="913607"/>
                  <a:pt x="3667059" y="849511"/>
                  <a:pt x="3385939" y="849511"/>
                </a:cubicBezTo>
                <a:cubicBezTo>
                  <a:pt x="2997398" y="849511"/>
                  <a:pt x="2710061" y="978694"/>
                  <a:pt x="2523926" y="1237060"/>
                </a:cubicBezTo>
                <a:cubicBezTo>
                  <a:pt x="2337924" y="1495293"/>
                  <a:pt x="2244923" y="1909630"/>
                  <a:pt x="2244923" y="2480072"/>
                </a:cubicBezTo>
                <a:lnTo>
                  <a:pt x="2244923" y="2920207"/>
                </a:lnTo>
                <a:lnTo>
                  <a:pt x="3975100" y="2920207"/>
                </a:lnTo>
                <a:close/>
                <a:moveTo>
                  <a:pt x="5815608" y="9715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3" name="Freeform 673"/>
          <p:cNvSpPr/>
          <p:nvPr/>
        </p:nvSpPr>
        <p:spPr>
          <a:xfrm>
            <a:off x="7577655" y="5129848"/>
            <a:ext cx="86728" cy="126873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4" name="Freeform 674"/>
          <p:cNvSpPr/>
          <p:nvPr/>
        </p:nvSpPr>
        <p:spPr>
          <a:xfrm>
            <a:off x="7744748" y="5130077"/>
            <a:ext cx="98112" cy="12664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5" name="Freeform 675"/>
          <p:cNvSpPr/>
          <p:nvPr/>
        </p:nvSpPr>
        <p:spPr>
          <a:xfrm>
            <a:off x="7881024" y="5129848"/>
            <a:ext cx="102244" cy="124587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6" name="Freeform 676"/>
          <p:cNvSpPr/>
          <p:nvPr/>
        </p:nvSpPr>
        <p:spPr>
          <a:xfrm>
            <a:off x="8014507" y="5080699"/>
            <a:ext cx="107602" cy="176022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7" name="Freeform 677"/>
          <p:cNvSpPr/>
          <p:nvPr/>
        </p:nvSpPr>
        <p:spPr>
          <a:xfrm>
            <a:off x="7285594" y="5358448"/>
            <a:ext cx="88403" cy="126873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8" name="Freeform 678"/>
          <p:cNvSpPr/>
          <p:nvPr/>
        </p:nvSpPr>
        <p:spPr>
          <a:xfrm>
            <a:off x="7394430" y="5358448"/>
            <a:ext cx="103473" cy="126873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9" name="Freeform 679"/>
          <p:cNvSpPr/>
          <p:nvPr/>
        </p:nvSpPr>
        <p:spPr>
          <a:xfrm>
            <a:off x="7529460" y="5309299"/>
            <a:ext cx="18530" cy="173736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0" name="Freeform 680"/>
          <p:cNvSpPr/>
          <p:nvPr/>
        </p:nvSpPr>
        <p:spPr>
          <a:xfrm>
            <a:off x="7580465" y="5358448"/>
            <a:ext cx="103473" cy="126873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1" name="Freeform 681"/>
          <p:cNvSpPr/>
          <p:nvPr/>
        </p:nvSpPr>
        <p:spPr>
          <a:xfrm>
            <a:off x="7715494" y="5309299"/>
            <a:ext cx="107713" cy="176022"/>
          </a:xfrm>
          <a:custGeom>
            <a:avLst/>
            <a:gdLst/>
            <a:ahLst/>
            <a:cxnLst/>
            <a:rect l="0" t="0" r="0" b="0"/>
            <a:pathLst>
              <a:path w="5984081" h="9779000">
                <a:moveTo>
                  <a:pt x="3162697" y="2743200"/>
                </a:moveTo>
                <a:cubicBezTo>
                  <a:pt x="4055533" y="2743200"/>
                  <a:pt x="4748940" y="3048265"/>
                  <a:pt x="5242917" y="3658394"/>
                </a:cubicBezTo>
                <a:cubicBezTo>
                  <a:pt x="5737026" y="4268523"/>
                  <a:pt x="5984081" y="5131925"/>
                  <a:pt x="5984081" y="6248599"/>
                </a:cubicBezTo>
                <a:cubicBezTo>
                  <a:pt x="5984081" y="7365405"/>
                  <a:pt x="5734976" y="8233040"/>
                  <a:pt x="5236765" y="8851504"/>
                </a:cubicBezTo>
                <a:cubicBezTo>
                  <a:pt x="4738687" y="9469835"/>
                  <a:pt x="4047331" y="9779000"/>
                  <a:pt x="3162697" y="9779000"/>
                </a:cubicBezTo>
                <a:cubicBezTo>
                  <a:pt x="2720313" y="9779000"/>
                  <a:pt x="2316162" y="9697309"/>
                  <a:pt x="1950244" y="9533930"/>
                </a:cubicBezTo>
                <a:cubicBezTo>
                  <a:pt x="1584457" y="9370550"/>
                  <a:pt x="1277540" y="9119262"/>
                  <a:pt x="1029494" y="8780066"/>
                </a:cubicBezTo>
                <a:lnTo>
                  <a:pt x="955079" y="8780066"/>
                </a:lnTo>
                <a:lnTo>
                  <a:pt x="737989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345929"/>
                </a:lnTo>
                <a:cubicBezTo>
                  <a:pt x="1029494" y="2871259"/>
                  <a:pt x="1012957" y="3342879"/>
                  <a:pt x="979884" y="3760788"/>
                </a:cubicBezTo>
                <a:lnTo>
                  <a:pt x="1029494" y="3760788"/>
                </a:lnTo>
                <a:cubicBezTo>
                  <a:pt x="1509051" y="3082396"/>
                  <a:pt x="2220119" y="2743200"/>
                  <a:pt x="3162697" y="2743200"/>
                </a:cubicBezTo>
                <a:close/>
                <a:moveTo>
                  <a:pt x="5817394" y="9652000"/>
                </a:moveTo>
                <a:moveTo>
                  <a:pt x="3013869" y="3605213"/>
                </a:moveTo>
                <a:cubicBezTo>
                  <a:pt x="2311003" y="3605213"/>
                  <a:pt x="1804524" y="3806892"/>
                  <a:pt x="1494433" y="4210249"/>
                </a:cubicBezTo>
                <a:cubicBezTo>
                  <a:pt x="1184473" y="4613606"/>
                  <a:pt x="1029494" y="5293056"/>
                  <a:pt x="1029494" y="6248599"/>
                </a:cubicBezTo>
                <a:cubicBezTo>
                  <a:pt x="1029494" y="7204274"/>
                  <a:pt x="1188640" y="7887957"/>
                  <a:pt x="1506934" y="8299649"/>
                </a:cubicBezTo>
                <a:cubicBezTo>
                  <a:pt x="1825228" y="8711208"/>
                  <a:pt x="2335808" y="8916988"/>
                  <a:pt x="3038673" y="8916988"/>
                </a:cubicBezTo>
                <a:cubicBezTo>
                  <a:pt x="3671160" y="8916988"/>
                  <a:pt x="4142383" y="8686404"/>
                  <a:pt x="4452342" y="8225235"/>
                </a:cubicBezTo>
                <a:cubicBezTo>
                  <a:pt x="4762433" y="7763934"/>
                  <a:pt x="4917479" y="7100954"/>
                  <a:pt x="4917479" y="6236296"/>
                </a:cubicBezTo>
                <a:cubicBezTo>
                  <a:pt x="4917479" y="5351000"/>
                  <a:pt x="4762433" y="4691195"/>
                  <a:pt x="4452342" y="4256882"/>
                </a:cubicBezTo>
                <a:cubicBezTo>
                  <a:pt x="4142383" y="3822436"/>
                  <a:pt x="3662891" y="3605213"/>
                  <a:pt x="3013869" y="3605213"/>
                </a:cubicBezTo>
                <a:close/>
                <a:moveTo>
                  <a:pt x="4955381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2" name="Freeform 682"/>
          <p:cNvSpPr/>
          <p:nvPr/>
        </p:nvSpPr>
        <p:spPr>
          <a:xfrm>
            <a:off x="7855558" y="5358448"/>
            <a:ext cx="70433" cy="124587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3" name="Freeform 683"/>
          <p:cNvSpPr/>
          <p:nvPr/>
        </p:nvSpPr>
        <p:spPr>
          <a:xfrm>
            <a:off x="7939721" y="5358677"/>
            <a:ext cx="98112" cy="12664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4" name="Freeform 684"/>
          <p:cNvSpPr/>
          <p:nvPr/>
        </p:nvSpPr>
        <p:spPr>
          <a:xfrm>
            <a:off x="8059812" y="5332388"/>
            <a:ext cx="72441" cy="15293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5" name="Freeform 685"/>
          <p:cNvSpPr/>
          <p:nvPr/>
        </p:nvSpPr>
        <p:spPr>
          <a:xfrm>
            <a:off x="8155109" y="5315264"/>
            <a:ext cx="21877" cy="167770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6" name="Freeform 686"/>
          <p:cNvSpPr/>
          <p:nvPr/>
        </p:nvSpPr>
        <p:spPr>
          <a:xfrm>
            <a:off x="8207675" y="5358448"/>
            <a:ext cx="112403" cy="126873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7" name="Freeform 687"/>
          <p:cNvSpPr/>
          <p:nvPr/>
        </p:nvSpPr>
        <p:spPr>
          <a:xfrm>
            <a:off x="8352534" y="5358448"/>
            <a:ext cx="102244" cy="124587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8" name="Freeform 688"/>
          <p:cNvSpPr/>
          <p:nvPr/>
        </p:nvSpPr>
        <p:spPr>
          <a:xfrm>
            <a:off x="8485014" y="5358448"/>
            <a:ext cx="86728" cy="126873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9" name="Freeform 689"/>
          <p:cNvSpPr/>
          <p:nvPr/>
        </p:nvSpPr>
        <p:spPr>
          <a:xfrm>
            <a:off x="7283251" y="5587277"/>
            <a:ext cx="98112" cy="12664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0" name="Freeform 690"/>
          <p:cNvSpPr/>
          <p:nvPr/>
        </p:nvSpPr>
        <p:spPr>
          <a:xfrm>
            <a:off x="7419526" y="5587048"/>
            <a:ext cx="70433" cy="124587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1" name="Freeform 691"/>
          <p:cNvSpPr/>
          <p:nvPr/>
        </p:nvSpPr>
        <p:spPr>
          <a:xfrm>
            <a:off x="7506033" y="5587048"/>
            <a:ext cx="112403" cy="126873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2" name="Freeform 692"/>
          <p:cNvSpPr/>
          <p:nvPr/>
        </p:nvSpPr>
        <p:spPr>
          <a:xfrm>
            <a:off x="7649553" y="5589334"/>
            <a:ext cx="102355" cy="124587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3" name="Freeform 693"/>
          <p:cNvSpPr/>
          <p:nvPr/>
        </p:nvSpPr>
        <p:spPr>
          <a:xfrm>
            <a:off x="7791184" y="5587048"/>
            <a:ext cx="102244" cy="124587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4" name="Freeform 694"/>
          <p:cNvSpPr/>
          <p:nvPr/>
        </p:nvSpPr>
        <p:spPr>
          <a:xfrm>
            <a:off x="7924668" y="5537899"/>
            <a:ext cx="107602" cy="176022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5" name="Freeform 695"/>
          <p:cNvSpPr/>
          <p:nvPr/>
        </p:nvSpPr>
        <p:spPr>
          <a:xfrm>
            <a:off x="8114791" y="5560988"/>
            <a:ext cx="72441" cy="15293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6" name="Freeform 696"/>
          <p:cNvSpPr/>
          <p:nvPr/>
        </p:nvSpPr>
        <p:spPr>
          <a:xfrm>
            <a:off x="8211648" y="5537899"/>
            <a:ext cx="102244" cy="173736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7" name="Freeform 697"/>
          <p:cNvSpPr/>
          <p:nvPr/>
        </p:nvSpPr>
        <p:spPr>
          <a:xfrm>
            <a:off x="8345132" y="5587048"/>
            <a:ext cx="103473" cy="126873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8" name="Freeform 698"/>
          <p:cNvSpPr/>
          <p:nvPr/>
        </p:nvSpPr>
        <p:spPr>
          <a:xfrm>
            <a:off x="7275325" y="5817934"/>
            <a:ext cx="172789" cy="122301"/>
          </a:xfrm>
          <a:custGeom>
            <a:avLst/>
            <a:gdLst/>
            <a:ahLst/>
            <a:cxnLst/>
            <a:rect l="0" t="0" r="0" b="0"/>
            <a:pathLst>
              <a:path w="9599414" h="6794500">
                <a:moveTo>
                  <a:pt x="6498828" y="6794500"/>
                </a:moveTo>
                <a:lnTo>
                  <a:pt x="5252442" y="2808288"/>
                </a:lnTo>
                <a:cubicBezTo>
                  <a:pt x="5173861" y="2564475"/>
                  <a:pt x="5027084" y="2010701"/>
                  <a:pt x="4812109" y="1146969"/>
                </a:cubicBezTo>
                <a:lnTo>
                  <a:pt x="4762500" y="1146969"/>
                </a:lnTo>
                <a:cubicBezTo>
                  <a:pt x="4597135" y="1870208"/>
                  <a:pt x="4452474" y="2428148"/>
                  <a:pt x="4328517" y="2820790"/>
                </a:cubicBezTo>
                <a:lnTo>
                  <a:pt x="3044825" y="6794500"/>
                </a:lnTo>
                <a:lnTo>
                  <a:pt x="1854200" y="6794500"/>
                </a:lnTo>
                <a:lnTo>
                  <a:pt x="0" y="0"/>
                </a:lnTo>
                <a:lnTo>
                  <a:pt x="1079103" y="0"/>
                </a:lnTo>
                <a:cubicBezTo>
                  <a:pt x="1517253" y="1706960"/>
                  <a:pt x="1851025" y="3006792"/>
                  <a:pt x="2080419" y="3899496"/>
                </a:cubicBezTo>
                <a:cubicBezTo>
                  <a:pt x="2309945" y="4792200"/>
                  <a:pt x="2441244" y="5393532"/>
                  <a:pt x="2474317" y="5703491"/>
                </a:cubicBezTo>
                <a:lnTo>
                  <a:pt x="2523927" y="5703491"/>
                </a:lnTo>
                <a:cubicBezTo>
                  <a:pt x="2569435" y="5467880"/>
                  <a:pt x="2642791" y="5163080"/>
                  <a:pt x="2743994" y="4789091"/>
                </a:cubicBezTo>
                <a:cubicBezTo>
                  <a:pt x="2845329" y="4415103"/>
                  <a:pt x="2933171" y="4118571"/>
                  <a:pt x="3007519" y="3899496"/>
                </a:cubicBezTo>
                <a:lnTo>
                  <a:pt x="4254103" y="0"/>
                </a:lnTo>
                <a:lnTo>
                  <a:pt x="5370314" y="0"/>
                </a:lnTo>
                <a:lnTo>
                  <a:pt x="6585744" y="3899297"/>
                </a:lnTo>
                <a:cubicBezTo>
                  <a:pt x="6817254" y="4610233"/>
                  <a:pt x="6974350" y="5207464"/>
                  <a:pt x="7057033" y="5690990"/>
                </a:cubicBezTo>
                <a:lnTo>
                  <a:pt x="7106642" y="5690990"/>
                </a:lnTo>
                <a:cubicBezTo>
                  <a:pt x="7123178" y="5542161"/>
                  <a:pt x="7167563" y="5312768"/>
                  <a:pt x="7239794" y="5002808"/>
                </a:cubicBezTo>
                <a:cubicBezTo>
                  <a:pt x="7312158" y="4692849"/>
                  <a:pt x="7743164" y="3025246"/>
                  <a:pt x="8532813" y="0"/>
                </a:cubicBezTo>
                <a:lnTo>
                  <a:pt x="9599414" y="0"/>
                </a:lnTo>
                <a:lnTo>
                  <a:pt x="7720409" y="6794500"/>
                </a:lnTo>
                <a:close/>
                <a:moveTo>
                  <a:pt x="-142676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9" name="Freeform 699"/>
          <p:cNvSpPr/>
          <p:nvPr/>
        </p:nvSpPr>
        <p:spPr>
          <a:xfrm>
            <a:off x="7463399" y="5815648"/>
            <a:ext cx="112403" cy="126873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0" name="Freeform 700"/>
          <p:cNvSpPr/>
          <p:nvPr/>
        </p:nvSpPr>
        <p:spPr>
          <a:xfrm>
            <a:off x="7608258" y="5815648"/>
            <a:ext cx="70433" cy="124587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1" name="Freeform 701"/>
          <p:cNvSpPr/>
          <p:nvPr/>
        </p:nvSpPr>
        <p:spPr>
          <a:xfrm>
            <a:off x="7701573" y="5766499"/>
            <a:ext cx="18530" cy="173736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2" name="Freeform 702"/>
          <p:cNvSpPr/>
          <p:nvPr/>
        </p:nvSpPr>
        <p:spPr>
          <a:xfrm>
            <a:off x="7752578" y="5766499"/>
            <a:ext cx="107602" cy="176022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3" name="Freeform 703"/>
          <p:cNvSpPr/>
          <p:nvPr/>
        </p:nvSpPr>
        <p:spPr>
          <a:xfrm>
            <a:off x="7896770" y="5777015"/>
            <a:ext cx="26899" cy="166420"/>
          </a:xfrm>
          <a:custGeom>
            <a:avLst/>
            <a:gdLst/>
            <a:ahLst/>
            <a:cxnLst/>
            <a:rect l="0" t="0" r="0" b="0"/>
            <a:pathLst>
              <a:path w="1494432" h="9245600">
                <a:moveTo>
                  <a:pt x="1078904" y="6565900"/>
                </a:moveTo>
                <a:lnTo>
                  <a:pt x="428029" y="6565900"/>
                </a:lnTo>
                <a:lnTo>
                  <a:pt x="111720" y="0"/>
                </a:lnTo>
                <a:lnTo>
                  <a:pt x="1395214" y="0"/>
                </a:lnTo>
                <a:close/>
                <a:moveTo>
                  <a:pt x="1559322" y="9067800"/>
                </a:moveTo>
                <a:moveTo>
                  <a:pt x="0" y="8408393"/>
                </a:moveTo>
                <a:cubicBezTo>
                  <a:pt x="0" y="7846153"/>
                  <a:pt x="248047" y="7565033"/>
                  <a:pt x="744140" y="7565033"/>
                </a:cubicBezTo>
                <a:cubicBezTo>
                  <a:pt x="983853" y="7565033"/>
                  <a:pt x="1168797" y="7637397"/>
                  <a:pt x="1298972" y="7782124"/>
                </a:cubicBezTo>
                <a:cubicBezTo>
                  <a:pt x="1429279" y="7926851"/>
                  <a:pt x="1494432" y="8135607"/>
                  <a:pt x="1494432" y="8408393"/>
                </a:cubicBezTo>
                <a:cubicBezTo>
                  <a:pt x="1494432" y="8672976"/>
                  <a:pt x="1428287" y="8878690"/>
                  <a:pt x="1295995" y="9025533"/>
                </a:cubicBezTo>
                <a:cubicBezTo>
                  <a:pt x="1163703" y="9172244"/>
                  <a:pt x="979752" y="9245600"/>
                  <a:pt x="744140" y="9245600"/>
                </a:cubicBezTo>
                <a:cubicBezTo>
                  <a:pt x="529166" y="9245600"/>
                  <a:pt x="351366" y="9180512"/>
                  <a:pt x="210740" y="9050338"/>
                </a:cubicBezTo>
                <a:cubicBezTo>
                  <a:pt x="70247" y="8920031"/>
                  <a:pt x="0" y="8706049"/>
                  <a:pt x="0" y="8408393"/>
                </a:cubicBezTo>
                <a:close/>
                <a:moveTo>
                  <a:pt x="-283171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4" name="Rectangle 704"/>
          <p:cNvSpPr/>
          <p:nvPr/>
        </p:nvSpPr>
        <p:spPr>
          <a:xfrm>
            <a:off x="4494123" y="1969783"/>
            <a:ext cx="5218119" cy="569302"/>
          </a:xfrm>
          <a:prstGeom prst="rect">
            <a:avLst/>
          </a:prstGeom>
        </p:spPr>
      </p:sp>
      <p:sp>
        <p:nvSpPr>
          <p:cNvPr id="705" name="Freeform 705"/>
          <p:cNvSpPr/>
          <p:nvPr/>
        </p:nvSpPr>
        <p:spPr>
          <a:xfrm>
            <a:off x="4498924" y="2026476"/>
            <a:ext cx="121333" cy="164134"/>
          </a:xfrm>
          <a:custGeom>
            <a:avLst/>
            <a:gdLst/>
            <a:ahLst/>
            <a:cxnLst/>
            <a:rect l="0" t="0" r="0" b="0"/>
            <a:pathLst>
              <a:path w="6740723" h="9118600">
                <a:moveTo>
                  <a:pt x="6740723" y="7032427"/>
                </a:moveTo>
                <a:lnTo>
                  <a:pt x="5394920" y="7032427"/>
                </a:lnTo>
                <a:lnTo>
                  <a:pt x="5394920" y="9118600"/>
                </a:lnTo>
                <a:lnTo>
                  <a:pt x="4409082" y="9118600"/>
                </a:lnTo>
                <a:lnTo>
                  <a:pt x="4409082" y="7032427"/>
                </a:lnTo>
                <a:lnTo>
                  <a:pt x="0" y="7032427"/>
                </a:lnTo>
                <a:lnTo>
                  <a:pt x="0" y="6133307"/>
                </a:lnTo>
                <a:lnTo>
                  <a:pt x="4303514" y="0"/>
                </a:lnTo>
                <a:lnTo>
                  <a:pt x="5394920" y="0"/>
                </a:lnTo>
                <a:lnTo>
                  <a:pt x="5394920" y="6096000"/>
                </a:lnTo>
                <a:lnTo>
                  <a:pt x="6740723" y="6096000"/>
                </a:lnTo>
                <a:close/>
                <a:moveTo>
                  <a:pt x="1819473" y="9118600"/>
                </a:moveTo>
                <a:moveTo>
                  <a:pt x="4409082" y="6096000"/>
                </a:moveTo>
                <a:lnTo>
                  <a:pt x="4409082" y="3082132"/>
                </a:lnTo>
                <a:cubicBezTo>
                  <a:pt x="4409082" y="2490921"/>
                  <a:pt x="4429720" y="1823244"/>
                  <a:pt x="4470995" y="1079104"/>
                </a:cubicBezTo>
                <a:lnTo>
                  <a:pt x="4421385" y="1079104"/>
                </a:lnTo>
                <a:cubicBezTo>
                  <a:pt x="4222948" y="1475979"/>
                  <a:pt x="4036946" y="1804657"/>
                  <a:pt x="3863379" y="2065140"/>
                </a:cubicBezTo>
                <a:lnTo>
                  <a:pt x="1029295" y="6096000"/>
                </a:lnTo>
                <a:close/>
                <a:moveTo>
                  <a:pt x="2755900" y="91186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6" name="Freeform 706"/>
          <p:cNvSpPr/>
          <p:nvPr/>
        </p:nvSpPr>
        <p:spPr>
          <a:xfrm>
            <a:off x="4631870" y="2164093"/>
            <a:ext cx="33707" cy="56007"/>
          </a:xfrm>
          <a:custGeom>
            <a:avLst/>
            <a:gdLst/>
            <a:ahLst/>
            <a:cxnLst/>
            <a:rect l="0" t="0" r="0" b="0"/>
            <a:pathLst>
              <a:path w="1872655" h="3111500">
                <a:moveTo>
                  <a:pt x="1779786" y="0"/>
                </a:moveTo>
                <a:lnTo>
                  <a:pt x="1872655" y="142479"/>
                </a:lnTo>
                <a:cubicBezTo>
                  <a:pt x="1765234" y="555758"/>
                  <a:pt x="1610254" y="1036109"/>
                  <a:pt x="1407716" y="1583531"/>
                </a:cubicBezTo>
                <a:cubicBezTo>
                  <a:pt x="1205177" y="2131086"/>
                  <a:pt x="994304" y="2640409"/>
                  <a:pt x="775097" y="3111500"/>
                </a:cubicBezTo>
                <a:lnTo>
                  <a:pt x="0" y="3111500"/>
                </a:lnTo>
                <a:cubicBezTo>
                  <a:pt x="111654" y="2681816"/>
                  <a:pt x="234619" y="2150864"/>
                  <a:pt x="368895" y="1518642"/>
                </a:cubicBezTo>
                <a:cubicBezTo>
                  <a:pt x="503304" y="886421"/>
                  <a:pt x="597363" y="380207"/>
                  <a:pt x="651073" y="0"/>
                </a:cubicBezTo>
                <a:close/>
                <a:moveTo>
                  <a:pt x="1082477" y="14732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7" name="Freeform 707"/>
          <p:cNvSpPr/>
          <p:nvPr/>
        </p:nvSpPr>
        <p:spPr>
          <a:xfrm>
            <a:off x="4692254" y="2024876"/>
            <a:ext cx="107934" cy="168021"/>
          </a:xfrm>
          <a:custGeom>
            <a:avLst/>
            <a:gdLst/>
            <a:ahLst/>
            <a:cxnLst/>
            <a:rect l="0" t="0" r="0" b="0"/>
            <a:pathLst>
              <a:path w="5996385" h="9334500">
                <a:moveTo>
                  <a:pt x="5996385" y="4664075"/>
                </a:moveTo>
                <a:cubicBezTo>
                  <a:pt x="5996385" y="6231203"/>
                  <a:pt x="5749330" y="7401388"/>
                  <a:pt x="5255221" y="8174633"/>
                </a:cubicBezTo>
                <a:cubicBezTo>
                  <a:pt x="4761243" y="8947878"/>
                  <a:pt x="4005792" y="9334500"/>
                  <a:pt x="2988866" y="9334500"/>
                </a:cubicBezTo>
                <a:cubicBezTo>
                  <a:pt x="2013215" y="9334500"/>
                  <a:pt x="1271125" y="8938618"/>
                  <a:pt x="762596" y="8146852"/>
                </a:cubicBezTo>
                <a:cubicBezTo>
                  <a:pt x="254199" y="7354954"/>
                  <a:pt x="0" y="6194029"/>
                  <a:pt x="0" y="4664075"/>
                </a:cubicBezTo>
                <a:cubicBezTo>
                  <a:pt x="0" y="3084645"/>
                  <a:pt x="245930" y="1912475"/>
                  <a:pt x="737791" y="1147565"/>
                </a:cubicBezTo>
                <a:cubicBezTo>
                  <a:pt x="1229784" y="382522"/>
                  <a:pt x="1980142" y="0"/>
                  <a:pt x="2988866" y="0"/>
                </a:cubicBezTo>
                <a:cubicBezTo>
                  <a:pt x="3972719" y="0"/>
                  <a:pt x="4719902" y="399058"/>
                  <a:pt x="5230416" y="1197174"/>
                </a:cubicBezTo>
                <a:cubicBezTo>
                  <a:pt x="5741062" y="1995157"/>
                  <a:pt x="5996385" y="3150791"/>
                  <a:pt x="5996385" y="4664075"/>
                </a:cubicBezTo>
                <a:close/>
                <a:moveTo>
                  <a:pt x="3910807" y="9207500"/>
                </a:moveTo>
                <a:moveTo>
                  <a:pt x="1041797" y="4664075"/>
                </a:moveTo>
                <a:cubicBezTo>
                  <a:pt x="1041797" y="5983156"/>
                  <a:pt x="1196777" y="6943527"/>
                  <a:pt x="1506736" y="7545190"/>
                </a:cubicBezTo>
                <a:cubicBezTo>
                  <a:pt x="1816828" y="8146852"/>
                  <a:pt x="2310871" y="8447683"/>
                  <a:pt x="2988866" y="8447683"/>
                </a:cubicBezTo>
                <a:cubicBezTo>
                  <a:pt x="3675195" y="8447683"/>
                  <a:pt x="4172347" y="8142751"/>
                  <a:pt x="4480322" y="7532886"/>
                </a:cubicBezTo>
                <a:cubicBezTo>
                  <a:pt x="4788297" y="6922890"/>
                  <a:pt x="4942285" y="5966619"/>
                  <a:pt x="4942285" y="4664075"/>
                </a:cubicBezTo>
                <a:cubicBezTo>
                  <a:pt x="4942285" y="3361532"/>
                  <a:pt x="4788297" y="2407378"/>
                  <a:pt x="4480322" y="1801615"/>
                </a:cubicBezTo>
                <a:cubicBezTo>
                  <a:pt x="4172347" y="1195851"/>
                  <a:pt x="3675195" y="892969"/>
                  <a:pt x="2988866" y="892969"/>
                </a:cubicBezTo>
                <a:cubicBezTo>
                  <a:pt x="2310871" y="892969"/>
                  <a:pt x="1816828" y="1191750"/>
                  <a:pt x="1506736" y="1789311"/>
                </a:cubicBezTo>
                <a:cubicBezTo>
                  <a:pt x="1196777" y="2386741"/>
                  <a:pt x="1041797" y="3344995"/>
                  <a:pt x="1041797" y="4664075"/>
                </a:cubicBezTo>
                <a:close/>
                <a:moveTo>
                  <a:pt x="3910807" y="9207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8" name="Freeform 708"/>
          <p:cNvSpPr/>
          <p:nvPr/>
        </p:nvSpPr>
        <p:spPr>
          <a:xfrm>
            <a:off x="4822967" y="2024876"/>
            <a:ext cx="107934" cy="168021"/>
          </a:xfrm>
          <a:custGeom>
            <a:avLst/>
            <a:gdLst/>
            <a:ahLst/>
            <a:cxnLst/>
            <a:rect l="0" t="0" r="0" b="0"/>
            <a:pathLst>
              <a:path w="5996385" h="9334500">
                <a:moveTo>
                  <a:pt x="5996385" y="4664075"/>
                </a:moveTo>
                <a:cubicBezTo>
                  <a:pt x="5996385" y="6231203"/>
                  <a:pt x="5749330" y="7401388"/>
                  <a:pt x="5255221" y="8174633"/>
                </a:cubicBezTo>
                <a:cubicBezTo>
                  <a:pt x="4761243" y="8947878"/>
                  <a:pt x="4005792" y="9334500"/>
                  <a:pt x="2988866" y="9334500"/>
                </a:cubicBezTo>
                <a:cubicBezTo>
                  <a:pt x="2013215" y="9334500"/>
                  <a:pt x="1271125" y="8938618"/>
                  <a:pt x="762596" y="8146852"/>
                </a:cubicBezTo>
                <a:cubicBezTo>
                  <a:pt x="254199" y="7354954"/>
                  <a:pt x="0" y="6194029"/>
                  <a:pt x="0" y="4664075"/>
                </a:cubicBezTo>
                <a:cubicBezTo>
                  <a:pt x="0" y="3084645"/>
                  <a:pt x="245930" y="1912475"/>
                  <a:pt x="737791" y="1147565"/>
                </a:cubicBezTo>
                <a:cubicBezTo>
                  <a:pt x="1229784" y="382522"/>
                  <a:pt x="1980142" y="0"/>
                  <a:pt x="2988866" y="0"/>
                </a:cubicBezTo>
                <a:cubicBezTo>
                  <a:pt x="3972719" y="0"/>
                  <a:pt x="4719902" y="399058"/>
                  <a:pt x="5230416" y="1197174"/>
                </a:cubicBezTo>
                <a:cubicBezTo>
                  <a:pt x="5741062" y="1995157"/>
                  <a:pt x="5996385" y="3150791"/>
                  <a:pt x="5996385" y="4664075"/>
                </a:cubicBezTo>
                <a:close/>
                <a:moveTo>
                  <a:pt x="3910807" y="9207500"/>
                </a:moveTo>
                <a:moveTo>
                  <a:pt x="1041797" y="4664075"/>
                </a:moveTo>
                <a:cubicBezTo>
                  <a:pt x="1041797" y="5983156"/>
                  <a:pt x="1196777" y="6943527"/>
                  <a:pt x="1506736" y="7545190"/>
                </a:cubicBezTo>
                <a:cubicBezTo>
                  <a:pt x="1816828" y="8146852"/>
                  <a:pt x="2310871" y="8447683"/>
                  <a:pt x="2988866" y="8447683"/>
                </a:cubicBezTo>
                <a:cubicBezTo>
                  <a:pt x="3675195" y="8447683"/>
                  <a:pt x="4172347" y="8142751"/>
                  <a:pt x="4480322" y="7532886"/>
                </a:cubicBezTo>
                <a:cubicBezTo>
                  <a:pt x="4788297" y="6922890"/>
                  <a:pt x="4942285" y="5966619"/>
                  <a:pt x="4942285" y="4664075"/>
                </a:cubicBezTo>
                <a:cubicBezTo>
                  <a:pt x="4942285" y="3361532"/>
                  <a:pt x="4788297" y="2407378"/>
                  <a:pt x="4480322" y="1801615"/>
                </a:cubicBezTo>
                <a:cubicBezTo>
                  <a:pt x="4172347" y="1195851"/>
                  <a:pt x="3675195" y="892969"/>
                  <a:pt x="2988866" y="892969"/>
                </a:cubicBezTo>
                <a:cubicBezTo>
                  <a:pt x="2310871" y="892969"/>
                  <a:pt x="1816828" y="1191750"/>
                  <a:pt x="1506736" y="1789311"/>
                </a:cubicBezTo>
                <a:cubicBezTo>
                  <a:pt x="1196777" y="2386741"/>
                  <a:pt x="1041797" y="3344995"/>
                  <a:pt x="1041797" y="4664075"/>
                </a:cubicBezTo>
                <a:close/>
                <a:moveTo>
                  <a:pt x="3910807" y="9207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9" name="Freeform 709"/>
          <p:cNvSpPr/>
          <p:nvPr/>
        </p:nvSpPr>
        <p:spPr>
          <a:xfrm>
            <a:off x="4953681" y="2024876"/>
            <a:ext cx="107934" cy="168021"/>
          </a:xfrm>
          <a:custGeom>
            <a:avLst/>
            <a:gdLst/>
            <a:ahLst/>
            <a:cxnLst/>
            <a:rect l="0" t="0" r="0" b="0"/>
            <a:pathLst>
              <a:path w="5996385" h="9334500">
                <a:moveTo>
                  <a:pt x="5996385" y="4664075"/>
                </a:moveTo>
                <a:cubicBezTo>
                  <a:pt x="5996385" y="6231203"/>
                  <a:pt x="5749330" y="7401388"/>
                  <a:pt x="5255221" y="8174633"/>
                </a:cubicBezTo>
                <a:cubicBezTo>
                  <a:pt x="4761243" y="8947878"/>
                  <a:pt x="4005792" y="9334500"/>
                  <a:pt x="2988866" y="9334500"/>
                </a:cubicBezTo>
                <a:cubicBezTo>
                  <a:pt x="2013215" y="9334500"/>
                  <a:pt x="1271125" y="8938618"/>
                  <a:pt x="762596" y="8146852"/>
                </a:cubicBezTo>
                <a:cubicBezTo>
                  <a:pt x="254199" y="7354954"/>
                  <a:pt x="0" y="6194029"/>
                  <a:pt x="0" y="4664075"/>
                </a:cubicBezTo>
                <a:cubicBezTo>
                  <a:pt x="0" y="3084645"/>
                  <a:pt x="245930" y="1912475"/>
                  <a:pt x="737791" y="1147565"/>
                </a:cubicBezTo>
                <a:cubicBezTo>
                  <a:pt x="1229784" y="382522"/>
                  <a:pt x="1980142" y="0"/>
                  <a:pt x="2988866" y="0"/>
                </a:cubicBezTo>
                <a:cubicBezTo>
                  <a:pt x="3972719" y="0"/>
                  <a:pt x="4719902" y="399058"/>
                  <a:pt x="5230416" y="1197174"/>
                </a:cubicBezTo>
                <a:cubicBezTo>
                  <a:pt x="5741062" y="1995157"/>
                  <a:pt x="5996385" y="3150791"/>
                  <a:pt x="5996385" y="4664075"/>
                </a:cubicBezTo>
                <a:close/>
                <a:moveTo>
                  <a:pt x="3910807" y="9207500"/>
                </a:moveTo>
                <a:moveTo>
                  <a:pt x="1041797" y="4664075"/>
                </a:moveTo>
                <a:cubicBezTo>
                  <a:pt x="1041797" y="5983156"/>
                  <a:pt x="1196777" y="6943527"/>
                  <a:pt x="1506736" y="7545190"/>
                </a:cubicBezTo>
                <a:cubicBezTo>
                  <a:pt x="1816828" y="8146852"/>
                  <a:pt x="2310871" y="8447683"/>
                  <a:pt x="2988866" y="8447683"/>
                </a:cubicBezTo>
                <a:cubicBezTo>
                  <a:pt x="3675195" y="8447683"/>
                  <a:pt x="4172347" y="8142751"/>
                  <a:pt x="4480322" y="7532886"/>
                </a:cubicBezTo>
                <a:cubicBezTo>
                  <a:pt x="4788297" y="6922890"/>
                  <a:pt x="4942285" y="5966619"/>
                  <a:pt x="4942285" y="4664075"/>
                </a:cubicBezTo>
                <a:cubicBezTo>
                  <a:pt x="4942285" y="3361532"/>
                  <a:pt x="4788297" y="2407378"/>
                  <a:pt x="4480322" y="1801615"/>
                </a:cubicBezTo>
                <a:cubicBezTo>
                  <a:pt x="4172347" y="1195851"/>
                  <a:pt x="3675195" y="892969"/>
                  <a:pt x="2988866" y="892969"/>
                </a:cubicBezTo>
                <a:cubicBezTo>
                  <a:pt x="2310871" y="892969"/>
                  <a:pt x="1816828" y="1191750"/>
                  <a:pt x="1506736" y="1789311"/>
                </a:cubicBezTo>
                <a:cubicBezTo>
                  <a:pt x="1196777" y="2386741"/>
                  <a:pt x="1041797" y="3344995"/>
                  <a:pt x="1041797" y="4664075"/>
                </a:cubicBezTo>
                <a:close/>
                <a:moveTo>
                  <a:pt x="3910807" y="9207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0" name="Freeform 710"/>
          <p:cNvSpPr/>
          <p:nvPr/>
        </p:nvSpPr>
        <p:spPr>
          <a:xfrm>
            <a:off x="5144276" y="2066024"/>
            <a:ext cx="86728" cy="126873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1" name="Freeform 711"/>
          <p:cNvSpPr/>
          <p:nvPr/>
        </p:nvSpPr>
        <p:spPr>
          <a:xfrm>
            <a:off x="5254346" y="2066024"/>
            <a:ext cx="88403" cy="126873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2" name="Freeform 712"/>
          <p:cNvSpPr/>
          <p:nvPr/>
        </p:nvSpPr>
        <p:spPr>
          <a:xfrm>
            <a:off x="5369990" y="2016875"/>
            <a:ext cx="102244" cy="173736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3" name="Freeform 713"/>
          <p:cNvSpPr/>
          <p:nvPr/>
        </p:nvSpPr>
        <p:spPr>
          <a:xfrm>
            <a:off x="5503497" y="2066024"/>
            <a:ext cx="112403" cy="126873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4" name="Freeform 714"/>
          <p:cNvSpPr/>
          <p:nvPr/>
        </p:nvSpPr>
        <p:spPr>
          <a:xfrm>
            <a:off x="5641594" y="2066024"/>
            <a:ext cx="112403" cy="126873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5" name="Freeform 715"/>
          <p:cNvSpPr/>
          <p:nvPr/>
        </p:nvSpPr>
        <p:spPr>
          <a:xfrm>
            <a:off x="5786499" y="2016875"/>
            <a:ext cx="18530" cy="173736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6" name="Freeform 716"/>
          <p:cNvSpPr/>
          <p:nvPr/>
        </p:nvSpPr>
        <p:spPr>
          <a:xfrm>
            <a:off x="5836500" y="2066024"/>
            <a:ext cx="86728" cy="126873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7" name="Freeform 717"/>
          <p:cNvSpPr/>
          <p:nvPr/>
        </p:nvSpPr>
        <p:spPr>
          <a:xfrm>
            <a:off x="6003662" y="2066253"/>
            <a:ext cx="98112" cy="12664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8" name="Freeform 718"/>
          <p:cNvSpPr/>
          <p:nvPr/>
        </p:nvSpPr>
        <p:spPr>
          <a:xfrm>
            <a:off x="6139960" y="2066024"/>
            <a:ext cx="102244" cy="124587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9" name="Freeform 719"/>
          <p:cNvSpPr/>
          <p:nvPr/>
        </p:nvSpPr>
        <p:spPr>
          <a:xfrm>
            <a:off x="6273467" y="2016875"/>
            <a:ext cx="107602" cy="176022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0" name="Freeform 720"/>
          <p:cNvSpPr/>
          <p:nvPr/>
        </p:nvSpPr>
        <p:spPr>
          <a:xfrm>
            <a:off x="4707848" y="2296910"/>
            <a:ext cx="114746" cy="177165"/>
          </a:xfrm>
          <a:custGeom>
            <a:avLst/>
            <a:gdLst/>
            <a:ahLst/>
            <a:cxnLst/>
            <a:rect l="0" t="0" r="0" b="0"/>
            <a:pathLst>
              <a:path w="6374805" h="9842500">
                <a:moveTo>
                  <a:pt x="0" y="0"/>
                </a:moveTo>
                <a:lnTo>
                  <a:pt x="1103908" y="0"/>
                </a:lnTo>
                <a:lnTo>
                  <a:pt x="2592189" y="3873897"/>
                </a:lnTo>
                <a:cubicBezTo>
                  <a:pt x="2918685" y="4758135"/>
                  <a:pt x="3121224" y="5396508"/>
                  <a:pt x="3199805" y="5789018"/>
                </a:cubicBezTo>
                <a:lnTo>
                  <a:pt x="3249414" y="5789018"/>
                </a:lnTo>
                <a:cubicBezTo>
                  <a:pt x="3303124" y="5578277"/>
                  <a:pt x="3415771" y="5217782"/>
                  <a:pt x="3587353" y="4707533"/>
                </a:cubicBezTo>
                <a:cubicBezTo>
                  <a:pt x="3758935" y="4197152"/>
                  <a:pt x="4320183" y="2627975"/>
                  <a:pt x="5271095" y="0"/>
                </a:cubicBezTo>
                <a:lnTo>
                  <a:pt x="6374805" y="0"/>
                </a:lnTo>
                <a:lnTo>
                  <a:pt x="3454003" y="7735093"/>
                </a:lnTo>
                <a:cubicBezTo>
                  <a:pt x="3164549" y="8499607"/>
                  <a:pt x="2826544" y="9041937"/>
                  <a:pt x="2439988" y="9362082"/>
                </a:cubicBezTo>
                <a:cubicBezTo>
                  <a:pt x="2053564" y="9682360"/>
                  <a:pt x="1579232" y="9842500"/>
                  <a:pt x="1016992" y="9842500"/>
                </a:cubicBezTo>
                <a:cubicBezTo>
                  <a:pt x="702800" y="9842500"/>
                  <a:pt x="392708" y="9807376"/>
                  <a:pt x="86717" y="9737129"/>
                </a:cubicBezTo>
                <a:lnTo>
                  <a:pt x="86717" y="8912225"/>
                </a:lnTo>
                <a:cubicBezTo>
                  <a:pt x="314127" y="8961834"/>
                  <a:pt x="568391" y="8986639"/>
                  <a:pt x="849511" y="8986639"/>
                </a:cubicBezTo>
                <a:cubicBezTo>
                  <a:pt x="1556478" y="8986639"/>
                  <a:pt x="2060840" y="8589962"/>
                  <a:pt x="2362597" y="7796609"/>
                </a:cubicBezTo>
                <a:lnTo>
                  <a:pt x="2740819" y="6829821"/>
                </a:lnTo>
                <a:close/>
                <a:moveTo>
                  <a:pt x="6781999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1" name="Freeform 721"/>
          <p:cNvSpPr/>
          <p:nvPr/>
        </p:nvSpPr>
        <p:spPr>
          <a:xfrm>
            <a:off x="4835651" y="2294624"/>
            <a:ext cx="112403" cy="126873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2" name="Freeform 722"/>
          <p:cNvSpPr/>
          <p:nvPr/>
        </p:nvSpPr>
        <p:spPr>
          <a:xfrm>
            <a:off x="4979217" y="2296910"/>
            <a:ext cx="102355" cy="124587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3" name="Freeform 723"/>
          <p:cNvSpPr/>
          <p:nvPr/>
        </p:nvSpPr>
        <p:spPr>
          <a:xfrm>
            <a:off x="5104687" y="2268564"/>
            <a:ext cx="72441" cy="15293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4" name="Freeform 724"/>
          <p:cNvSpPr/>
          <p:nvPr/>
        </p:nvSpPr>
        <p:spPr>
          <a:xfrm>
            <a:off x="5201590" y="2245475"/>
            <a:ext cx="102244" cy="173736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5" name="Freeform 725"/>
          <p:cNvSpPr/>
          <p:nvPr/>
        </p:nvSpPr>
        <p:spPr>
          <a:xfrm>
            <a:off x="5386050" y="2294624"/>
            <a:ext cx="115414" cy="179451"/>
          </a:xfrm>
          <a:custGeom>
            <a:avLst/>
            <a:gdLst/>
            <a:ahLst/>
            <a:cxnLst/>
            <a:rect l="0" t="0" r="0" b="0"/>
            <a:pathLst>
              <a:path w="6411912" h="9969500">
                <a:moveTo>
                  <a:pt x="6411912" y="127000"/>
                </a:moveTo>
                <a:lnTo>
                  <a:pt x="6411912" y="778074"/>
                </a:lnTo>
                <a:lnTo>
                  <a:pt x="5153223" y="926902"/>
                </a:lnTo>
                <a:cubicBezTo>
                  <a:pt x="5268979" y="1071497"/>
                  <a:pt x="5372298" y="1260475"/>
                  <a:pt x="5463183" y="1493838"/>
                </a:cubicBezTo>
                <a:cubicBezTo>
                  <a:pt x="5554199" y="1727068"/>
                  <a:pt x="5599708" y="1990329"/>
                  <a:pt x="5599708" y="2283619"/>
                </a:cubicBezTo>
                <a:cubicBezTo>
                  <a:pt x="5599708" y="2948517"/>
                  <a:pt x="5372298" y="3479205"/>
                  <a:pt x="4917480" y="3875683"/>
                </a:cubicBezTo>
                <a:cubicBezTo>
                  <a:pt x="4462793" y="4272161"/>
                  <a:pt x="3838575" y="4470400"/>
                  <a:pt x="3044825" y="4470400"/>
                </a:cubicBezTo>
                <a:cubicBezTo>
                  <a:pt x="2842154" y="4470400"/>
                  <a:pt x="2651985" y="4453864"/>
                  <a:pt x="2474317" y="4420791"/>
                </a:cubicBezTo>
                <a:cubicBezTo>
                  <a:pt x="2036035" y="4652434"/>
                  <a:pt x="1816894" y="4944137"/>
                  <a:pt x="1816894" y="5295900"/>
                </a:cubicBezTo>
                <a:cubicBezTo>
                  <a:pt x="1816894" y="5482035"/>
                  <a:pt x="1893358" y="5619618"/>
                  <a:pt x="2046287" y="5708650"/>
                </a:cubicBezTo>
                <a:cubicBezTo>
                  <a:pt x="2199349" y="5797550"/>
                  <a:pt x="2461882" y="5842000"/>
                  <a:pt x="2833886" y="5842000"/>
                </a:cubicBezTo>
                <a:lnTo>
                  <a:pt x="4037012" y="5842000"/>
                </a:lnTo>
                <a:cubicBezTo>
                  <a:pt x="4772819" y="5842000"/>
                  <a:pt x="5338101" y="5996980"/>
                  <a:pt x="5732859" y="6306940"/>
                </a:cubicBezTo>
                <a:cubicBezTo>
                  <a:pt x="6127750" y="6616767"/>
                  <a:pt x="6325195" y="7067086"/>
                  <a:pt x="6325195" y="7657901"/>
                </a:cubicBezTo>
                <a:cubicBezTo>
                  <a:pt x="6325195" y="8409847"/>
                  <a:pt x="6023372" y="8983067"/>
                  <a:pt x="5419725" y="9377560"/>
                </a:cubicBezTo>
                <a:cubicBezTo>
                  <a:pt x="4816210" y="9772187"/>
                  <a:pt x="3935677" y="9969500"/>
                  <a:pt x="2778125" y="9969500"/>
                </a:cubicBezTo>
                <a:cubicBezTo>
                  <a:pt x="1889257" y="9969500"/>
                  <a:pt x="1203986" y="9804201"/>
                  <a:pt x="722312" y="9473604"/>
                </a:cubicBezTo>
                <a:cubicBezTo>
                  <a:pt x="240771" y="9143140"/>
                  <a:pt x="0" y="8676348"/>
                  <a:pt x="0" y="8073231"/>
                </a:cubicBezTo>
                <a:cubicBezTo>
                  <a:pt x="0" y="7660084"/>
                  <a:pt x="132291" y="7302698"/>
                  <a:pt x="396875" y="7001073"/>
                </a:cubicBezTo>
                <a:cubicBezTo>
                  <a:pt x="661458" y="6699581"/>
                  <a:pt x="1033528" y="6495124"/>
                  <a:pt x="1513086" y="6387704"/>
                </a:cubicBezTo>
                <a:cubicBezTo>
                  <a:pt x="1339387" y="6309122"/>
                  <a:pt x="1193601" y="6187149"/>
                  <a:pt x="1075730" y="6021785"/>
                </a:cubicBezTo>
                <a:cubicBezTo>
                  <a:pt x="957990" y="5856288"/>
                  <a:pt x="899120" y="5663936"/>
                  <a:pt x="899120" y="5444729"/>
                </a:cubicBezTo>
                <a:cubicBezTo>
                  <a:pt x="899120" y="5196549"/>
                  <a:pt x="965266" y="4979393"/>
                  <a:pt x="1097558" y="4793258"/>
                </a:cubicBezTo>
                <a:cubicBezTo>
                  <a:pt x="1229849" y="4607124"/>
                  <a:pt x="1438606" y="4427207"/>
                  <a:pt x="1723826" y="4253508"/>
                </a:cubicBezTo>
                <a:cubicBezTo>
                  <a:pt x="1372460" y="4108781"/>
                  <a:pt x="1086181" y="3862851"/>
                  <a:pt x="864989" y="3515718"/>
                </a:cubicBezTo>
                <a:cubicBezTo>
                  <a:pt x="643797" y="3168452"/>
                  <a:pt x="533201" y="2771577"/>
                  <a:pt x="533201" y="2325093"/>
                </a:cubicBezTo>
                <a:cubicBezTo>
                  <a:pt x="533201" y="1581084"/>
                  <a:pt x="756444" y="1007600"/>
                  <a:pt x="1202928" y="604640"/>
                </a:cubicBezTo>
                <a:cubicBezTo>
                  <a:pt x="1649412" y="201547"/>
                  <a:pt x="2281965" y="0"/>
                  <a:pt x="3100586" y="0"/>
                </a:cubicBezTo>
                <a:cubicBezTo>
                  <a:pt x="3456186" y="0"/>
                  <a:pt x="3776596" y="42334"/>
                  <a:pt x="4061817" y="127000"/>
                </a:cubicBezTo>
                <a:close/>
                <a:moveTo>
                  <a:pt x="6552605" y="6921500"/>
                </a:moveTo>
                <a:moveTo>
                  <a:pt x="992187" y="8060729"/>
                </a:moveTo>
                <a:cubicBezTo>
                  <a:pt x="992187" y="8428235"/>
                  <a:pt x="1147233" y="8706974"/>
                  <a:pt x="1457325" y="8896945"/>
                </a:cubicBezTo>
                <a:cubicBezTo>
                  <a:pt x="1767417" y="9086916"/>
                  <a:pt x="2211850" y="9181901"/>
                  <a:pt x="2790626" y="9181901"/>
                </a:cubicBezTo>
                <a:cubicBezTo>
                  <a:pt x="3654623" y="9181901"/>
                  <a:pt x="4294319" y="9052851"/>
                  <a:pt x="4709715" y="8794750"/>
                </a:cubicBezTo>
                <a:cubicBezTo>
                  <a:pt x="5125244" y="8536648"/>
                  <a:pt x="5333008" y="8186605"/>
                  <a:pt x="5333008" y="7744618"/>
                </a:cubicBezTo>
                <a:cubicBezTo>
                  <a:pt x="5333008" y="7377112"/>
                  <a:pt x="5219303" y="7122120"/>
                  <a:pt x="4991894" y="6979642"/>
                </a:cubicBezTo>
                <a:cubicBezTo>
                  <a:pt x="4764616" y="6837165"/>
                  <a:pt x="4336785" y="6765925"/>
                  <a:pt x="3708400" y="6765925"/>
                </a:cubicBezTo>
                <a:lnTo>
                  <a:pt x="2474317" y="6765925"/>
                </a:lnTo>
                <a:cubicBezTo>
                  <a:pt x="2007195" y="6765925"/>
                  <a:pt x="1643393" y="6877447"/>
                  <a:pt x="1382911" y="7100490"/>
                </a:cubicBezTo>
                <a:cubicBezTo>
                  <a:pt x="1122428" y="7323534"/>
                  <a:pt x="992187" y="7643614"/>
                  <a:pt x="992187" y="8060729"/>
                </a:cubicBezTo>
                <a:close/>
                <a:moveTo>
                  <a:pt x="-1381124" y="6921500"/>
                </a:moveTo>
                <a:moveTo>
                  <a:pt x="1550194" y="2300288"/>
                </a:moveTo>
                <a:cubicBezTo>
                  <a:pt x="1550194" y="2775612"/>
                  <a:pt x="1684536" y="3135247"/>
                  <a:pt x="1953220" y="3379193"/>
                </a:cubicBezTo>
                <a:cubicBezTo>
                  <a:pt x="2222037" y="3623006"/>
                  <a:pt x="2596224" y="3744913"/>
                  <a:pt x="3075781" y="3744913"/>
                </a:cubicBezTo>
                <a:cubicBezTo>
                  <a:pt x="4080404" y="3744913"/>
                  <a:pt x="4582715" y="3257154"/>
                  <a:pt x="4582715" y="2281635"/>
                </a:cubicBezTo>
                <a:cubicBezTo>
                  <a:pt x="4582715" y="1260740"/>
                  <a:pt x="4074186" y="750293"/>
                  <a:pt x="3057128" y="750293"/>
                </a:cubicBezTo>
                <a:cubicBezTo>
                  <a:pt x="2573470" y="750293"/>
                  <a:pt x="2201399" y="880534"/>
                  <a:pt x="1940917" y="1141016"/>
                </a:cubicBezTo>
                <a:cubicBezTo>
                  <a:pt x="1680435" y="1401366"/>
                  <a:pt x="1550194" y="1787790"/>
                  <a:pt x="1550194" y="2300288"/>
                </a:cubicBezTo>
                <a:close/>
                <a:moveTo>
                  <a:pt x="4379317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6" name="Freeform 726"/>
          <p:cNvSpPr/>
          <p:nvPr/>
        </p:nvSpPr>
        <p:spPr>
          <a:xfrm>
            <a:off x="5526568" y="2294624"/>
            <a:ext cx="70433" cy="124587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7" name="Freeform 727"/>
          <p:cNvSpPr/>
          <p:nvPr/>
        </p:nvSpPr>
        <p:spPr>
          <a:xfrm>
            <a:off x="5613074" y="2294624"/>
            <a:ext cx="112403" cy="126873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8" name="Freeform 728"/>
          <p:cNvSpPr/>
          <p:nvPr/>
        </p:nvSpPr>
        <p:spPr>
          <a:xfrm>
            <a:off x="5756640" y="2296910"/>
            <a:ext cx="102355" cy="124587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9" name="Freeform 729"/>
          <p:cNvSpPr/>
          <p:nvPr/>
        </p:nvSpPr>
        <p:spPr>
          <a:xfrm>
            <a:off x="5898295" y="2294624"/>
            <a:ext cx="107713" cy="179451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0" name="Freeform 730"/>
          <p:cNvSpPr/>
          <p:nvPr/>
        </p:nvSpPr>
        <p:spPr>
          <a:xfrm>
            <a:off x="6030569" y="2294624"/>
            <a:ext cx="86728" cy="126873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1" name="Freeform 731"/>
          <p:cNvSpPr/>
          <p:nvPr/>
        </p:nvSpPr>
        <p:spPr>
          <a:xfrm>
            <a:off x="9280211" y="2321002"/>
            <a:ext cx="58825" cy="163220"/>
          </a:xfrm>
          <a:custGeom>
            <a:avLst/>
            <a:gdLst/>
            <a:ahLst/>
            <a:cxnLst/>
            <a:rect l="0" t="0" r="0" b="0"/>
            <a:pathLst>
              <a:path w="3268067" h="9067800">
                <a:moveTo>
                  <a:pt x="3268067" y="9067800"/>
                </a:moveTo>
                <a:lnTo>
                  <a:pt x="2263378" y="9067800"/>
                </a:lnTo>
                <a:lnTo>
                  <a:pt x="2263378" y="2606279"/>
                </a:lnTo>
                <a:cubicBezTo>
                  <a:pt x="2263378" y="2068910"/>
                  <a:pt x="2279915" y="1560447"/>
                  <a:pt x="2312987" y="1080890"/>
                </a:cubicBezTo>
                <a:cubicBezTo>
                  <a:pt x="2226204" y="1167805"/>
                  <a:pt x="2129036" y="1258888"/>
                  <a:pt x="2021483" y="1354138"/>
                </a:cubicBezTo>
                <a:cubicBezTo>
                  <a:pt x="1914062" y="1449388"/>
                  <a:pt x="1422135" y="1853142"/>
                  <a:pt x="545703" y="2565400"/>
                </a:cubicBezTo>
                <a:lnTo>
                  <a:pt x="0" y="1857177"/>
                </a:lnTo>
                <a:lnTo>
                  <a:pt x="2399903" y="0"/>
                </a:lnTo>
                <a:lnTo>
                  <a:pt x="3268067" y="0"/>
                </a:lnTo>
                <a:close/>
                <a:moveTo>
                  <a:pt x="-1165820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2" name="Freeform 732"/>
          <p:cNvSpPr/>
          <p:nvPr/>
        </p:nvSpPr>
        <p:spPr>
          <a:xfrm>
            <a:off x="9410925" y="2321002"/>
            <a:ext cx="58825" cy="163220"/>
          </a:xfrm>
          <a:custGeom>
            <a:avLst/>
            <a:gdLst/>
            <a:ahLst/>
            <a:cxnLst/>
            <a:rect l="0" t="0" r="0" b="0"/>
            <a:pathLst>
              <a:path w="3268067" h="9067800">
                <a:moveTo>
                  <a:pt x="3268067" y="9067800"/>
                </a:moveTo>
                <a:lnTo>
                  <a:pt x="2263378" y="9067800"/>
                </a:lnTo>
                <a:lnTo>
                  <a:pt x="2263378" y="2606279"/>
                </a:lnTo>
                <a:cubicBezTo>
                  <a:pt x="2263378" y="2068910"/>
                  <a:pt x="2279915" y="1560447"/>
                  <a:pt x="2312987" y="1080890"/>
                </a:cubicBezTo>
                <a:cubicBezTo>
                  <a:pt x="2226204" y="1167805"/>
                  <a:pt x="2129036" y="1258888"/>
                  <a:pt x="2021483" y="1354138"/>
                </a:cubicBezTo>
                <a:cubicBezTo>
                  <a:pt x="1914062" y="1449388"/>
                  <a:pt x="1422135" y="1853142"/>
                  <a:pt x="545703" y="2565400"/>
                </a:cubicBezTo>
                <a:lnTo>
                  <a:pt x="0" y="1857177"/>
                </a:lnTo>
                <a:lnTo>
                  <a:pt x="2399903" y="0"/>
                </a:lnTo>
                <a:lnTo>
                  <a:pt x="3268067" y="0"/>
                </a:lnTo>
                <a:close/>
                <a:moveTo>
                  <a:pt x="-1165820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3" name="Freeform 733"/>
          <p:cNvSpPr/>
          <p:nvPr/>
        </p:nvSpPr>
        <p:spPr>
          <a:xfrm>
            <a:off x="9537620" y="2457172"/>
            <a:ext cx="26899" cy="30250"/>
          </a:xfrm>
          <a:custGeom>
            <a:avLst/>
            <a:gdLst/>
            <a:ahLst/>
            <a:cxnLst/>
            <a:rect l="0" t="0" r="0" b="0"/>
            <a:pathLst>
              <a:path w="1494432" h="1680567">
                <a:moveTo>
                  <a:pt x="0" y="843360"/>
                </a:moveTo>
                <a:cubicBezTo>
                  <a:pt x="0" y="566341"/>
                  <a:pt x="63037" y="356526"/>
                  <a:pt x="189111" y="213916"/>
                </a:cubicBezTo>
                <a:cubicBezTo>
                  <a:pt x="315185" y="71306"/>
                  <a:pt x="496027" y="0"/>
                  <a:pt x="731639" y="0"/>
                </a:cubicBezTo>
                <a:cubicBezTo>
                  <a:pt x="971484" y="0"/>
                  <a:pt x="1158544" y="71306"/>
                  <a:pt x="1292820" y="213916"/>
                </a:cubicBezTo>
                <a:cubicBezTo>
                  <a:pt x="1427228" y="356526"/>
                  <a:pt x="1494432" y="566341"/>
                  <a:pt x="1494432" y="843360"/>
                </a:cubicBezTo>
                <a:cubicBezTo>
                  <a:pt x="1494432" y="1112044"/>
                  <a:pt x="1426236" y="1318750"/>
                  <a:pt x="1289843" y="1463477"/>
                </a:cubicBezTo>
                <a:cubicBezTo>
                  <a:pt x="1153451" y="1608203"/>
                  <a:pt x="967382" y="1680567"/>
                  <a:pt x="731639" y="1680567"/>
                </a:cubicBezTo>
                <a:cubicBezTo>
                  <a:pt x="520898" y="1680567"/>
                  <a:pt x="346273" y="1615479"/>
                  <a:pt x="207764" y="1485305"/>
                </a:cubicBezTo>
                <a:cubicBezTo>
                  <a:pt x="69254" y="1354998"/>
                  <a:pt x="0" y="1141016"/>
                  <a:pt x="0" y="843360"/>
                </a:cubicBezTo>
                <a:close/>
                <a:moveTo>
                  <a:pt x="-283171" y="1502767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4" name="Freeform 734"/>
          <p:cNvSpPr/>
          <p:nvPr/>
        </p:nvSpPr>
        <p:spPr>
          <a:xfrm>
            <a:off x="9591978" y="2321002"/>
            <a:ext cx="108606" cy="163220"/>
          </a:xfrm>
          <a:custGeom>
            <a:avLst/>
            <a:gdLst/>
            <a:ahLst/>
            <a:cxnLst/>
            <a:rect l="0" t="0" r="0" b="0"/>
            <a:pathLst>
              <a:path w="6033691" h="9067800">
                <a:moveTo>
                  <a:pt x="1184275" y="9067800"/>
                </a:moveTo>
                <a:lnTo>
                  <a:pt x="4942284" y="948730"/>
                </a:lnTo>
                <a:lnTo>
                  <a:pt x="0" y="948730"/>
                </a:lnTo>
                <a:lnTo>
                  <a:pt x="0" y="0"/>
                </a:lnTo>
                <a:lnTo>
                  <a:pt x="6033691" y="0"/>
                </a:lnTo>
                <a:lnTo>
                  <a:pt x="6033691" y="824905"/>
                </a:lnTo>
                <a:lnTo>
                  <a:pt x="2325291" y="9067800"/>
                </a:lnTo>
                <a:close/>
                <a:moveTo>
                  <a:pt x="-583009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5" name="Rectangle 735"/>
          <p:cNvSpPr/>
          <p:nvPr/>
        </p:nvSpPr>
        <p:spPr>
          <a:xfrm>
            <a:off x="8990634" y="2491994"/>
            <a:ext cx="990226" cy="1418690"/>
          </a:xfrm>
          <a:prstGeom prst="rect">
            <a:avLst/>
          </a:prstGeom>
        </p:spPr>
      </p:sp>
      <p:sp>
        <p:nvSpPr>
          <p:cNvPr id="736" name="Freeform 736"/>
          <p:cNvSpPr/>
          <p:nvPr/>
        </p:nvSpPr>
        <p:spPr>
          <a:xfrm>
            <a:off x="9144201" y="2588235"/>
            <a:ext cx="174464" cy="124587"/>
          </a:xfrm>
          <a:custGeom>
            <a:avLst/>
            <a:gdLst/>
            <a:ahLst/>
            <a:cxnLst/>
            <a:rect l="0" t="0" r="0" b="0"/>
            <a:pathLst>
              <a:path w="9692481" h="6921500">
                <a:moveTo>
                  <a:pt x="8662987" y="6921500"/>
                </a:moveTo>
                <a:lnTo>
                  <a:pt x="8662987" y="2499321"/>
                </a:lnTo>
                <a:cubicBezTo>
                  <a:pt x="8662987" y="1957586"/>
                  <a:pt x="8547232" y="1551319"/>
                  <a:pt x="8315722" y="1280518"/>
                </a:cubicBezTo>
                <a:cubicBezTo>
                  <a:pt x="8084211" y="1009717"/>
                  <a:pt x="7724576" y="874316"/>
                  <a:pt x="7236817" y="874316"/>
                </a:cubicBezTo>
                <a:cubicBezTo>
                  <a:pt x="6595996" y="874316"/>
                  <a:pt x="6122590" y="1058334"/>
                  <a:pt x="5816600" y="1426369"/>
                </a:cubicBezTo>
                <a:cubicBezTo>
                  <a:pt x="5510742" y="1794272"/>
                  <a:pt x="5357812" y="2360745"/>
                  <a:pt x="5357812" y="3125788"/>
                </a:cubicBezTo>
                <a:lnTo>
                  <a:pt x="5357812" y="6921500"/>
                </a:lnTo>
                <a:lnTo>
                  <a:pt x="4328517" y="6921500"/>
                </a:lnTo>
                <a:lnTo>
                  <a:pt x="4328517" y="2499321"/>
                </a:lnTo>
                <a:cubicBezTo>
                  <a:pt x="4328517" y="1957586"/>
                  <a:pt x="4212762" y="1551319"/>
                  <a:pt x="3981251" y="1280518"/>
                </a:cubicBezTo>
                <a:cubicBezTo>
                  <a:pt x="3749741" y="1009717"/>
                  <a:pt x="3387989" y="874316"/>
                  <a:pt x="2895997" y="874316"/>
                </a:cubicBezTo>
                <a:cubicBezTo>
                  <a:pt x="2251075" y="874316"/>
                  <a:pt x="1778727" y="1067661"/>
                  <a:pt x="1478954" y="1454349"/>
                </a:cubicBezTo>
                <a:cubicBezTo>
                  <a:pt x="1179314" y="1840905"/>
                  <a:pt x="1029494" y="2474516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100"/>
                </a:lnTo>
                <a:lnTo>
                  <a:pt x="1054298" y="1054100"/>
                </a:lnTo>
                <a:cubicBezTo>
                  <a:pt x="1248635" y="723371"/>
                  <a:pt x="1522478" y="465006"/>
                  <a:pt x="1875829" y="279004"/>
                </a:cubicBezTo>
                <a:cubicBezTo>
                  <a:pt x="2229313" y="93002"/>
                  <a:pt x="2625196" y="0"/>
                  <a:pt x="3063478" y="0"/>
                </a:cubicBezTo>
                <a:cubicBezTo>
                  <a:pt x="4125912" y="0"/>
                  <a:pt x="4820444" y="384440"/>
                  <a:pt x="5147072" y="1153319"/>
                </a:cubicBezTo>
                <a:lnTo>
                  <a:pt x="5196681" y="1153319"/>
                </a:lnTo>
                <a:cubicBezTo>
                  <a:pt x="5399219" y="797851"/>
                  <a:pt x="5692709" y="516798"/>
                  <a:pt x="6077148" y="310158"/>
                </a:cubicBezTo>
                <a:cubicBezTo>
                  <a:pt x="6461720" y="103386"/>
                  <a:pt x="6899936" y="0"/>
                  <a:pt x="7391797" y="0"/>
                </a:cubicBezTo>
                <a:cubicBezTo>
                  <a:pt x="8160808" y="0"/>
                  <a:pt x="8736475" y="197446"/>
                  <a:pt x="9118798" y="592336"/>
                </a:cubicBezTo>
                <a:cubicBezTo>
                  <a:pt x="9501253" y="987227"/>
                  <a:pt x="9692481" y="1618787"/>
                  <a:pt x="9692481" y="2487018"/>
                </a:cubicBezTo>
                <a:lnTo>
                  <a:pt x="9692481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7" name="Freeform 737"/>
          <p:cNvSpPr/>
          <p:nvPr/>
        </p:nvSpPr>
        <p:spPr>
          <a:xfrm>
            <a:off x="9355284" y="2545051"/>
            <a:ext cx="21877" cy="167770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8" name="Freeform 738"/>
          <p:cNvSpPr/>
          <p:nvPr/>
        </p:nvSpPr>
        <p:spPr>
          <a:xfrm>
            <a:off x="9414657" y="2539086"/>
            <a:ext cx="18530" cy="173736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9" name="Freeform 739"/>
          <p:cNvSpPr/>
          <p:nvPr/>
        </p:nvSpPr>
        <p:spPr>
          <a:xfrm>
            <a:off x="9472471" y="2539086"/>
            <a:ext cx="18530" cy="173736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0" name="Freeform 740"/>
          <p:cNvSpPr/>
          <p:nvPr/>
        </p:nvSpPr>
        <p:spPr>
          <a:xfrm>
            <a:off x="9528723" y="2545051"/>
            <a:ext cx="21877" cy="167770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1" name="Freeform 741"/>
          <p:cNvSpPr/>
          <p:nvPr/>
        </p:nvSpPr>
        <p:spPr>
          <a:xfrm>
            <a:off x="9581288" y="2588235"/>
            <a:ext cx="112403" cy="126873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2" name="Freeform 742"/>
          <p:cNvSpPr/>
          <p:nvPr/>
        </p:nvSpPr>
        <p:spPr>
          <a:xfrm>
            <a:off x="9726193" y="2588235"/>
            <a:ext cx="102244" cy="124587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3" name="Freeform 743"/>
          <p:cNvSpPr/>
          <p:nvPr/>
        </p:nvSpPr>
        <p:spPr>
          <a:xfrm>
            <a:off x="9010280" y="2816835"/>
            <a:ext cx="107713" cy="179451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4" name="Freeform 744"/>
          <p:cNvSpPr/>
          <p:nvPr/>
        </p:nvSpPr>
        <p:spPr>
          <a:xfrm>
            <a:off x="9143558" y="2816835"/>
            <a:ext cx="103473" cy="126873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5" name="Freeform 745"/>
          <p:cNvSpPr/>
          <p:nvPr/>
        </p:nvSpPr>
        <p:spPr>
          <a:xfrm>
            <a:off x="9271825" y="2816835"/>
            <a:ext cx="112403" cy="126873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6" name="Freeform 746"/>
          <p:cNvSpPr/>
          <p:nvPr/>
        </p:nvSpPr>
        <p:spPr>
          <a:xfrm>
            <a:off x="9416731" y="2816835"/>
            <a:ext cx="107713" cy="179451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7" name="Freeform 747"/>
          <p:cNvSpPr/>
          <p:nvPr/>
        </p:nvSpPr>
        <p:spPr>
          <a:xfrm>
            <a:off x="9556817" y="2767686"/>
            <a:ext cx="18530" cy="173736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8" name="Freeform 748"/>
          <p:cNvSpPr/>
          <p:nvPr/>
        </p:nvSpPr>
        <p:spPr>
          <a:xfrm>
            <a:off x="9607822" y="2816835"/>
            <a:ext cx="103473" cy="126873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9" name="Freeform 749"/>
          <p:cNvSpPr/>
          <p:nvPr/>
        </p:nvSpPr>
        <p:spPr>
          <a:xfrm>
            <a:off x="9800772" y="2773651"/>
            <a:ext cx="21877" cy="167770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0" name="Freeform 750"/>
          <p:cNvSpPr/>
          <p:nvPr/>
        </p:nvSpPr>
        <p:spPr>
          <a:xfrm>
            <a:off x="9860146" y="2816835"/>
            <a:ext cx="102244" cy="124587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1" name="Freeform 751"/>
          <p:cNvSpPr/>
          <p:nvPr/>
        </p:nvSpPr>
        <p:spPr>
          <a:xfrm>
            <a:off x="9131446" y="3019375"/>
            <a:ext cx="72441" cy="15293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2" name="Freeform 752"/>
          <p:cNvSpPr/>
          <p:nvPr/>
        </p:nvSpPr>
        <p:spPr>
          <a:xfrm>
            <a:off x="9228349" y="2996286"/>
            <a:ext cx="102244" cy="173736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3" name="Freeform 753"/>
          <p:cNvSpPr/>
          <p:nvPr/>
        </p:nvSpPr>
        <p:spPr>
          <a:xfrm>
            <a:off x="9361855" y="3045435"/>
            <a:ext cx="103473" cy="126873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4" name="Freeform 754"/>
          <p:cNvSpPr/>
          <p:nvPr/>
        </p:nvSpPr>
        <p:spPr>
          <a:xfrm>
            <a:off x="9557485" y="3006802"/>
            <a:ext cx="124901" cy="165506"/>
          </a:xfrm>
          <a:custGeom>
            <a:avLst/>
            <a:gdLst/>
            <a:ahLst/>
            <a:cxnLst/>
            <a:rect l="0" t="0" r="0" b="0"/>
            <a:pathLst>
              <a:path w="6938962" h="9194800">
                <a:moveTo>
                  <a:pt x="6938962" y="0"/>
                </a:moveTo>
                <a:lnTo>
                  <a:pt x="6938962" y="5869385"/>
                </a:lnTo>
                <a:cubicBezTo>
                  <a:pt x="6938962" y="6903376"/>
                  <a:pt x="6626820" y="7716110"/>
                  <a:pt x="6002536" y="8307586"/>
                </a:cubicBezTo>
                <a:cubicBezTo>
                  <a:pt x="5378384" y="8899062"/>
                  <a:pt x="4520604" y="9194800"/>
                  <a:pt x="3429198" y="9194800"/>
                </a:cubicBezTo>
                <a:cubicBezTo>
                  <a:pt x="2337792" y="9194800"/>
                  <a:pt x="1493374" y="8897012"/>
                  <a:pt x="895945" y="8301435"/>
                </a:cubicBezTo>
                <a:cubicBezTo>
                  <a:pt x="298648" y="7705725"/>
                  <a:pt x="0" y="6886708"/>
                  <a:pt x="0" y="5844382"/>
                </a:cubicBezTo>
                <a:lnTo>
                  <a:pt x="0" y="0"/>
                </a:lnTo>
                <a:lnTo>
                  <a:pt x="1054100" y="0"/>
                </a:lnTo>
                <a:lnTo>
                  <a:pt x="1054100" y="5919193"/>
                </a:lnTo>
                <a:cubicBezTo>
                  <a:pt x="1054100" y="6676298"/>
                  <a:pt x="1260805" y="7257521"/>
                  <a:pt x="1674217" y="7662863"/>
                </a:cubicBezTo>
                <a:cubicBezTo>
                  <a:pt x="2087628" y="8068205"/>
                  <a:pt x="2695376" y="8270875"/>
                  <a:pt x="3497461" y="8270875"/>
                </a:cubicBezTo>
                <a:cubicBezTo>
                  <a:pt x="4262239" y="8270875"/>
                  <a:pt x="4851333" y="8067146"/>
                  <a:pt x="5264745" y="7659688"/>
                </a:cubicBezTo>
                <a:cubicBezTo>
                  <a:pt x="5678156" y="7252230"/>
                  <a:pt x="5884862" y="6667963"/>
                  <a:pt x="5884862" y="5906890"/>
                </a:cubicBezTo>
                <a:lnTo>
                  <a:pt x="5884862" y="0"/>
                </a:lnTo>
                <a:close/>
                <a:moveTo>
                  <a:pt x="7914283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5" name="Freeform 755"/>
          <p:cNvSpPr/>
          <p:nvPr/>
        </p:nvSpPr>
        <p:spPr>
          <a:xfrm>
            <a:off x="9725600" y="3006802"/>
            <a:ext cx="117871" cy="163220"/>
          </a:xfrm>
          <a:custGeom>
            <a:avLst/>
            <a:gdLst/>
            <a:ahLst/>
            <a:cxnLst/>
            <a:rect l="0" t="0" r="0" b="0"/>
            <a:pathLst>
              <a:path w="6548438" h="9067800">
                <a:moveTo>
                  <a:pt x="6548438" y="9067800"/>
                </a:moveTo>
                <a:lnTo>
                  <a:pt x="5308204" y="9067800"/>
                </a:lnTo>
                <a:lnTo>
                  <a:pt x="2003029" y="4670425"/>
                </a:lnTo>
                <a:lnTo>
                  <a:pt x="1054299" y="5513983"/>
                </a:lnTo>
                <a:lnTo>
                  <a:pt x="1054299" y="9067800"/>
                </a:lnTo>
                <a:lnTo>
                  <a:pt x="0" y="9067800"/>
                </a:lnTo>
                <a:lnTo>
                  <a:pt x="0" y="0"/>
                </a:lnTo>
                <a:lnTo>
                  <a:pt x="1054299" y="0"/>
                </a:lnTo>
                <a:lnTo>
                  <a:pt x="1054299" y="4496594"/>
                </a:lnTo>
                <a:lnTo>
                  <a:pt x="5165725" y="0"/>
                </a:lnTo>
                <a:lnTo>
                  <a:pt x="6412111" y="0"/>
                </a:lnTo>
                <a:lnTo>
                  <a:pt x="2765822" y="3938390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6" name="Freeform 756"/>
          <p:cNvSpPr/>
          <p:nvPr/>
        </p:nvSpPr>
        <p:spPr>
          <a:xfrm>
            <a:off x="9072256" y="3274035"/>
            <a:ext cx="70433" cy="124587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7" name="Freeform 757"/>
          <p:cNvSpPr/>
          <p:nvPr/>
        </p:nvSpPr>
        <p:spPr>
          <a:xfrm>
            <a:off x="9158762" y="3274035"/>
            <a:ext cx="103473" cy="126873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8" name="Freeform 758"/>
          <p:cNvSpPr/>
          <p:nvPr/>
        </p:nvSpPr>
        <p:spPr>
          <a:xfrm>
            <a:off x="9284686" y="3274264"/>
            <a:ext cx="98112" cy="12664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9" name="Freeform 759"/>
          <p:cNvSpPr/>
          <p:nvPr/>
        </p:nvSpPr>
        <p:spPr>
          <a:xfrm>
            <a:off x="9414177" y="3274035"/>
            <a:ext cx="88403" cy="126873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0" name="Freeform 760"/>
          <p:cNvSpPr/>
          <p:nvPr/>
        </p:nvSpPr>
        <p:spPr>
          <a:xfrm>
            <a:off x="9529822" y="3224886"/>
            <a:ext cx="102244" cy="173736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1" name="Freeform 761"/>
          <p:cNvSpPr/>
          <p:nvPr/>
        </p:nvSpPr>
        <p:spPr>
          <a:xfrm>
            <a:off x="9663328" y="3274035"/>
            <a:ext cx="103473" cy="126873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2" name="Freeform 762"/>
          <p:cNvSpPr/>
          <p:nvPr/>
        </p:nvSpPr>
        <p:spPr>
          <a:xfrm>
            <a:off x="9791596" y="3224886"/>
            <a:ext cx="107602" cy="176022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3" name="Freeform 763"/>
          <p:cNvSpPr/>
          <p:nvPr/>
        </p:nvSpPr>
        <p:spPr>
          <a:xfrm>
            <a:off x="9030256" y="3502635"/>
            <a:ext cx="112403" cy="126873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4" name="Freeform 764"/>
          <p:cNvSpPr/>
          <p:nvPr/>
        </p:nvSpPr>
        <p:spPr>
          <a:xfrm>
            <a:off x="9175161" y="3502635"/>
            <a:ext cx="102244" cy="124587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5" name="Freeform 765"/>
          <p:cNvSpPr/>
          <p:nvPr/>
        </p:nvSpPr>
        <p:spPr>
          <a:xfrm>
            <a:off x="9367100" y="3502635"/>
            <a:ext cx="86728" cy="126873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6" name="Freeform 766"/>
          <p:cNvSpPr/>
          <p:nvPr/>
        </p:nvSpPr>
        <p:spPr>
          <a:xfrm>
            <a:off x="9477169" y="3502635"/>
            <a:ext cx="112403" cy="126873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7" name="Freeform 767"/>
          <p:cNvSpPr/>
          <p:nvPr/>
        </p:nvSpPr>
        <p:spPr>
          <a:xfrm>
            <a:off x="9615266" y="3502635"/>
            <a:ext cx="88403" cy="126873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8" name="Freeform 768"/>
          <p:cNvSpPr/>
          <p:nvPr/>
        </p:nvSpPr>
        <p:spPr>
          <a:xfrm>
            <a:off x="9729350" y="3459451"/>
            <a:ext cx="21877" cy="167770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9" name="Freeform 769"/>
          <p:cNvSpPr/>
          <p:nvPr/>
        </p:nvSpPr>
        <p:spPr>
          <a:xfrm>
            <a:off x="9779573" y="3502864"/>
            <a:ext cx="98112" cy="12664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0" name="Freeform 770"/>
          <p:cNvSpPr/>
          <p:nvPr/>
        </p:nvSpPr>
        <p:spPr>
          <a:xfrm>
            <a:off x="9915871" y="3453486"/>
            <a:ext cx="18530" cy="173736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1" name="Freeform 771"/>
          <p:cNvSpPr/>
          <p:nvPr/>
        </p:nvSpPr>
        <p:spPr>
          <a:xfrm>
            <a:off x="9172382" y="3731235"/>
            <a:ext cx="174464" cy="124587"/>
          </a:xfrm>
          <a:custGeom>
            <a:avLst/>
            <a:gdLst/>
            <a:ahLst/>
            <a:cxnLst/>
            <a:rect l="0" t="0" r="0" b="0"/>
            <a:pathLst>
              <a:path w="9692481" h="6921500">
                <a:moveTo>
                  <a:pt x="8662987" y="6921500"/>
                </a:moveTo>
                <a:lnTo>
                  <a:pt x="8662987" y="2499321"/>
                </a:lnTo>
                <a:cubicBezTo>
                  <a:pt x="8662987" y="1957586"/>
                  <a:pt x="8547232" y="1551319"/>
                  <a:pt x="8315722" y="1280518"/>
                </a:cubicBezTo>
                <a:cubicBezTo>
                  <a:pt x="8084211" y="1009717"/>
                  <a:pt x="7724576" y="874316"/>
                  <a:pt x="7236817" y="874316"/>
                </a:cubicBezTo>
                <a:cubicBezTo>
                  <a:pt x="6595996" y="874316"/>
                  <a:pt x="6122590" y="1058334"/>
                  <a:pt x="5816600" y="1426369"/>
                </a:cubicBezTo>
                <a:cubicBezTo>
                  <a:pt x="5510742" y="1794272"/>
                  <a:pt x="5357812" y="2360745"/>
                  <a:pt x="5357812" y="3125788"/>
                </a:cubicBezTo>
                <a:lnTo>
                  <a:pt x="5357812" y="6921500"/>
                </a:lnTo>
                <a:lnTo>
                  <a:pt x="4328517" y="6921500"/>
                </a:lnTo>
                <a:lnTo>
                  <a:pt x="4328517" y="2499321"/>
                </a:lnTo>
                <a:cubicBezTo>
                  <a:pt x="4328517" y="1957586"/>
                  <a:pt x="4212762" y="1551319"/>
                  <a:pt x="3981251" y="1280518"/>
                </a:cubicBezTo>
                <a:cubicBezTo>
                  <a:pt x="3749741" y="1009717"/>
                  <a:pt x="3387989" y="874316"/>
                  <a:pt x="2895997" y="874316"/>
                </a:cubicBezTo>
                <a:cubicBezTo>
                  <a:pt x="2251075" y="874316"/>
                  <a:pt x="1778727" y="1067661"/>
                  <a:pt x="1478954" y="1454349"/>
                </a:cubicBezTo>
                <a:cubicBezTo>
                  <a:pt x="1179314" y="1840905"/>
                  <a:pt x="1029494" y="2474516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100"/>
                </a:lnTo>
                <a:lnTo>
                  <a:pt x="1054298" y="1054100"/>
                </a:lnTo>
                <a:cubicBezTo>
                  <a:pt x="1248635" y="723371"/>
                  <a:pt x="1522478" y="465006"/>
                  <a:pt x="1875829" y="279004"/>
                </a:cubicBezTo>
                <a:cubicBezTo>
                  <a:pt x="2229313" y="93002"/>
                  <a:pt x="2625196" y="0"/>
                  <a:pt x="3063478" y="0"/>
                </a:cubicBezTo>
                <a:cubicBezTo>
                  <a:pt x="4125912" y="0"/>
                  <a:pt x="4820444" y="384440"/>
                  <a:pt x="5147072" y="1153319"/>
                </a:cubicBezTo>
                <a:lnTo>
                  <a:pt x="5196681" y="1153319"/>
                </a:lnTo>
                <a:cubicBezTo>
                  <a:pt x="5399219" y="797851"/>
                  <a:pt x="5692709" y="516798"/>
                  <a:pt x="6077148" y="310158"/>
                </a:cubicBezTo>
                <a:cubicBezTo>
                  <a:pt x="6461720" y="103386"/>
                  <a:pt x="6899936" y="0"/>
                  <a:pt x="7391797" y="0"/>
                </a:cubicBezTo>
                <a:cubicBezTo>
                  <a:pt x="8160808" y="0"/>
                  <a:pt x="8736475" y="197446"/>
                  <a:pt x="9118798" y="592336"/>
                </a:cubicBezTo>
                <a:cubicBezTo>
                  <a:pt x="9501253" y="987227"/>
                  <a:pt x="9692481" y="1618787"/>
                  <a:pt x="9692481" y="2487018"/>
                </a:cubicBezTo>
                <a:lnTo>
                  <a:pt x="9692481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2" name="Freeform 772"/>
          <p:cNvSpPr/>
          <p:nvPr/>
        </p:nvSpPr>
        <p:spPr>
          <a:xfrm>
            <a:off x="9378218" y="3731235"/>
            <a:ext cx="103473" cy="126873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3" name="Freeform 773"/>
          <p:cNvSpPr/>
          <p:nvPr/>
        </p:nvSpPr>
        <p:spPr>
          <a:xfrm>
            <a:off x="9506485" y="3682086"/>
            <a:ext cx="107602" cy="176022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4" name="Freeform 774"/>
          <p:cNvSpPr/>
          <p:nvPr/>
        </p:nvSpPr>
        <p:spPr>
          <a:xfrm>
            <a:off x="9651818" y="3688051"/>
            <a:ext cx="21877" cy="167770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5" name="Freeform 775"/>
          <p:cNvSpPr/>
          <p:nvPr/>
        </p:nvSpPr>
        <p:spPr>
          <a:xfrm>
            <a:off x="9702042" y="3731464"/>
            <a:ext cx="98112" cy="12664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68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6" name="Rectangle 776"/>
          <p:cNvSpPr/>
          <p:nvPr/>
        </p:nvSpPr>
        <p:spPr>
          <a:xfrm>
            <a:off x="4054919" y="4568483"/>
            <a:ext cx="2725437" cy="961490"/>
          </a:xfrm>
          <a:prstGeom prst="rect">
            <a:avLst/>
          </a:prstGeom>
        </p:spPr>
      </p:sp>
      <p:sp>
        <p:nvSpPr>
          <p:cNvPr id="777" name="Freeform 777"/>
          <p:cNvSpPr/>
          <p:nvPr/>
        </p:nvSpPr>
        <p:spPr>
          <a:xfrm>
            <a:off x="4284126" y="4623804"/>
            <a:ext cx="102691" cy="167792"/>
          </a:xfrm>
          <a:custGeom>
            <a:avLst/>
            <a:gdLst/>
            <a:ahLst/>
            <a:cxnLst/>
            <a:rect l="0" t="0" r="0" b="0"/>
            <a:pathLst>
              <a:path w="5705078" h="9321800">
                <a:moveTo>
                  <a:pt x="5705078" y="6785174"/>
                </a:moveTo>
                <a:cubicBezTo>
                  <a:pt x="5705078" y="7583157"/>
                  <a:pt x="5415690" y="8205457"/>
                  <a:pt x="4836914" y="8652074"/>
                </a:cubicBezTo>
                <a:cubicBezTo>
                  <a:pt x="4258138" y="9098558"/>
                  <a:pt x="3472656" y="9321800"/>
                  <a:pt x="2480469" y="9321800"/>
                </a:cubicBezTo>
                <a:cubicBezTo>
                  <a:pt x="1405599" y="9321800"/>
                  <a:pt x="578776" y="9183291"/>
                  <a:pt x="0" y="8906272"/>
                </a:cubicBezTo>
                <a:lnTo>
                  <a:pt x="0" y="7889280"/>
                </a:lnTo>
                <a:cubicBezTo>
                  <a:pt x="372136" y="8046443"/>
                  <a:pt x="777280" y="8170532"/>
                  <a:pt x="1215430" y="8261549"/>
                </a:cubicBezTo>
                <a:cubicBezTo>
                  <a:pt x="1653712" y="8352433"/>
                  <a:pt x="2087827" y="8397875"/>
                  <a:pt x="2517775" y="8397875"/>
                </a:cubicBezTo>
                <a:cubicBezTo>
                  <a:pt x="3220508" y="8397875"/>
                  <a:pt x="3749609" y="8264525"/>
                  <a:pt x="4105077" y="7997825"/>
                </a:cubicBezTo>
                <a:cubicBezTo>
                  <a:pt x="4460677" y="7731125"/>
                  <a:pt x="4638477" y="7359981"/>
                  <a:pt x="4638477" y="6884393"/>
                </a:cubicBezTo>
                <a:cubicBezTo>
                  <a:pt x="4638477" y="6570200"/>
                  <a:pt x="4575440" y="6312827"/>
                  <a:pt x="4449366" y="6112272"/>
                </a:cubicBezTo>
                <a:cubicBezTo>
                  <a:pt x="4323291" y="5911718"/>
                  <a:pt x="4112419" y="5726708"/>
                  <a:pt x="3816747" y="5557243"/>
                </a:cubicBezTo>
                <a:cubicBezTo>
                  <a:pt x="3521207" y="5387645"/>
                  <a:pt x="3071614" y="5195359"/>
                  <a:pt x="2467967" y="4980385"/>
                </a:cubicBezTo>
                <a:cubicBezTo>
                  <a:pt x="1624608" y="4678495"/>
                  <a:pt x="1022019" y="4320845"/>
                  <a:pt x="660202" y="3907433"/>
                </a:cubicBezTo>
                <a:cubicBezTo>
                  <a:pt x="298516" y="3493890"/>
                  <a:pt x="117673" y="2954272"/>
                  <a:pt x="117673" y="2288580"/>
                </a:cubicBezTo>
                <a:cubicBezTo>
                  <a:pt x="117673" y="1589816"/>
                  <a:pt x="380206" y="1033727"/>
                  <a:pt x="905272" y="620316"/>
                </a:cubicBezTo>
                <a:cubicBezTo>
                  <a:pt x="1430337" y="206772"/>
                  <a:pt x="2124869" y="0"/>
                  <a:pt x="2988866" y="0"/>
                </a:cubicBezTo>
                <a:cubicBezTo>
                  <a:pt x="3890037" y="0"/>
                  <a:pt x="4718910" y="165365"/>
                  <a:pt x="5475486" y="496094"/>
                </a:cubicBezTo>
                <a:lnTo>
                  <a:pt x="5146873" y="1413868"/>
                </a:lnTo>
                <a:cubicBezTo>
                  <a:pt x="4398632" y="1099675"/>
                  <a:pt x="3671027" y="942579"/>
                  <a:pt x="2964061" y="942579"/>
                </a:cubicBezTo>
                <a:cubicBezTo>
                  <a:pt x="2405922" y="942579"/>
                  <a:pt x="1969757" y="1062501"/>
                  <a:pt x="1655564" y="1302346"/>
                </a:cubicBezTo>
                <a:cubicBezTo>
                  <a:pt x="1341371" y="1542191"/>
                  <a:pt x="1184275" y="1875102"/>
                  <a:pt x="1184275" y="2301082"/>
                </a:cubicBezTo>
                <a:cubicBezTo>
                  <a:pt x="1184275" y="2615274"/>
                  <a:pt x="1242153" y="2872648"/>
                  <a:pt x="1357908" y="3073202"/>
                </a:cubicBezTo>
                <a:cubicBezTo>
                  <a:pt x="1473663" y="3273756"/>
                  <a:pt x="1668992" y="3457774"/>
                  <a:pt x="1943894" y="3625255"/>
                </a:cubicBezTo>
                <a:cubicBezTo>
                  <a:pt x="2218796" y="3792736"/>
                  <a:pt x="2639483" y="3977746"/>
                  <a:pt x="3205956" y="4180285"/>
                </a:cubicBezTo>
                <a:cubicBezTo>
                  <a:pt x="4156869" y="4519348"/>
                  <a:pt x="4811117" y="4883217"/>
                  <a:pt x="5168702" y="5271890"/>
                </a:cubicBezTo>
                <a:cubicBezTo>
                  <a:pt x="5526286" y="5660562"/>
                  <a:pt x="5705078" y="6164991"/>
                  <a:pt x="5705078" y="6785174"/>
                </a:cubicBezTo>
                <a:close/>
                <a:moveTo>
                  <a:pt x="1752203" y="91948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8" name="Freeform 778"/>
          <p:cNvSpPr/>
          <p:nvPr/>
        </p:nvSpPr>
        <p:spPr>
          <a:xfrm>
            <a:off x="4397996" y="4667009"/>
            <a:ext cx="114746" cy="177165"/>
          </a:xfrm>
          <a:custGeom>
            <a:avLst/>
            <a:gdLst/>
            <a:ahLst/>
            <a:cxnLst/>
            <a:rect l="0" t="0" r="0" b="0"/>
            <a:pathLst>
              <a:path w="6374805" h="9842500">
                <a:moveTo>
                  <a:pt x="0" y="0"/>
                </a:moveTo>
                <a:lnTo>
                  <a:pt x="1103908" y="0"/>
                </a:lnTo>
                <a:lnTo>
                  <a:pt x="2592189" y="3873897"/>
                </a:lnTo>
                <a:cubicBezTo>
                  <a:pt x="2918685" y="4758135"/>
                  <a:pt x="3121224" y="5396508"/>
                  <a:pt x="3199805" y="5789018"/>
                </a:cubicBezTo>
                <a:lnTo>
                  <a:pt x="3249414" y="5789018"/>
                </a:lnTo>
                <a:cubicBezTo>
                  <a:pt x="3303124" y="5578277"/>
                  <a:pt x="3415771" y="5217782"/>
                  <a:pt x="3587353" y="4707533"/>
                </a:cubicBezTo>
                <a:cubicBezTo>
                  <a:pt x="3758935" y="4197152"/>
                  <a:pt x="4320183" y="2627975"/>
                  <a:pt x="5271095" y="0"/>
                </a:cubicBezTo>
                <a:lnTo>
                  <a:pt x="6374805" y="0"/>
                </a:lnTo>
                <a:lnTo>
                  <a:pt x="3454003" y="7735093"/>
                </a:lnTo>
                <a:cubicBezTo>
                  <a:pt x="3164549" y="8499607"/>
                  <a:pt x="2826544" y="9041937"/>
                  <a:pt x="2439988" y="9362082"/>
                </a:cubicBezTo>
                <a:cubicBezTo>
                  <a:pt x="2053564" y="9682360"/>
                  <a:pt x="1579232" y="9842500"/>
                  <a:pt x="1016992" y="9842500"/>
                </a:cubicBezTo>
                <a:cubicBezTo>
                  <a:pt x="702800" y="9842500"/>
                  <a:pt x="392708" y="9807376"/>
                  <a:pt x="86717" y="9737129"/>
                </a:cubicBezTo>
                <a:lnTo>
                  <a:pt x="86717" y="8912225"/>
                </a:lnTo>
                <a:cubicBezTo>
                  <a:pt x="314127" y="8961834"/>
                  <a:pt x="568391" y="8986639"/>
                  <a:pt x="849511" y="8986639"/>
                </a:cubicBezTo>
                <a:cubicBezTo>
                  <a:pt x="1556478" y="8986639"/>
                  <a:pt x="2060840" y="8589962"/>
                  <a:pt x="2362597" y="7796609"/>
                </a:cubicBezTo>
                <a:lnTo>
                  <a:pt x="2740819" y="6829821"/>
                </a:lnTo>
                <a:close/>
                <a:moveTo>
                  <a:pt x="6781999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9" name="Freeform 779"/>
          <p:cNvSpPr/>
          <p:nvPr/>
        </p:nvSpPr>
        <p:spPr>
          <a:xfrm>
            <a:off x="4525800" y="4615574"/>
            <a:ext cx="107602" cy="176022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0" name="Freeform 780"/>
          <p:cNvSpPr/>
          <p:nvPr/>
        </p:nvSpPr>
        <p:spPr>
          <a:xfrm>
            <a:off x="4672694" y="4664723"/>
            <a:ext cx="102244" cy="124587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1" name="Freeform 781"/>
          <p:cNvSpPr/>
          <p:nvPr/>
        </p:nvSpPr>
        <p:spPr>
          <a:xfrm>
            <a:off x="4806200" y="4664723"/>
            <a:ext cx="103473" cy="126873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2" name="Freeform 782"/>
          <p:cNvSpPr/>
          <p:nvPr/>
        </p:nvSpPr>
        <p:spPr>
          <a:xfrm>
            <a:off x="4921856" y="4667009"/>
            <a:ext cx="114746" cy="177165"/>
          </a:xfrm>
          <a:custGeom>
            <a:avLst/>
            <a:gdLst/>
            <a:ahLst/>
            <a:cxnLst/>
            <a:rect l="0" t="0" r="0" b="0"/>
            <a:pathLst>
              <a:path w="6374805" h="9842500">
                <a:moveTo>
                  <a:pt x="0" y="0"/>
                </a:moveTo>
                <a:lnTo>
                  <a:pt x="1103908" y="0"/>
                </a:lnTo>
                <a:lnTo>
                  <a:pt x="2592189" y="3873897"/>
                </a:lnTo>
                <a:cubicBezTo>
                  <a:pt x="2918685" y="4758135"/>
                  <a:pt x="3121224" y="5396508"/>
                  <a:pt x="3199805" y="5789018"/>
                </a:cubicBezTo>
                <a:lnTo>
                  <a:pt x="3249414" y="5789018"/>
                </a:lnTo>
                <a:cubicBezTo>
                  <a:pt x="3303124" y="5578277"/>
                  <a:pt x="3415771" y="5217782"/>
                  <a:pt x="3587353" y="4707533"/>
                </a:cubicBezTo>
                <a:cubicBezTo>
                  <a:pt x="3758935" y="4197152"/>
                  <a:pt x="4320183" y="2627975"/>
                  <a:pt x="5271095" y="0"/>
                </a:cubicBezTo>
                <a:lnTo>
                  <a:pt x="6374805" y="0"/>
                </a:lnTo>
                <a:lnTo>
                  <a:pt x="3454003" y="7735093"/>
                </a:lnTo>
                <a:cubicBezTo>
                  <a:pt x="3164549" y="8499607"/>
                  <a:pt x="2826544" y="9041937"/>
                  <a:pt x="2439988" y="9362082"/>
                </a:cubicBezTo>
                <a:cubicBezTo>
                  <a:pt x="2053564" y="9682360"/>
                  <a:pt x="1579232" y="9842500"/>
                  <a:pt x="1016992" y="9842500"/>
                </a:cubicBezTo>
                <a:cubicBezTo>
                  <a:pt x="702800" y="9842500"/>
                  <a:pt x="392708" y="9807376"/>
                  <a:pt x="86717" y="9737129"/>
                </a:cubicBezTo>
                <a:lnTo>
                  <a:pt x="86717" y="8912225"/>
                </a:lnTo>
                <a:cubicBezTo>
                  <a:pt x="314127" y="8961834"/>
                  <a:pt x="568391" y="8986639"/>
                  <a:pt x="849511" y="8986639"/>
                </a:cubicBezTo>
                <a:cubicBezTo>
                  <a:pt x="1556478" y="8986639"/>
                  <a:pt x="2060840" y="8589962"/>
                  <a:pt x="2362597" y="7796609"/>
                </a:cubicBezTo>
                <a:lnTo>
                  <a:pt x="2740819" y="6829821"/>
                </a:lnTo>
                <a:close/>
                <a:moveTo>
                  <a:pt x="6781999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3" name="Freeform 783"/>
          <p:cNvSpPr/>
          <p:nvPr/>
        </p:nvSpPr>
        <p:spPr>
          <a:xfrm>
            <a:off x="5110232" y="4623575"/>
            <a:ext cx="150133" cy="168021"/>
          </a:xfrm>
          <a:custGeom>
            <a:avLst/>
            <a:gdLst/>
            <a:ahLst/>
            <a:cxnLst/>
            <a:rect l="0" t="0" r="0" b="0"/>
            <a:pathLst>
              <a:path w="8340725" h="9334500">
                <a:moveTo>
                  <a:pt x="8340725" y="4664075"/>
                </a:moveTo>
                <a:cubicBezTo>
                  <a:pt x="8340725" y="6115447"/>
                  <a:pt x="7973814" y="7256728"/>
                  <a:pt x="7239993" y="8087916"/>
                </a:cubicBezTo>
                <a:cubicBezTo>
                  <a:pt x="6506171" y="8918972"/>
                  <a:pt x="5486070" y="9334500"/>
                  <a:pt x="4179689" y="9334500"/>
                </a:cubicBezTo>
                <a:cubicBezTo>
                  <a:pt x="2844337" y="9334500"/>
                  <a:pt x="1813851" y="8926182"/>
                  <a:pt x="1088232" y="8109546"/>
                </a:cubicBezTo>
                <a:cubicBezTo>
                  <a:pt x="362744" y="7292909"/>
                  <a:pt x="0" y="6140318"/>
                  <a:pt x="0" y="4651772"/>
                </a:cubicBezTo>
                <a:cubicBezTo>
                  <a:pt x="0" y="3175662"/>
                  <a:pt x="363802" y="2031339"/>
                  <a:pt x="1091407" y="1218804"/>
                </a:cubicBezTo>
                <a:cubicBezTo>
                  <a:pt x="1819011" y="406268"/>
                  <a:pt x="2852539" y="0"/>
                  <a:pt x="4191993" y="0"/>
                </a:cubicBezTo>
                <a:cubicBezTo>
                  <a:pt x="5494272" y="0"/>
                  <a:pt x="6511264" y="413478"/>
                  <a:pt x="7242969" y="1240433"/>
                </a:cubicBezTo>
                <a:cubicBezTo>
                  <a:pt x="7974807" y="2067388"/>
                  <a:pt x="8340725" y="3208603"/>
                  <a:pt x="8340725" y="4664075"/>
                </a:cubicBezTo>
                <a:close/>
                <a:moveTo>
                  <a:pt x="3768329" y="9207500"/>
                </a:moveTo>
                <a:moveTo>
                  <a:pt x="1116211" y="4664075"/>
                </a:moveTo>
                <a:cubicBezTo>
                  <a:pt x="1116211" y="5892271"/>
                  <a:pt x="1377686" y="6823737"/>
                  <a:pt x="1900635" y="7458472"/>
                </a:cubicBezTo>
                <a:cubicBezTo>
                  <a:pt x="2423584" y="8093208"/>
                  <a:pt x="3183268" y="8410575"/>
                  <a:pt x="4179689" y="8410575"/>
                </a:cubicBezTo>
                <a:cubicBezTo>
                  <a:pt x="5184312" y="8410575"/>
                  <a:pt x="5942939" y="8094266"/>
                  <a:pt x="6455569" y="7461647"/>
                </a:cubicBezTo>
                <a:cubicBezTo>
                  <a:pt x="6968199" y="6828896"/>
                  <a:pt x="7224514" y="5896372"/>
                  <a:pt x="7224514" y="4664075"/>
                </a:cubicBezTo>
                <a:cubicBezTo>
                  <a:pt x="7224514" y="3444346"/>
                  <a:pt x="6969191" y="2519165"/>
                  <a:pt x="6458546" y="1888530"/>
                </a:cubicBezTo>
                <a:cubicBezTo>
                  <a:pt x="5948032" y="1257896"/>
                  <a:pt x="5192514" y="942579"/>
                  <a:pt x="4191993" y="942579"/>
                </a:cubicBezTo>
                <a:cubicBezTo>
                  <a:pt x="3187370" y="942579"/>
                  <a:pt x="2423584" y="1259946"/>
                  <a:pt x="1900635" y="1894682"/>
                </a:cubicBezTo>
                <a:cubicBezTo>
                  <a:pt x="1377686" y="2529417"/>
                  <a:pt x="1116211" y="3452548"/>
                  <a:pt x="1116211" y="4664075"/>
                </a:cubicBezTo>
                <a:close/>
                <a:moveTo>
                  <a:pt x="3768329" y="92075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4" name="Freeform 784"/>
          <p:cNvSpPr/>
          <p:nvPr/>
        </p:nvSpPr>
        <p:spPr>
          <a:xfrm>
            <a:off x="5293960" y="4664723"/>
            <a:ext cx="107713" cy="179451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5" name="Freeform 785"/>
          <p:cNvSpPr/>
          <p:nvPr/>
        </p:nvSpPr>
        <p:spPr>
          <a:xfrm>
            <a:off x="5427238" y="4664723"/>
            <a:ext cx="103473" cy="126873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6" name="Freeform 786"/>
          <p:cNvSpPr/>
          <p:nvPr/>
        </p:nvSpPr>
        <p:spPr>
          <a:xfrm>
            <a:off x="5562313" y="4664723"/>
            <a:ext cx="70433" cy="124587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7" name="Freeform 787"/>
          <p:cNvSpPr/>
          <p:nvPr/>
        </p:nvSpPr>
        <p:spPr>
          <a:xfrm>
            <a:off x="5646477" y="4664952"/>
            <a:ext cx="98112" cy="12664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8" name="Freeform 788"/>
          <p:cNvSpPr/>
          <p:nvPr/>
        </p:nvSpPr>
        <p:spPr>
          <a:xfrm>
            <a:off x="5845024" y="4626090"/>
            <a:ext cx="123901" cy="163220"/>
          </a:xfrm>
          <a:custGeom>
            <a:avLst/>
            <a:gdLst/>
            <a:ahLst/>
            <a:cxnLst/>
            <a:rect l="0" t="0" r="0" b="0"/>
            <a:pathLst>
              <a:path w="6883400" h="9067800">
                <a:moveTo>
                  <a:pt x="6883400" y="9067800"/>
                </a:moveTo>
                <a:lnTo>
                  <a:pt x="5829102" y="9067800"/>
                </a:lnTo>
                <a:lnTo>
                  <a:pt x="5829102" y="4803379"/>
                </a:lnTo>
                <a:lnTo>
                  <a:pt x="1054299" y="4803379"/>
                </a:lnTo>
                <a:lnTo>
                  <a:pt x="1054299" y="9067800"/>
                </a:lnTo>
                <a:lnTo>
                  <a:pt x="0" y="9067800"/>
                </a:lnTo>
                <a:lnTo>
                  <a:pt x="0" y="0"/>
                </a:lnTo>
                <a:lnTo>
                  <a:pt x="1054299" y="0"/>
                </a:lnTo>
                <a:lnTo>
                  <a:pt x="1054299" y="3860800"/>
                </a:lnTo>
                <a:lnTo>
                  <a:pt x="5829102" y="3860800"/>
                </a:lnTo>
                <a:lnTo>
                  <a:pt x="5829102" y="0"/>
                </a:lnTo>
                <a:lnTo>
                  <a:pt x="6883400" y="0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9" name="Freeform 789"/>
          <p:cNvSpPr/>
          <p:nvPr/>
        </p:nvSpPr>
        <p:spPr>
          <a:xfrm>
            <a:off x="6004087" y="4664723"/>
            <a:ext cx="112403" cy="126873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0" name="Freeform 790"/>
          <p:cNvSpPr/>
          <p:nvPr/>
        </p:nvSpPr>
        <p:spPr>
          <a:xfrm>
            <a:off x="6147653" y="4667009"/>
            <a:ext cx="102355" cy="124587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1" name="Freeform 791"/>
          <p:cNvSpPr/>
          <p:nvPr/>
        </p:nvSpPr>
        <p:spPr>
          <a:xfrm>
            <a:off x="6281495" y="4664723"/>
            <a:ext cx="86728" cy="126873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2" name="Freeform 792"/>
          <p:cNvSpPr/>
          <p:nvPr/>
        </p:nvSpPr>
        <p:spPr>
          <a:xfrm>
            <a:off x="6391564" y="4664723"/>
            <a:ext cx="103473" cy="126873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3" name="Freeform 793"/>
          <p:cNvSpPr/>
          <p:nvPr/>
        </p:nvSpPr>
        <p:spPr>
          <a:xfrm>
            <a:off x="6514028" y="4762793"/>
            <a:ext cx="33707" cy="56007"/>
          </a:xfrm>
          <a:custGeom>
            <a:avLst/>
            <a:gdLst/>
            <a:ahLst/>
            <a:cxnLst/>
            <a:rect l="0" t="0" r="0" b="0"/>
            <a:pathLst>
              <a:path w="1872655" h="3111500">
                <a:moveTo>
                  <a:pt x="1779786" y="0"/>
                </a:moveTo>
                <a:lnTo>
                  <a:pt x="1872655" y="142479"/>
                </a:lnTo>
                <a:cubicBezTo>
                  <a:pt x="1765234" y="555758"/>
                  <a:pt x="1610254" y="1036109"/>
                  <a:pt x="1407716" y="1583531"/>
                </a:cubicBezTo>
                <a:cubicBezTo>
                  <a:pt x="1205177" y="2131086"/>
                  <a:pt x="994304" y="2640409"/>
                  <a:pt x="775097" y="3111500"/>
                </a:cubicBezTo>
                <a:lnTo>
                  <a:pt x="0" y="3111500"/>
                </a:lnTo>
                <a:cubicBezTo>
                  <a:pt x="111654" y="2681816"/>
                  <a:pt x="234619" y="2150864"/>
                  <a:pt x="368895" y="1518642"/>
                </a:cubicBezTo>
                <a:cubicBezTo>
                  <a:pt x="503304" y="886421"/>
                  <a:pt x="597363" y="380207"/>
                  <a:pt x="651073" y="0"/>
                </a:cubicBezTo>
                <a:close/>
                <a:moveTo>
                  <a:pt x="1082477" y="14732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4" name="Freeform 794"/>
          <p:cNvSpPr/>
          <p:nvPr/>
        </p:nvSpPr>
        <p:spPr>
          <a:xfrm>
            <a:off x="4077354" y="4854690"/>
            <a:ext cx="90972" cy="163220"/>
          </a:xfrm>
          <a:custGeom>
            <a:avLst/>
            <a:gdLst/>
            <a:ahLst/>
            <a:cxnLst/>
            <a:rect l="0" t="0" r="0" b="0"/>
            <a:pathLst>
              <a:path w="5054005" h="9067800">
                <a:moveTo>
                  <a:pt x="5054005" y="9067800"/>
                </a:moveTo>
                <a:lnTo>
                  <a:pt x="0" y="9067800"/>
                </a:lnTo>
                <a:lnTo>
                  <a:pt x="0" y="0"/>
                </a:lnTo>
                <a:lnTo>
                  <a:pt x="5054005" y="0"/>
                </a:lnTo>
                <a:lnTo>
                  <a:pt x="5054005" y="936427"/>
                </a:lnTo>
                <a:lnTo>
                  <a:pt x="1054299" y="936427"/>
                </a:lnTo>
                <a:lnTo>
                  <a:pt x="1054299" y="3860800"/>
                </a:lnTo>
                <a:lnTo>
                  <a:pt x="4812110" y="3860800"/>
                </a:lnTo>
                <a:lnTo>
                  <a:pt x="4812110" y="4791075"/>
                </a:lnTo>
                <a:lnTo>
                  <a:pt x="1054299" y="4791075"/>
                </a:lnTo>
                <a:lnTo>
                  <a:pt x="1054299" y="8125222"/>
                </a:lnTo>
                <a:lnTo>
                  <a:pt x="5054005" y="8125222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5" name="Freeform 795"/>
          <p:cNvSpPr/>
          <p:nvPr/>
        </p:nvSpPr>
        <p:spPr>
          <a:xfrm>
            <a:off x="4200128" y="4850139"/>
            <a:ext cx="21877" cy="167770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6" name="Freeform 796"/>
          <p:cNvSpPr/>
          <p:nvPr/>
        </p:nvSpPr>
        <p:spPr>
          <a:xfrm>
            <a:off x="4243093" y="4843031"/>
            <a:ext cx="161520" cy="174879"/>
          </a:xfrm>
          <a:custGeom>
            <a:avLst/>
            <a:gdLst/>
            <a:ahLst/>
            <a:cxnLst/>
            <a:rect l="0" t="0" r="0" b="0"/>
            <a:pathLst>
              <a:path w="8973344" h="9715500">
                <a:moveTo>
                  <a:pt x="8278812" y="3720108"/>
                </a:moveTo>
                <a:lnTo>
                  <a:pt x="6548636" y="3720108"/>
                </a:lnTo>
                <a:lnTo>
                  <a:pt x="6548636" y="9715500"/>
                </a:lnTo>
                <a:lnTo>
                  <a:pt x="5519142" y="9715500"/>
                </a:lnTo>
                <a:lnTo>
                  <a:pt x="5519142" y="3720108"/>
                </a:lnTo>
                <a:lnTo>
                  <a:pt x="4303712" y="3720108"/>
                </a:lnTo>
                <a:lnTo>
                  <a:pt x="4303712" y="3254971"/>
                </a:lnTo>
                <a:lnTo>
                  <a:pt x="5519142" y="2882900"/>
                </a:lnTo>
                <a:lnTo>
                  <a:pt x="5519142" y="2504679"/>
                </a:lnTo>
                <a:cubicBezTo>
                  <a:pt x="5519142" y="834893"/>
                  <a:pt x="6248863" y="0"/>
                  <a:pt x="7708305" y="0"/>
                </a:cubicBezTo>
                <a:cubicBezTo>
                  <a:pt x="8068006" y="0"/>
                  <a:pt x="8489686" y="72364"/>
                  <a:pt x="8973344" y="217091"/>
                </a:cubicBezTo>
                <a:lnTo>
                  <a:pt x="8706644" y="1041797"/>
                </a:lnTo>
                <a:cubicBezTo>
                  <a:pt x="8309769" y="913607"/>
                  <a:pt x="7970771" y="849511"/>
                  <a:pt x="7689651" y="849511"/>
                </a:cubicBezTo>
                <a:cubicBezTo>
                  <a:pt x="7301111" y="849511"/>
                  <a:pt x="7013773" y="978694"/>
                  <a:pt x="6827639" y="1237060"/>
                </a:cubicBezTo>
                <a:cubicBezTo>
                  <a:pt x="6641637" y="1495293"/>
                  <a:pt x="6548636" y="1909630"/>
                  <a:pt x="6548636" y="2480072"/>
                </a:cubicBezTo>
                <a:lnTo>
                  <a:pt x="6548636" y="2920207"/>
                </a:lnTo>
                <a:lnTo>
                  <a:pt x="8278812" y="2920207"/>
                </a:lnTo>
                <a:close/>
                <a:moveTo>
                  <a:pt x="5815608" y="9715500"/>
                </a:moveTo>
                <a:moveTo>
                  <a:pt x="3975100" y="3720108"/>
                </a:moveTo>
                <a:lnTo>
                  <a:pt x="2244923" y="3720108"/>
                </a:lnTo>
                <a:lnTo>
                  <a:pt x="2244923" y="9715500"/>
                </a:lnTo>
                <a:lnTo>
                  <a:pt x="1215430" y="9715500"/>
                </a:lnTo>
                <a:lnTo>
                  <a:pt x="1215430" y="3720108"/>
                </a:lnTo>
                <a:lnTo>
                  <a:pt x="0" y="3720108"/>
                </a:lnTo>
                <a:lnTo>
                  <a:pt x="0" y="3254971"/>
                </a:lnTo>
                <a:lnTo>
                  <a:pt x="1215430" y="2882900"/>
                </a:lnTo>
                <a:lnTo>
                  <a:pt x="1215430" y="2504679"/>
                </a:lnTo>
                <a:cubicBezTo>
                  <a:pt x="1215430" y="834893"/>
                  <a:pt x="1945150" y="0"/>
                  <a:pt x="3404592" y="0"/>
                </a:cubicBezTo>
                <a:cubicBezTo>
                  <a:pt x="3764293" y="0"/>
                  <a:pt x="4185973" y="72364"/>
                  <a:pt x="4669631" y="217091"/>
                </a:cubicBezTo>
                <a:lnTo>
                  <a:pt x="4402931" y="1041797"/>
                </a:lnTo>
                <a:cubicBezTo>
                  <a:pt x="4006056" y="913607"/>
                  <a:pt x="3667059" y="849511"/>
                  <a:pt x="3385939" y="849511"/>
                </a:cubicBezTo>
                <a:cubicBezTo>
                  <a:pt x="2997398" y="849511"/>
                  <a:pt x="2710061" y="978694"/>
                  <a:pt x="2523926" y="1237060"/>
                </a:cubicBezTo>
                <a:cubicBezTo>
                  <a:pt x="2337924" y="1495293"/>
                  <a:pt x="2244923" y="1909630"/>
                  <a:pt x="2244923" y="2480072"/>
                </a:cubicBezTo>
                <a:lnTo>
                  <a:pt x="2244923" y="2920207"/>
                </a:lnTo>
                <a:lnTo>
                  <a:pt x="3975100" y="2920207"/>
                </a:lnTo>
                <a:close/>
                <a:moveTo>
                  <a:pt x="5815608" y="97155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7" name="Freeform 797"/>
          <p:cNvSpPr/>
          <p:nvPr/>
        </p:nvSpPr>
        <p:spPr>
          <a:xfrm>
            <a:off x="4407730" y="4893323"/>
            <a:ext cx="103473" cy="126873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8" name="Freeform 798"/>
          <p:cNvSpPr/>
          <p:nvPr/>
        </p:nvSpPr>
        <p:spPr>
          <a:xfrm>
            <a:off x="4542760" y="4844174"/>
            <a:ext cx="18530" cy="173736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9" name="Freeform 799"/>
          <p:cNvSpPr/>
          <p:nvPr/>
        </p:nvSpPr>
        <p:spPr>
          <a:xfrm>
            <a:off x="4642352" y="4854690"/>
            <a:ext cx="122336" cy="163220"/>
          </a:xfrm>
          <a:custGeom>
            <a:avLst/>
            <a:gdLst/>
            <a:ahLst/>
            <a:cxnLst/>
            <a:rect l="0" t="0" r="0" b="0"/>
            <a:pathLst>
              <a:path w="6796484" h="9067800">
                <a:moveTo>
                  <a:pt x="3925292" y="9067800"/>
                </a:moveTo>
                <a:lnTo>
                  <a:pt x="2870994" y="9067800"/>
                </a:lnTo>
                <a:lnTo>
                  <a:pt x="2870994" y="936427"/>
                </a:lnTo>
                <a:lnTo>
                  <a:pt x="0" y="936427"/>
                </a:lnTo>
                <a:lnTo>
                  <a:pt x="0" y="0"/>
                </a:lnTo>
                <a:lnTo>
                  <a:pt x="6796484" y="0"/>
                </a:lnTo>
                <a:lnTo>
                  <a:pt x="6796484" y="936427"/>
                </a:lnTo>
                <a:lnTo>
                  <a:pt x="3925292" y="936427"/>
                </a:lnTo>
                <a:close/>
                <a:moveTo>
                  <a:pt x="-111720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0" name="Freeform 800"/>
          <p:cNvSpPr/>
          <p:nvPr/>
        </p:nvSpPr>
        <p:spPr>
          <a:xfrm>
            <a:off x="4779640" y="4893323"/>
            <a:ext cx="112403" cy="126873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1" name="Freeform 801"/>
          <p:cNvSpPr/>
          <p:nvPr/>
        </p:nvSpPr>
        <p:spPr>
          <a:xfrm>
            <a:off x="4907422" y="4895609"/>
            <a:ext cx="172789" cy="122301"/>
          </a:xfrm>
          <a:custGeom>
            <a:avLst/>
            <a:gdLst/>
            <a:ahLst/>
            <a:cxnLst/>
            <a:rect l="0" t="0" r="0" b="0"/>
            <a:pathLst>
              <a:path w="9599414" h="6794500">
                <a:moveTo>
                  <a:pt x="6498828" y="6794500"/>
                </a:moveTo>
                <a:lnTo>
                  <a:pt x="5252442" y="2808288"/>
                </a:lnTo>
                <a:cubicBezTo>
                  <a:pt x="5173861" y="2564475"/>
                  <a:pt x="5027084" y="2010701"/>
                  <a:pt x="4812109" y="1146969"/>
                </a:cubicBezTo>
                <a:lnTo>
                  <a:pt x="4762500" y="1146969"/>
                </a:lnTo>
                <a:cubicBezTo>
                  <a:pt x="4597135" y="1870208"/>
                  <a:pt x="4452474" y="2428148"/>
                  <a:pt x="4328517" y="2820790"/>
                </a:cubicBezTo>
                <a:lnTo>
                  <a:pt x="3044825" y="6794500"/>
                </a:lnTo>
                <a:lnTo>
                  <a:pt x="1854200" y="6794500"/>
                </a:lnTo>
                <a:lnTo>
                  <a:pt x="0" y="0"/>
                </a:lnTo>
                <a:lnTo>
                  <a:pt x="1079103" y="0"/>
                </a:lnTo>
                <a:cubicBezTo>
                  <a:pt x="1517253" y="1706960"/>
                  <a:pt x="1851025" y="3006792"/>
                  <a:pt x="2080419" y="3899496"/>
                </a:cubicBezTo>
                <a:cubicBezTo>
                  <a:pt x="2309945" y="4792200"/>
                  <a:pt x="2441244" y="5393532"/>
                  <a:pt x="2474317" y="5703491"/>
                </a:cubicBezTo>
                <a:lnTo>
                  <a:pt x="2523927" y="5703491"/>
                </a:lnTo>
                <a:cubicBezTo>
                  <a:pt x="2569435" y="5467880"/>
                  <a:pt x="2642791" y="5163080"/>
                  <a:pt x="2743994" y="4789091"/>
                </a:cubicBezTo>
                <a:cubicBezTo>
                  <a:pt x="2845329" y="4415103"/>
                  <a:pt x="2933171" y="4118571"/>
                  <a:pt x="3007519" y="3899496"/>
                </a:cubicBezTo>
                <a:lnTo>
                  <a:pt x="4254103" y="0"/>
                </a:lnTo>
                <a:lnTo>
                  <a:pt x="5370314" y="0"/>
                </a:lnTo>
                <a:lnTo>
                  <a:pt x="6585744" y="3899297"/>
                </a:lnTo>
                <a:cubicBezTo>
                  <a:pt x="6817254" y="4610233"/>
                  <a:pt x="6974350" y="5207464"/>
                  <a:pt x="7057033" y="5690990"/>
                </a:cubicBezTo>
                <a:lnTo>
                  <a:pt x="7106642" y="5690990"/>
                </a:lnTo>
                <a:cubicBezTo>
                  <a:pt x="7123178" y="5542161"/>
                  <a:pt x="7167563" y="5312768"/>
                  <a:pt x="7239794" y="5002808"/>
                </a:cubicBezTo>
                <a:cubicBezTo>
                  <a:pt x="7312158" y="4692849"/>
                  <a:pt x="7743164" y="3025246"/>
                  <a:pt x="8532813" y="0"/>
                </a:cubicBezTo>
                <a:lnTo>
                  <a:pt x="9599414" y="0"/>
                </a:lnTo>
                <a:lnTo>
                  <a:pt x="7720409" y="6794500"/>
                </a:lnTo>
                <a:close/>
                <a:moveTo>
                  <a:pt x="-142676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2" name="Freeform 802"/>
          <p:cNvSpPr/>
          <p:nvPr/>
        </p:nvSpPr>
        <p:spPr>
          <a:xfrm>
            <a:off x="5095496" y="4893323"/>
            <a:ext cx="103473" cy="126873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3" name="Freeform 803"/>
          <p:cNvSpPr/>
          <p:nvPr/>
        </p:nvSpPr>
        <p:spPr>
          <a:xfrm>
            <a:off x="5230526" y="4893323"/>
            <a:ext cx="70433" cy="124587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4" name="Freeform 804"/>
          <p:cNvSpPr/>
          <p:nvPr/>
        </p:nvSpPr>
        <p:spPr>
          <a:xfrm>
            <a:off x="5311205" y="4991393"/>
            <a:ext cx="33707" cy="56007"/>
          </a:xfrm>
          <a:custGeom>
            <a:avLst/>
            <a:gdLst/>
            <a:ahLst/>
            <a:cxnLst/>
            <a:rect l="0" t="0" r="0" b="0"/>
            <a:pathLst>
              <a:path w="1872655" h="3111500">
                <a:moveTo>
                  <a:pt x="1779786" y="0"/>
                </a:moveTo>
                <a:lnTo>
                  <a:pt x="1872655" y="142479"/>
                </a:lnTo>
                <a:cubicBezTo>
                  <a:pt x="1765234" y="555758"/>
                  <a:pt x="1610254" y="1036109"/>
                  <a:pt x="1407716" y="1583531"/>
                </a:cubicBezTo>
                <a:cubicBezTo>
                  <a:pt x="1205177" y="2131086"/>
                  <a:pt x="994304" y="2640409"/>
                  <a:pt x="775097" y="3111500"/>
                </a:cubicBezTo>
                <a:lnTo>
                  <a:pt x="0" y="3111500"/>
                </a:lnTo>
                <a:cubicBezTo>
                  <a:pt x="111654" y="2681816"/>
                  <a:pt x="234619" y="2150864"/>
                  <a:pt x="368895" y="1518642"/>
                </a:cubicBezTo>
                <a:cubicBezTo>
                  <a:pt x="503304" y="886421"/>
                  <a:pt x="597363" y="380207"/>
                  <a:pt x="651073" y="0"/>
                </a:cubicBezTo>
                <a:close/>
                <a:moveTo>
                  <a:pt x="1082477" y="14732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5" name="Freeform 805"/>
          <p:cNvSpPr/>
          <p:nvPr/>
        </p:nvSpPr>
        <p:spPr>
          <a:xfrm>
            <a:off x="5442050" y="4854690"/>
            <a:ext cx="90972" cy="163220"/>
          </a:xfrm>
          <a:custGeom>
            <a:avLst/>
            <a:gdLst/>
            <a:ahLst/>
            <a:cxnLst/>
            <a:rect l="0" t="0" r="0" b="0"/>
            <a:pathLst>
              <a:path w="5054005" h="9067800">
                <a:moveTo>
                  <a:pt x="5054005" y="9067800"/>
                </a:moveTo>
                <a:lnTo>
                  <a:pt x="0" y="9067800"/>
                </a:lnTo>
                <a:lnTo>
                  <a:pt x="0" y="0"/>
                </a:lnTo>
                <a:lnTo>
                  <a:pt x="5054005" y="0"/>
                </a:lnTo>
                <a:lnTo>
                  <a:pt x="5054005" y="936427"/>
                </a:lnTo>
                <a:lnTo>
                  <a:pt x="1054299" y="936427"/>
                </a:lnTo>
                <a:lnTo>
                  <a:pt x="1054299" y="3860800"/>
                </a:lnTo>
                <a:lnTo>
                  <a:pt x="4812110" y="3860800"/>
                </a:lnTo>
                <a:lnTo>
                  <a:pt x="4812110" y="4791075"/>
                </a:lnTo>
                <a:lnTo>
                  <a:pt x="1054299" y="4791075"/>
                </a:lnTo>
                <a:lnTo>
                  <a:pt x="1054299" y="8125222"/>
                </a:lnTo>
                <a:lnTo>
                  <a:pt x="5054005" y="8125222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6" name="Freeform 806"/>
          <p:cNvSpPr/>
          <p:nvPr/>
        </p:nvSpPr>
        <p:spPr>
          <a:xfrm>
            <a:off x="5566385" y="4893323"/>
            <a:ext cx="174464" cy="124587"/>
          </a:xfrm>
          <a:custGeom>
            <a:avLst/>
            <a:gdLst/>
            <a:ahLst/>
            <a:cxnLst/>
            <a:rect l="0" t="0" r="0" b="0"/>
            <a:pathLst>
              <a:path w="9692481" h="6921500">
                <a:moveTo>
                  <a:pt x="8662987" y="6921500"/>
                </a:moveTo>
                <a:lnTo>
                  <a:pt x="8662987" y="2499321"/>
                </a:lnTo>
                <a:cubicBezTo>
                  <a:pt x="8662987" y="1957586"/>
                  <a:pt x="8547232" y="1551319"/>
                  <a:pt x="8315722" y="1280518"/>
                </a:cubicBezTo>
                <a:cubicBezTo>
                  <a:pt x="8084211" y="1009717"/>
                  <a:pt x="7724576" y="874316"/>
                  <a:pt x="7236817" y="874316"/>
                </a:cubicBezTo>
                <a:cubicBezTo>
                  <a:pt x="6595996" y="874316"/>
                  <a:pt x="6122590" y="1058334"/>
                  <a:pt x="5816600" y="1426369"/>
                </a:cubicBezTo>
                <a:cubicBezTo>
                  <a:pt x="5510742" y="1794272"/>
                  <a:pt x="5357812" y="2360745"/>
                  <a:pt x="5357812" y="3125788"/>
                </a:cubicBezTo>
                <a:lnTo>
                  <a:pt x="5357812" y="6921500"/>
                </a:lnTo>
                <a:lnTo>
                  <a:pt x="4328517" y="6921500"/>
                </a:lnTo>
                <a:lnTo>
                  <a:pt x="4328517" y="2499321"/>
                </a:lnTo>
                <a:cubicBezTo>
                  <a:pt x="4328517" y="1957586"/>
                  <a:pt x="4212762" y="1551319"/>
                  <a:pt x="3981251" y="1280518"/>
                </a:cubicBezTo>
                <a:cubicBezTo>
                  <a:pt x="3749741" y="1009717"/>
                  <a:pt x="3387989" y="874316"/>
                  <a:pt x="2895997" y="874316"/>
                </a:cubicBezTo>
                <a:cubicBezTo>
                  <a:pt x="2251075" y="874316"/>
                  <a:pt x="1778727" y="1067661"/>
                  <a:pt x="1478954" y="1454349"/>
                </a:cubicBezTo>
                <a:cubicBezTo>
                  <a:pt x="1179314" y="1840905"/>
                  <a:pt x="1029494" y="2474516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100"/>
                </a:lnTo>
                <a:lnTo>
                  <a:pt x="1054298" y="1054100"/>
                </a:lnTo>
                <a:cubicBezTo>
                  <a:pt x="1248635" y="723371"/>
                  <a:pt x="1522478" y="465006"/>
                  <a:pt x="1875829" y="279004"/>
                </a:cubicBezTo>
                <a:cubicBezTo>
                  <a:pt x="2229313" y="93002"/>
                  <a:pt x="2625196" y="0"/>
                  <a:pt x="3063478" y="0"/>
                </a:cubicBezTo>
                <a:cubicBezTo>
                  <a:pt x="4125912" y="0"/>
                  <a:pt x="4820444" y="384440"/>
                  <a:pt x="5147072" y="1153319"/>
                </a:cubicBezTo>
                <a:lnTo>
                  <a:pt x="5196681" y="1153319"/>
                </a:lnTo>
                <a:cubicBezTo>
                  <a:pt x="5399219" y="797851"/>
                  <a:pt x="5692709" y="516798"/>
                  <a:pt x="6077148" y="310158"/>
                </a:cubicBezTo>
                <a:cubicBezTo>
                  <a:pt x="6461720" y="103386"/>
                  <a:pt x="6899936" y="0"/>
                  <a:pt x="7391797" y="0"/>
                </a:cubicBezTo>
                <a:cubicBezTo>
                  <a:pt x="8160808" y="0"/>
                  <a:pt x="8736475" y="197446"/>
                  <a:pt x="9118798" y="592336"/>
                </a:cubicBezTo>
                <a:cubicBezTo>
                  <a:pt x="9501253" y="987227"/>
                  <a:pt x="9692481" y="1618787"/>
                  <a:pt x="9692481" y="2487018"/>
                </a:cubicBezTo>
                <a:lnTo>
                  <a:pt x="9692481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7" name="Freeform 807"/>
          <p:cNvSpPr/>
          <p:nvPr/>
        </p:nvSpPr>
        <p:spPr>
          <a:xfrm>
            <a:off x="5779006" y="4893323"/>
            <a:ext cx="107713" cy="179451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8" name="Freeform 808"/>
          <p:cNvSpPr/>
          <p:nvPr/>
        </p:nvSpPr>
        <p:spPr>
          <a:xfrm>
            <a:off x="5917508" y="4850139"/>
            <a:ext cx="21877" cy="167770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9" name="Freeform 809"/>
          <p:cNvSpPr/>
          <p:nvPr/>
        </p:nvSpPr>
        <p:spPr>
          <a:xfrm>
            <a:off x="5976882" y="4893323"/>
            <a:ext cx="70433" cy="124587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0" name="Freeform 810"/>
          <p:cNvSpPr/>
          <p:nvPr/>
        </p:nvSpPr>
        <p:spPr>
          <a:xfrm>
            <a:off x="6063366" y="4893323"/>
            <a:ext cx="103473" cy="126873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1" name="Freeform 811"/>
          <p:cNvSpPr/>
          <p:nvPr/>
        </p:nvSpPr>
        <p:spPr>
          <a:xfrm>
            <a:off x="6250020" y="4852404"/>
            <a:ext cx="102691" cy="167792"/>
          </a:xfrm>
          <a:custGeom>
            <a:avLst/>
            <a:gdLst/>
            <a:ahLst/>
            <a:cxnLst/>
            <a:rect l="0" t="0" r="0" b="0"/>
            <a:pathLst>
              <a:path w="5705078" h="9321800">
                <a:moveTo>
                  <a:pt x="5705078" y="6785174"/>
                </a:moveTo>
                <a:cubicBezTo>
                  <a:pt x="5705078" y="7583157"/>
                  <a:pt x="5415690" y="8205457"/>
                  <a:pt x="4836914" y="8652074"/>
                </a:cubicBezTo>
                <a:cubicBezTo>
                  <a:pt x="4258138" y="9098558"/>
                  <a:pt x="3472656" y="9321800"/>
                  <a:pt x="2480469" y="9321800"/>
                </a:cubicBezTo>
                <a:cubicBezTo>
                  <a:pt x="1405599" y="9321800"/>
                  <a:pt x="578776" y="9183291"/>
                  <a:pt x="0" y="8906272"/>
                </a:cubicBezTo>
                <a:lnTo>
                  <a:pt x="0" y="7889280"/>
                </a:lnTo>
                <a:cubicBezTo>
                  <a:pt x="372136" y="8046443"/>
                  <a:pt x="777280" y="8170532"/>
                  <a:pt x="1215430" y="8261549"/>
                </a:cubicBezTo>
                <a:cubicBezTo>
                  <a:pt x="1653712" y="8352433"/>
                  <a:pt x="2087827" y="8397875"/>
                  <a:pt x="2517775" y="8397875"/>
                </a:cubicBezTo>
                <a:cubicBezTo>
                  <a:pt x="3220508" y="8397875"/>
                  <a:pt x="3749609" y="8264525"/>
                  <a:pt x="4105077" y="7997825"/>
                </a:cubicBezTo>
                <a:cubicBezTo>
                  <a:pt x="4460677" y="7731125"/>
                  <a:pt x="4638477" y="7359981"/>
                  <a:pt x="4638477" y="6884393"/>
                </a:cubicBezTo>
                <a:cubicBezTo>
                  <a:pt x="4638477" y="6570200"/>
                  <a:pt x="4575440" y="6312827"/>
                  <a:pt x="4449366" y="6112272"/>
                </a:cubicBezTo>
                <a:cubicBezTo>
                  <a:pt x="4323291" y="5911718"/>
                  <a:pt x="4112419" y="5726708"/>
                  <a:pt x="3816747" y="5557243"/>
                </a:cubicBezTo>
                <a:cubicBezTo>
                  <a:pt x="3521207" y="5387645"/>
                  <a:pt x="3071614" y="5195359"/>
                  <a:pt x="2467967" y="4980385"/>
                </a:cubicBezTo>
                <a:cubicBezTo>
                  <a:pt x="1624608" y="4678495"/>
                  <a:pt x="1022019" y="4320845"/>
                  <a:pt x="660202" y="3907433"/>
                </a:cubicBezTo>
                <a:cubicBezTo>
                  <a:pt x="298516" y="3493890"/>
                  <a:pt x="117673" y="2954272"/>
                  <a:pt x="117673" y="2288580"/>
                </a:cubicBezTo>
                <a:cubicBezTo>
                  <a:pt x="117673" y="1589816"/>
                  <a:pt x="380206" y="1033727"/>
                  <a:pt x="905272" y="620316"/>
                </a:cubicBezTo>
                <a:cubicBezTo>
                  <a:pt x="1430337" y="206772"/>
                  <a:pt x="2124869" y="0"/>
                  <a:pt x="2988866" y="0"/>
                </a:cubicBezTo>
                <a:cubicBezTo>
                  <a:pt x="3890037" y="0"/>
                  <a:pt x="4718910" y="165365"/>
                  <a:pt x="5475486" y="496094"/>
                </a:cubicBezTo>
                <a:lnTo>
                  <a:pt x="5146873" y="1413868"/>
                </a:lnTo>
                <a:cubicBezTo>
                  <a:pt x="4398632" y="1099675"/>
                  <a:pt x="3671027" y="942579"/>
                  <a:pt x="2964061" y="942579"/>
                </a:cubicBezTo>
                <a:cubicBezTo>
                  <a:pt x="2405922" y="942579"/>
                  <a:pt x="1969757" y="1062501"/>
                  <a:pt x="1655564" y="1302346"/>
                </a:cubicBezTo>
                <a:cubicBezTo>
                  <a:pt x="1341371" y="1542191"/>
                  <a:pt x="1184275" y="1875102"/>
                  <a:pt x="1184275" y="2301082"/>
                </a:cubicBezTo>
                <a:cubicBezTo>
                  <a:pt x="1184275" y="2615274"/>
                  <a:pt x="1242153" y="2872648"/>
                  <a:pt x="1357908" y="3073202"/>
                </a:cubicBezTo>
                <a:cubicBezTo>
                  <a:pt x="1473663" y="3273756"/>
                  <a:pt x="1668992" y="3457774"/>
                  <a:pt x="1943894" y="3625255"/>
                </a:cubicBezTo>
                <a:cubicBezTo>
                  <a:pt x="2218796" y="3792736"/>
                  <a:pt x="2639483" y="3977746"/>
                  <a:pt x="3205956" y="4180285"/>
                </a:cubicBezTo>
                <a:cubicBezTo>
                  <a:pt x="4156869" y="4519348"/>
                  <a:pt x="4811117" y="4883217"/>
                  <a:pt x="5168702" y="5271890"/>
                </a:cubicBezTo>
                <a:cubicBezTo>
                  <a:pt x="5526286" y="5660562"/>
                  <a:pt x="5705078" y="6164991"/>
                  <a:pt x="5705078" y="6785174"/>
                </a:cubicBezTo>
                <a:close/>
                <a:moveTo>
                  <a:pt x="1752203" y="91948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2" name="Freeform 812"/>
          <p:cNvSpPr/>
          <p:nvPr/>
        </p:nvSpPr>
        <p:spPr>
          <a:xfrm>
            <a:off x="6367103" y="4867263"/>
            <a:ext cx="72441" cy="15293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3" name="Freeform 813"/>
          <p:cNvSpPr/>
          <p:nvPr/>
        </p:nvSpPr>
        <p:spPr>
          <a:xfrm>
            <a:off x="6454809" y="4893552"/>
            <a:ext cx="98112" cy="12664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4" name="Freeform 814"/>
          <p:cNvSpPr/>
          <p:nvPr/>
        </p:nvSpPr>
        <p:spPr>
          <a:xfrm>
            <a:off x="6574901" y="4867263"/>
            <a:ext cx="72441" cy="15293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5" name="Freeform 815"/>
          <p:cNvSpPr/>
          <p:nvPr/>
        </p:nvSpPr>
        <p:spPr>
          <a:xfrm>
            <a:off x="6664949" y="4893323"/>
            <a:ext cx="103473" cy="126873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6" name="Freeform 816"/>
          <p:cNvSpPr/>
          <p:nvPr/>
        </p:nvSpPr>
        <p:spPr>
          <a:xfrm>
            <a:off x="4306018" y="5083290"/>
            <a:ext cx="113074" cy="163220"/>
          </a:xfrm>
          <a:custGeom>
            <a:avLst/>
            <a:gdLst/>
            <a:ahLst/>
            <a:cxnLst/>
            <a:rect l="0" t="0" r="0" b="0"/>
            <a:pathLst>
              <a:path w="6281936" h="9067800">
                <a:moveTo>
                  <a:pt x="0" y="0"/>
                </a:moveTo>
                <a:lnTo>
                  <a:pt x="2561035" y="0"/>
                </a:lnTo>
                <a:cubicBezTo>
                  <a:pt x="3764095" y="0"/>
                  <a:pt x="4634310" y="180049"/>
                  <a:pt x="5171679" y="540147"/>
                </a:cubicBezTo>
                <a:cubicBezTo>
                  <a:pt x="5709180" y="900113"/>
                  <a:pt x="5977930" y="1469033"/>
                  <a:pt x="5977930" y="2246908"/>
                </a:cubicBezTo>
                <a:cubicBezTo>
                  <a:pt x="5977930" y="2784939"/>
                  <a:pt x="5828044" y="3228777"/>
                  <a:pt x="5528271" y="3578424"/>
                </a:cubicBezTo>
                <a:cubicBezTo>
                  <a:pt x="5228630" y="3928071"/>
                  <a:pt x="4791472" y="4154620"/>
                  <a:pt x="4216797" y="4258072"/>
                </a:cubicBezTo>
                <a:lnTo>
                  <a:pt x="4216797" y="4320183"/>
                </a:lnTo>
                <a:cubicBezTo>
                  <a:pt x="5593557" y="4555662"/>
                  <a:pt x="6281936" y="5278769"/>
                  <a:pt x="6281936" y="6489502"/>
                </a:cubicBezTo>
                <a:cubicBezTo>
                  <a:pt x="6281936" y="7299392"/>
                  <a:pt x="6008027" y="7931614"/>
                  <a:pt x="5460207" y="8386168"/>
                </a:cubicBezTo>
                <a:cubicBezTo>
                  <a:pt x="4912519" y="8840590"/>
                  <a:pt x="4146683" y="9067800"/>
                  <a:pt x="3162697" y="9067800"/>
                </a:cubicBezTo>
                <a:lnTo>
                  <a:pt x="0" y="9067800"/>
                </a:lnTo>
                <a:close/>
                <a:moveTo>
                  <a:pt x="7821415" y="9067800"/>
                </a:moveTo>
                <a:moveTo>
                  <a:pt x="1054299" y="3886200"/>
                </a:moveTo>
                <a:lnTo>
                  <a:pt x="2790627" y="3886200"/>
                </a:lnTo>
                <a:cubicBezTo>
                  <a:pt x="3534768" y="3886200"/>
                  <a:pt x="4070086" y="3769255"/>
                  <a:pt x="4396582" y="3535363"/>
                </a:cubicBezTo>
                <a:cubicBezTo>
                  <a:pt x="4723210" y="3301471"/>
                  <a:pt x="4886524" y="2907110"/>
                  <a:pt x="4886524" y="2352279"/>
                </a:cubicBezTo>
                <a:cubicBezTo>
                  <a:pt x="4886524" y="1843088"/>
                  <a:pt x="4704623" y="1475714"/>
                  <a:pt x="4340821" y="1250157"/>
                </a:cubicBezTo>
                <a:cubicBezTo>
                  <a:pt x="3977019" y="1024467"/>
                  <a:pt x="3398243" y="911622"/>
                  <a:pt x="2604493" y="911622"/>
                </a:cubicBezTo>
                <a:lnTo>
                  <a:pt x="1054299" y="911622"/>
                </a:lnTo>
                <a:close/>
                <a:moveTo>
                  <a:pt x="3935215" y="9067800"/>
                </a:moveTo>
                <a:moveTo>
                  <a:pt x="1054299" y="4779169"/>
                </a:moveTo>
                <a:lnTo>
                  <a:pt x="1054299" y="8168680"/>
                </a:lnTo>
                <a:lnTo>
                  <a:pt x="2945607" y="8168680"/>
                </a:lnTo>
                <a:cubicBezTo>
                  <a:pt x="3677312" y="8168680"/>
                  <a:pt x="4228175" y="8027194"/>
                  <a:pt x="4598194" y="7744222"/>
                </a:cubicBezTo>
                <a:cubicBezTo>
                  <a:pt x="4968214" y="7461250"/>
                  <a:pt x="5153224" y="7018206"/>
                  <a:pt x="5153224" y="6415088"/>
                </a:cubicBezTo>
                <a:cubicBezTo>
                  <a:pt x="5153224" y="5853245"/>
                  <a:pt x="4964047" y="5440165"/>
                  <a:pt x="4585693" y="5175846"/>
                </a:cubicBezTo>
                <a:cubicBezTo>
                  <a:pt x="4207471" y="4911395"/>
                  <a:pt x="3631870" y="4779169"/>
                  <a:pt x="2858890" y="4779169"/>
                </a:cubicBezTo>
                <a:close/>
                <a:moveTo>
                  <a:pt x="3042246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7" name="Freeform 817"/>
          <p:cNvSpPr/>
          <p:nvPr/>
        </p:nvSpPr>
        <p:spPr>
          <a:xfrm>
            <a:off x="4449998" y="5124209"/>
            <a:ext cx="102355" cy="124587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8" name="Freeform 818"/>
          <p:cNvSpPr/>
          <p:nvPr/>
        </p:nvSpPr>
        <p:spPr>
          <a:xfrm>
            <a:off x="4590069" y="5078739"/>
            <a:ext cx="21877" cy="167770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9" name="Freeform 819"/>
          <p:cNvSpPr/>
          <p:nvPr/>
        </p:nvSpPr>
        <p:spPr>
          <a:xfrm>
            <a:off x="4649442" y="5072774"/>
            <a:ext cx="18530" cy="173736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0" name="Freeform 820"/>
          <p:cNvSpPr/>
          <p:nvPr/>
        </p:nvSpPr>
        <p:spPr>
          <a:xfrm>
            <a:off x="4700448" y="5072774"/>
            <a:ext cx="107602" cy="176022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1" name="Freeform 821"/>
          <p:cNvSpPr/>
          <p:nvPr/>
        </p:nvSpPr>
        <p:spPr>
          <a:xfrm>
            <a:off x="4845758" y="5078739"/>
            <a:ext cx="21877" cy="167770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2" name="Freeform 822"/>
          <p:cNvSpPr/>
          <p:nvPr/>
        </p:nvSpPr>
        <p:spPr>
          <a:xfrm>
            <a:off x="4905132" y="5121923"/>
            <a:ext cx="102244" cy="124587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3" name="Freeform 823"/>
          <p:cNvSpPr/>
          <p:nvPr/>
        </p:nvSpPr>
        <p:spPr>
          <a:xfrm>
            <a:off x="5030133" y="5121923"/>
            <a:ext cx="115414" cy="179451"/>
          </a:xfrm>
          <a:custGeom>
            <a:avLst/>
            <a:gdLst/>
            <a:ahLst/>
            <a:cxnLst/>
            <a:rect l="0" t="0" r="0" b="0"/>
            <a:pathLst>
              <a:path w="6411912" h="9969500">
                <a:moveTo>
                  <a:pt x="6411912" y="127000"/>
                </a:moveTo>
                <a:lnTo>
                  <a:pt x="6411912" y="778074"/>
                </a:lnTo>
                <a:lnTo>
                  <a:pt x="5153223" y="926902"/>
                </a:lnTo>
                <a:cubicBezTo>
                  <a:pt x="5268979" y="1071497"/>
                  <a:pt x="5372298" y="1260475"/>
                  <a:pt x="5463183" y="1493838"/>
                </a:cubicBezTo>
                <a:cubicBezTo>
                  <a:pt x="5554199" y="1727068"/>
                  <a:pt x="5599708" y="1990329"/>
                  <a:pt x="5599708" y="2283619"/>
                </a:cubicBezTo>
                <a:cubicBezTo>
                  <a:pt x="5599708" y="2948517"/>
                  <a:pt x="5372298" y="3479205"/>
                  <a:pt x="4917480" y="3875683"/>
                </a:cubicBezTo>
                <a:cubicBezTo>
                  <a:pt x="4462793" y="4272161"/>
                  <a:pt x="3838575" y="4470400"/>
                  <a:pt x="3044825" y="4470400"/>
                </a:cubicBezTo>
                <a:cubicBezTo>
                  <a:pt x="2842154" y="4470400"/>
                  <a:pt x="2651985" y="4453864"/>
                  <a:pt x="2474317" y="4420791"/>
                </a:cubicBezTo>
                <a:cubicBezTo>
                  <a:pt x="2036035" y="4652434"/>
                  <a:pt x="1816894" y="4944137"/>
                  <a:pt x="1816894" y="5295900"/>
                </a:cubicBezTo>
                <a:cubicBezTo>
                  <a:pt x="1816894" y="5482035"/>
                  <a:pt x="1893358" y="5619618"/>
                  <a:pt x="2046287" y="5708650"/>
                </a:cubicBezTo>
                <a:cubicBezTo>
                  <a:pt x="2199349" y="5797550"/>
                  <a:pt x="2461882" y="5842000"/>
                  <a:pt x="2833886" y="5842000"/>
                </a:cubicBezTo>
                <a:lnTo>
                  <a:pt x="4037012" y="5842000"/>
                </a:lnTo>
                <a:cubicBezTo>
                  <a:pt x="4772819" y="5842000"/>
                  <a:pt x="5338101" y="5996980"/>
                  <a:pt x="5732859" y="6306940"/>
                </a:cubicBezTo>
                <a:cubicBezTo>
                  <a:pt x="6127750" y="6616767"/>
                  <a:pt x="6325195" y="7067086"/>
                  <a:pt x="6325195" y="7657901"/>
                </a:cubicBezTo>
                <a:cubicBezTo>
                  <a:pt x="6325195" y="8409847"/>
                  <a:pt x="6023372" y="8983067"/>
                  <a:pt x="5419725" y="9377560"/>
                </a:cubicBezTo>
                <a:cubicBezTo>
                  <a:pt x="4816210" y="9772187"/>
                  <a:pt x="3935677" y="9969500"/>
                  <a:pt x="2778125" y="9969500"/>
                </a:cubicBezTo>
                <a:cubicBezTo>
                  <a:pt x="1889257" y="9969500"/>
                  <a:pt x="1203986" y="9804201"/>
                  <a:pt x="722312" y="9473604"/>
                </a:cubicBezTo>
                <a:cubicBezTo>
                  <a:pt x="240771" y="9143140"/>
                  <a:pt x="0" y="8676348"/>
                  <a:pt x="0" y="8073231"/>
                </a:cubicBezTo>
                <a:cubicBezTo>
                  <a:pt x="0" y="7660084"/>
                  <a:pt x="132291" y="7302698"/>
                  <a:pt x="396875" y="7001073"/>
                </a:cubicBezTo>
                <a:cubicBezTo>
                  <a:pt x="661458" y="6699581"/>
                  <a:pt x="1033528" y="6495124"/>
                  <a:pt x="1513086" y="6387704"/>
                </a:cubicBezTo>
                <a:cubicBezTo>
                  <a:pt x="1339387" y="6309122"/>
                  <a:pt x="1193601" y="6187149"/>
                  <a:pt x="1075730" y="6021785"/>
                </a:cubicBezTo>
                <a:cubicBezTo>
                  <a:pt x="957990" y="5856288"/>
                  <a:pt x="899120" y="5663936"/>
                  <a:pt x="899120" y="5444729"/>
                </a:cubicBezTo>
                <a:cubicBezTo>
                  <a:pt x="899120" y="5196549"/>
                  <a:pt x="965266" y="4979393"/>
                  <a:pt x="1097558" y="4793258"/>
                </a:cubicBezTo>
                <a:cubicBezTo>
                  <a:pt x="1229849" y="4607124"/>
                  <a:pt x="1438606" y="4427207"/>
                  <a:pt x="1723826" y="4253508"/>
                </a:cubicBezTo>
                <a:cubicBezTo>
                  <a:pt x="1372460" y="4108781"/>
                  <a:pt x="1086181" y="3862851"/>
                  <a:pt x="864989" y="3515718"/>
                </a:cubicBezTo>
                <a:cubicBezTo>
                  <a:pt x="643797" y="3168452"/>
                  <a:pt x="533201" y="2771577"/>
                  <a:pt x="533201" y="2325093"/>
                </a:cubicBezTo>
                <a:cubicBezTo>
                  <a:pt x="533201" y="1581084"/>
                  <a:pt x="756444" y="1007600"/>
                  <a:pt x="1202928" y="604640"/>
                </a:cubicBezTo>
                <a:cubicBezTo>
                  <a:pt x="1649412" y="201547"/>
                  <a:pt x="2281965" y="0"/>
                  <a:pt x="3100586" y="0"/>
                </a:cubicBezTo>
                <a:cubicBezTo>
                  <a:pt x="3456186" y="0"/>
                  <a:pt x="3776596" y="42334"/>
                  <a:pt x="4061817" y="127000"/>
                </a:cubicBezTo>
                <a:close/>
                <a:moveTo>
                  <a:pt x="6552605" y="6921500"/>
                </a:moveTo>
                <a:moveTo>
                  <a:pt x="992187" y="8060729"/>
                </a:moveTo>
                <a:cubicBezTo>
                  <a:pt x="992187" y="8428235"/>
                  <a:pt x="1147233" y="8706974"/>
                  <a:pt x="1457325" y="8896945"/>
                </a:cubicBezTo>
                <a:cubicBezTo>
                  <a:pt x="1767417" y="9086916"/>
                  <a:pt x="2211850" y="9181901"/>
                  <a:pt x="2790626" y="9181901"/>
                </a:cubicBezTo>
                <a:cubicBezTo>
                  <a:pt x="3654623" y="9181901"/>
                  <a:pt x="4294319" y="9052851"/>
                  <a:pt x="4709715" y="8794750"/>
                </a:cubicBezTo>
                <a:cubicBezTo>
                  <a:pt x="5125244" y="8536648"/>
                  <a:pt x="5333008" y="8186605"/>
                  <a:pt x="5333008" y="7744618"/>
                </a:cubicBezTo>
                <a:cubicBezTo>
                  <a:pt x="5333008" y="7377112"/>
                  <a:pt x="5219303" y="7122120"/>
                  <a:pt x="4991894" y="6979642"/>
                </a:cubicBezTo>
                <a:cubicBezTo>
                  <a:pt x="4764616" y="6837165"/>
                  <a:pt x="4336785" y="6765925"/>
                  <a:pt x="3708400" y="6765925"/>
                </a:cubicBezTo>
                <a:lnTo>
                  <a:pt x="2474317" y="6765925"/>
                </a:lnTo>
                <a:cubicBezTo>
                  <a:pt x="2007195" y="6765925"/>
                  <a:pt x="1643393" y="6877447"/>
                  <a:pt x="1382911" y="7100490"/>
                </a:cubicBezTo>
                <a:cubicBezTo>
                  <a:pt x="1122428" y="7323534"/>
                  <a:pt x="992187" y="7643614"/>
                  <a:pt x="992187" y="8060729"/>
                </a:cubicBezTo>
                <a:close/>
                <a:moveTo>
                  <a:pt x="-1381124" y="6921500"/>
                </a:moveTo>
                <a:moveTo>
                  <a:pt x="1550194" y="2300288"/>
                </a:moveTo>
                <a:cubicBezTo>
                  <a:pt x="1550194" y="2775612"/>
                  <a:pt x="1684536" y="3135247"/>
                  <a:pt x="1953220" y="3379193"/>
                </a:cubicBezTo>
                <a:cubicBezTo>
                  <a:pt x="2222037" y="3623006"/>
                  <a:pt x="2596224" y="3744913"/>
                  <a:pt x="3075781" y="3744913"/>
                </a:cubicBezTo>
                <a:cubicBezTo>
                  <a:pt x="4080404" y="3744913"/>
                  <a:pt x="4582715" y="3257154"/>
                  <a:pt x="4582715" y="2281635"/>
                </a:cubicBezTo>
                <a:cubicBezTo>
                  <a:pt x="4582715" y="1260740"/>
                  <a:pt x="4074186" y="750293"/>
                  <a:pt x="3057128" y="750293"/>
                </a:cubicBezTo>
                <a:cubicBezTo>
                  <a:pt x="2573470" y="750293"/>
                  <a:pt x="2201399" y="880534"/>
                  <a:pt x="1940917" y="1141016"/>
                </a:cubicBezTo>
                <a:cubicBezTo>
                  <a:pt x="1680435" y="1401366"/>
                  <a:pt x="1550194" y="1787790"/>
                  <a:pt x="1550194" y="2300288"/>
                </a:cubicBezTo>
                <a:close/>
                <a:moveTo>
                  <a:pt x="4379317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4" name="Freeform 824"/>
          <p:cNvSpPr/>
          <p:nvPr/>
        </p:nvSpPr>
        <p:spPr>
          <a:xfrm>
            <a:off x="5220910" y="5122152"/>
            <a:ext cx="98112" cy="12664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5" name="Freeform 825"/>
          <p:cNvSpPr/>
          <p:nvPr/>
        </p:nvSpPr>
        <p:spPr>
          <a:xfrm>
            <a:off x="5357186" y="5121923"/>
            <a:ext cx="102244" cy="124587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6" name="Freeform 826"/>
          <p:cNvSpPr/>
          <p:nvPr/>
        </p:nvSpPr>
        <p:spPr>
          <a:xfrm>
            <a:off x="5490670" y="5072774"/>
            <a:ext cx="107602" cy="176022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7" name="Freeform 827"/>
          <p:cNvSpPr/>
          <p:nvPr/>
        </p:nvSpPr>
        <p:spPr>
          <a:xfrm>
            <a:off x="5696977" y="5121923"/>
            <a:ext cx="174464" cy="124587"/>
          </a:xfrm>
          <a:custGeom>
            <a:avLst/>
            <a:gdLst/>
            <a:ahLst/>
            <a:cxnLst/>
            <a:rect l="0" t="0" r="0" b="0"/>
            <a:pathLst>
              <a:path w="9692481" h="6921500">
                <a:moveTo>
                  <a:pt x="8662987" y="6921500"/>
                </a:moveTo>
                <a:lnTo>
                  <a:pt x="8662987" y="2499321"/>
                </a:lnTo>
                <a:cubicBezTo>
                  <a:pt x="8662987" y="1957586"/>
                  <a:pt x="8547232" y="1551319"/>
                  <a:pt x="8315722" y="1280518"/>
                </a:cubicBezTo>
                <a:cubicBezTo>
                  <a:pt x="8084211" y="1009717"/>
                  <a:pt x="7724576" y="874316"/>
                  <a:pt x="7236817" y="874316"/>
                </a:cubicBezTo>
                <a:cubicBezTo>
                  <a:pt x="6595996" y="874316"/>
                  <a:pt x="6122590" y="1058334"/>
                  <a:pt x="5816600" y="1426369"/>
                </a:cubicBezTo>
                <a:cubicBezTo>
                  <a:pt x="5510742" y="1794272"/>
                  <a:pt x="5357812" y="2360745"/>
                  <a:pt x="5357812" y="3125788"/>
                </a:cubicBezTo>
                <a:lnTo>
                  <a:pt x="5357812" y="6921500"/>
                </a:lnTo>
                <a:lnTo>
                  <a:pt x="4328517" y="6921500"/>
                </a:lnTo>
                <a:lnTo>
                  <a:pt x="4328517" y="2499321"/>
                </a:lnTo>
                <a:cubicBezTo>
                  <a:pt x="4328517" y="1957586"/>
                  <a:pt x="4212762" y="1551319"/>
                  <a:pt x="3981251" y="1280518"/>
                </a:cubicBezTo>
                <a:cubicBezTo>
                  <a:pt x="3749741" y="1009717"/>
                  <a:pt x="3387989" y="874316"/>
                  <a:pt x="2895997" y="874316"/>
                </a:cubicBezTo>
                <a:cubicBezTo>
                  <a:pt x="2251075" y="874316"/>
                  <a:pt x="1778727" y="1067661"/>
                  <a:pt x="1478954" y="1454349"/>
                </a:cubicBezTo>
                <a:cubicBezTo>
                  <a:pt x="1179314" y="1840905"/>
                  <a:pt x="1029494" y="2474516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100"/>
                </a:lnTo>
                <a:lnTo>
                  <a:pt x="1054298" y="1054100"/>
                </a:lnTo>
                <a:cubicBezTo>
                  <a:pt x="1248635" y="723371"/>
                  <a:pt x="1522478" y="465006"/>
                  <a:pt x="1875829" y="279004"/>
                </a:cubicBezTo>
                <a:cubicBezTo>
                  <a:pt x="2229313" y="93002"/>
                  <a:pt x="2625196" y="0"/>
                  <a:pt x="3063478" y="0"/>
                </a:cubicBezTo>
                <a:cubicBezTo>
                  <a:pt x="4125912" y="0"/>
                  <a:pt x="4820444" y="384440"/>
                  <a:pt x="5147072" y="1153319"/>
                </a:cubicBezTo>
                <a:lnTo>
                  <a:pt x="5196681" y="1153319"/>
                </a:lnTo>
                <a:cubicBezTo>
                  <a:pt x="5399219" y="797851"/>
                  <a:pt x="5692709" y="516798"/>
                  <a:pt x="6077148" y="310158"/>
                </a:cubicBezTo>
                <a:cubicBezTo>
                  <a:pt x="6461720" y="103386"/>
                  <a:pt x="6899936" y="0"/>
                  <a:pt x="7391797" y="0"/>
                </a:cubicBezTo>
                <a:cubicBezTo>
                  <a:pt x="8160808" y="0"/>
                  <a:pt x="8736475" y="197446"/>
                  <a:pt x="9118798" y="592336"/>
                </a:cubicBezTo>
                <a:cubicBezTo>
                  <a:pt x="9501253" y="987227"/>
                  <a:pt x="9692481" y="1618787"/>
                  <a:pt x="9692481" y="2487018"/>
                </a:cubicBezTo>
                <a:lnTo>
                  <a:pt x="9692481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8" name="Freeform 828"/>
          <p:cNvSpPr/>
          <p:nvPr/>
        </p:nvSpPr>
        <p:spPr>
          <a:xfrm>
            <a:off x="5902790" y="5121923"/>
            <a:ext cx="112403" cy="126873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9" name="Freeform 829"/>
          <p:cNvSpPr/>
          <p:nvPr/>
        </p:nvSpPr>
        <p:spPr>
          <a:xfrm>
            <a:off x="6047649" y="5121923"/>
            <a:ext cx="70433" cy="124587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0" name="Freeform 830"/>
          <p:cNvSpPr/>
          <p:nvPr/>
        </p:nvSpPr>
        <p:spPr>
          <a:xfrm>
            <a:off x="6134156" y="5121923"/>
            <a:ext cx="103473" cy="126873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1" name="Freeform 831"/>
          <p:cNvSpPr/>
          <p:nvPr/>
        </p:nvSpPr>
        <p:spPr>
          <a:xfrm>
            <a:off x="6319493" y="5122152"/>
            <a:ext cx="98112" cy="12664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2" name="Freeform 832"/>
          <p:cNvSpPr/>
          <p:nvPr/>
        </p:nvSpPr>
        <p:spPr>
          <a:xfrm>
            <a:off x="6455769" y="5072774"/>
            <a:ext cx="18530" cy="173736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3" name="Freeform 833"/>
          <p:cNvSpPr/>
          <p:nvPr/>
        </p:nvSpPr>
        <p:spPr>
          <a:xfrm>
            <a:off x="6513582" y="5072774"/>
            <a:ext cx="18530" cy="173736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4" name="Freeform 834"/>
          <p:cNvSpPr/>
          <p:nvPr/>
        </p:nvSpPr>
        <p:spPr>
          <a:xfrm>
            <a:off x="4751333" y="5350523"/>
            <a:ext cx="86728" cy="126873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5" name="Freeform 835"/>
          <p:cNvSpPr/>
          <p:nvPr/>
        </p:nvSpPr>
        <p:spPr>
          <a:xfrm>
            <a:off x="4851087" y="5352809"/>
            <a:ext cx="172789" cy="122301"/>
          </a:xfrm>
          <a:custGeom>
            <a:avLst/>
            <a:gdLst/>
            <a:ahLst/>
            <a:cxnLst/>
            <a:rect l="0" t="0" r="0" b="0"/>
            <a:pathLst>
              <a:path w="9599414" h="6794500">
                <a:moveTo>
                  <a:pt x="6498828" y="6794500"/>
                </a:moveTo>
                <a:lnTo>
                  <a:pt x="5252442" y="2808288"/>
                </a:lnTo>
                <a:cubicBezTo>
                  <a:pt x="5173861" y="2564475"/>
                  <a:pt x="5027084" y="2010701"/>
                  <a:pt x="4812109" y="1146969"/>
                </a:cubicBezTo>
                <a:lnTo>
                  <a:pt x="4762500" y="1146969"/>
                </a:lnTo>
                <a:cubicBezTo>
                  <a:pt x="4597135" y="1870208"/>
                  <a:pt x="4452474" y="2428148"/>
                  <a:pt x="4328517" y="2820790"/>
                </a:cubicBezTo>
                <a:lnTo>
                  <a:pt x="3044825" y="6794500"/>
                </a:lnTo>
                <a:lnTo>
                  <a:pt x="1854200" y="6794500"/>
                </a:lnTo>
                <a:lnTo>
                  <a:pt x="0" y="0"/>
                </a:lnTo>
                <a:lnTo>
                  <a:pt x="1079103" y="0"/>
                </a:lnTo>
                <a:cubicBezTo>
                  <a:pt x="1517253" y="1706960"/>
                  <a:pt x="1851025" y="3006792"/>
                  <a:pt x="2080419" y="3899496"/>
                </a:cubicBezTo>
                <a:cubicBezTo>
                  <a:pt x="2309945" y="4792200"/>
                  <a:pt x="2441244" y="5393532"/>
                  <a:pt x="2474317" y="5703491"/>
                </a:cubicBezTo>
                <a:lnTo>
                  <a:pt x="2523927" y="5703491"/>
                </a:lnTo>
                <a:cubicBezTo>
                  <a:pt x="2569435" y="5467880"/>
                  <a:pt x="2642791" y="5163080"/>
                  <a:pt x="2743994" y="4789091"/>
                </a:cubicBezTo>
                <a:cubicBezTo>
                  <a:pt x="2845329" y="4415103"/>
                  <a:pt x="2933171" y="4118571"/>
                  <a:pt x="3007519" y="3899496"/>
                </a:cubicBezTo>
                <a:lnTo>
                  <a:pt x="4254103" y="0"/>
                </a:lnTo>
                <a:lnTo>
                  <a:pt x="5370314" y="0"/>
                </a:lnTo>
                <a:lnTo>
                  <a:pt x="6585744" y="3899297"/>
                </a:lnTo>
                <a:cubicBezTo>
                  <a:pt x="6817254" y="4610233"/>
                  <a:pt x="6974350" y="5207464"/>
                  <a:pt x="7057033" y="5690990"/>
                </a:cubicBezTo>
                <a:lnTo>
                  <a:pt x="7106642" y="5690990"/>
                </a:lnTo>
                <a:cubicBezTo>
                  <a:pt x="7123178" y="5542161"/>
                  <a:pt x="7167563" y="5312768"/>
                  <a:pt x="7239794" y="5002808"/>
                </a:cubicBezTo>
                <a:cubicBezTo>
                  <a:pt x="7312158" y="4692849"/>
                  <a:pt x="7743164" y="3025246"/>
                  <a:pt x="8532813" y="0"/>
                </a:cubicBezTo>
                <a:lnTo>
                  <a:pt x="9599414" y="0"/>
                </a:lnTo>
                <a:lnTo>
                  <a:pt x="7720409" y="6794500"/>
                </a:lnTo>
                <a:close/>
                <a:moveTo>
                  <a:pt x="-142676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6" name="Freeform 836"/>
          <p:cNvSpPr/>
          <p:nvPr/>
        </p:nvSpPr>
        <p:spPr>
          <a:xfrm>
            <a:off x="5044408" y="5307339"/>
            <a:ext cx="21877" cy="167770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7" name="Freeform 837"/>
          <p:cNvSpPr/>
          <p:nvPr/>
        </p:nvSpPr>
        <p:spPr>
          <a:xfrm>
            <a:off x="5087598" y="5324463"/>
            <a:ext cx="72441" cy="15293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8" name="Freeform 838"/>
          <p:cNvSpPr/>
          <p:nvPr/>
        </p:nvSpPr>
        <p:spPr>
          <a:xfrm>
            <a:off x="5177647" y="5350523"/>
            <a:ext cx="88403" cy="126873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9" name="Freeform 839"/>
          <p:cNvSpPr/>
          <p:nvPr/>
        </p:nvSpPr>
        <p:spPr>
          <a:xfrm>
            <a:off x="5293292" y="5301374"/>
            <a:ext cx="102244" cy="173736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0" name="Freeform 840"/>
          <p:cNvSpPr/>
          <p:nvPr/>
        </p:nvSpPr>
        <p:spPr>
          <a:xfrm>
            <a:off x="5426776" y="5350523"/>
            <a:ext cx="103473" cy="126873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1" name="Freeform 841"/>
          <p:cNvSpPr/>
          <p:nvPr/>
        </p:nvSpPr>
        <p:spPr>
          <a:xfrm>
            <a:off x="5554997" y="5301374"/>
            <a:ext cx="107602" cy="176022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2" name="Freeform 842"/>
          <p:cNvSpPr/>
          <p:nvPr/>
        </p:nvSpPr>
        <p:spPr>
          <a:xfrm>
            <a:off x="5754532" y="5350523"/>
            <a:ext cx="112403" cy="126873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3" name="Freeform 843"/>
          <p:cNvSpPr/>
          <p:nvPr/>
        </p:nvSpPr>
        <p:spPr>
          <a:xfrm>
            <a:off x="5882983" y="5300231"/>
            <a:ext cx="161520" cy="174879"/>
          </a:xfrm>
          <a:custGeom>
            <a:avLst/>
            <a:gdLst/>
            <a:ahLst/>
            <a:cxnLst/>
            <a:rect l="0" t="0" r="0" b="0"/>
            <a:pathLst>
              <a:path w="8973344" h="9715500">
                <a:moveTo>
                  <a:pt x="8278812" y="3720108"/>
                </a:moveTo>
                <a:lnTo>
                  <a:pt x="6548636" y="3720108"/>
                </a:lnTo>
                <a:lnTo>
                  <a:pt x="6548636" y="9715500"/>
                </a:lnTo>
                <a:lnTo>
                  <a:pt x="5519142" y="9715500"/>
                </a:lnTo>
                <a:lnTo>
                  <a:pt x="5519142" y="3720108"/>
                </a:lnTo>
                <a:lnTo>
                  <a:pt x="4303712" y="3720108"/>
                </a:lnTo>
                <a:lnTo>
                  <a:pt x="4303712" y="3254971"/>
                </a:lnTo>
                <a:lnTo>
                  <a:pt x="5519142" y="2882900"/>
                </a:lnTo>
                <a:lnTo>
                  <a:pt x="5519142" y="2504679"/>
                </a:lnTo>
                <a:cubicBezTo>
                  <a:pt x="5519142" y="834893"/>
                  <a:pt x="6248863" y="0"/>
                  <a:pt x="7708305" y="0"/>
                </a:cubicBezTo>
                <a:cubicBezTo>
                  <a:pt x="8068006" y="0"/>
                  <a:pt x="8489686" y="72364"/>
                  <a:pt x="8973344" y="217091"/>
                </a:cubicBezTo>
                <a:lnTo>
                  <a:pt x="8706644" y="1041797"/>
                </a:lnTo>
                <a:cubicBezTo>
                  <a:pt x="8309769" y="913607"/>
                  <a:pt x="7970771" y="849511"/>
                  <a:pt x="7689651" y="849511"/>
                </a:cubicBezTo>
                <a:cubicBezTo>
                  <a:pt x="7301111" y="849511"/>
                  <a:pt x="7013773" y="978694"/>
                  <a:pt x="6827639" y="1237060"/>
                </a:cubicBezTo>
                <a:cubicBezTo>
                  <a:pt x="6641637" y="1495293"/>
                  <a:pt x="6548636" y="1909630"/>
                  <a:pt x="6548636" y="2480072"/>
                </a:cubicBezTo>
                <a:lnTo>
                  <a:pt x="6548636" y="2920207"/>
                </a:lnTo>
                <a:lnTo>
                  <a:pt x="8278812" y="2920207"/>
                </a:lnTo>
                <a:close/>
                <a:moveTo>
                  <a:pt x="5815608" y="9715500"/>
                </a:moveTo>
                <a:moveTo>
                  <a:pt x="3975100" y="3720108"/>
                </a:moveTo>
                <a:lnTo>
                  <a:pt x="2244923" y="3720108"/>
                </a:lnTo>
                <a:lnTo>
                  <a:pt x="2244923" y="9715500"/>
                </a:lnTo>
                <a:lnTo>
                  <a:pt x="1215430" y="9715500"/>
                </a:lnTo>
                <a:lnTo>
                  <a:pt x="1215430" y="3720108"/>
                </a:lnTo>
                <a:lnTo>
                  <a:pt x="0" y="3720108"/>
                </a:lnTo>
                <a:lnTo>
                  <a:pt x="0" y="3254971"/>
                </a:lnTo>
                <a:lnTo>
                  <a:pt x="1215430" y="2882900"/>
                </a:lnTo>
                <a:lnTo>
                  <a:pt x="1215430" y="2504679"/>
                </a:lnTo>
                <a:cubicBezTo>
                  <a:pt x="1215430" y="834893"/>
                  <a:pt x="1945150" y="0"/>
                  <a:pt x="3404592" y="0"/>
                </a:cubicBezTo>
                <a:cubicBezTo>
                  <a:pt x="3764293" y="0"/>
                  <a:pt x="4185973" y="72364"/>
                  <a:pt x="4669631" y="217091"/>
                </a:cubicBezTo>
                <a:lnTo>
                  <a:pt x="4402931" y="1041797"/>
                </a:lnTo>
                <a:cubicBezTo>
                  <a:pt x="4006056" y="913607"/>
                  <a:pt x="3667059" y="849511"/>
                  <a:pt x="3385939" y="849511"/>
                </a:cubicBezTo>
                <a:cubicBezTo>
                  <a:pt x="2997398" y="849511"/>
                  <a:pt x="2710061" y="978694"/>
                  <a:pt x="2523926" y="1237060"/>
                </a:cubicBezTo>
                <a:cubicBezTo>
                  <a:pt x="2337924" y="1495293"/>
                  <a:pt x="2244923" y="1909630"/>
                  <a:pt x="2244923" y="2480072"/>
                </a:cubicBezTo>
                <a:lnTo>
                  <a:pt x="2244923" y="2920207"/>
                </a:lnTo>
                <a:lnTo>
                  <a:pt x="3975100" y="2920207"/>
                </a:lnTo>
                <a:close/>
                <a:moveTo>
                  <a:pt x="5815608" y="97155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4" name="Freeform 844"/>
          <p:cNvSpPr/>
          <p:nvPr/>
        </p:nvSpPr>
        <p:spPr>
          <a:xfrm>
            <a:off x="6051749" y="5311890"/>
            <a:ext cx="26899" cy="166420"/>
          </a:xfrm>
          <a:custGeom>
            <a:avLst/>
            <a:gdLst/>
            <a:ahLst/>
            <a:cxnLst/>
            <a:rect l="0" t="0" r="0" b="0"/>
            <a:pathLst>
              <a:path w="1494432" h="9245600">
                <a:moveTo>
                  <a:pt x="1078904" y="6565900"/>
                </a:moveTo>
                <a:lnTo>
                  <a:pt x="428029" y="6565900"/>
                </a:lnTo>
                <a:lnTo>
                  <a:pt x="111720" y="0"/>
                </a:lnTo>
                <a:lnTo>
                  <a:pt x="1395214" y="0"/>
                </a:lnTo>
                <a:close/>
                <a:moveTo>
                  <a:pt x="1559322" y="9067800"/>
                </a:moveTo>
                <a:moveTo>
                  <a:pt x="0" y="8408393"/>
                </a:moveTo>
                <a:cubicBezTo>
                  <a:pt x="0" y="7846153"/>
                  <a:pt x="248047" y="7565033"/>
                  <a:pt x="744140" y="7565033"/>
                </a:cubicBezTo>
                <a:cubicBezTo>
                  <a:pt x="983853" y="7565033"/>
                  <a:pt x="1168797" y="7637397"/>
                  <a:pt x="1298972" y="7782124"/>
                </a:cubicBezTo>
                <a:cubicBezTo>
                  <a:pt x="1429279" y="7926851"/>
                  <a:pt x="1494432" y="8135607"/>
                  <a:pt x="1494432" y="8408393"/>
                </a:cubicBezTo>
                <a:cubicBezTo>
                  <a:pt x="1494432" y="8672976"/>
                  <a:pt x="1428287" y="8878690"/>
                  <a:pt x="1295995" y="9025533"/>
                </a:cubicBezTo>
                <a:cubicBezTo>
                  <a:pt x="1163703" y="9172244"/>
                  <a:pt x="979752" y="9245600"/>
                  <a:pt x="744140" y="9245600"/>
                </a:cubicBezTo>
                <a:cubicBezTo>
                  <a:pt x="529166" y="9245600"/>
                  <a:pt x="351366" y="9180512"/>
                  <a:pt x="210740" y="9050338"/>
                </a:cubicBezTo>
                <a:cubicBezTo>
                  <a:pt x="70247" y="8920031"/>
                  <a:pt x="0" y="8706049"/>
                  <a:pt x="0" y="8408393"/>
                </a:cubicBezTo>
                <a:close/>
                <a:moveTo>
                  <a:pt x="-283171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91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E77A46B-F5B6-4B0C-B80C-1C9A52D22F35}"/>
              </a:ext>
            </a:extLst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32434" y="151282"/>
            <a:ext cx="5425910" cy="187163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6" name="Picture 846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695431" cy="7562088"/>
          </a:xfrm>
          <a:prstGeom prst="rect">
            <a:avLst/>
          </a:prstGeom>
          <a:noFill/>
        </p:spPr>
      </p:pic>
      <p:sp>
        <p:nvSpPr>
          <p:cNvPr id="849" name="Rectangle 849"/>
          <p:cNvSpPr/>
          <p:nvPr/>
        </p:nvSpPr>
        <p:spPr>
          <a:xfrm>
            <a:off x="541333" y="1924482"/>
            <a:ext cx="3463649" cy="1221485"/>
          </a:xfrm>
          <a:prstGeom prst="rect">
            <a:avLst/>
          </a:prstGeom>
        </p:spPr>
      </p:sp>
      <p:sp>
        <p:nvSpPr>
          <p:cNvPr id="850" name="Freeform 850"/>
          <p:cNvSpPr/>
          <p:nvPr/>
        </p:nvSpPr>
        <p:spPr>
          <a:xfrm>
            <a:off x="546358" y="2020494"/>
            <a:ext cx="342489" cy="272034"/>
          </a:xfrm>
          <a:custGeom>
            <a:avLst/>
            <a:gdLst/>
            <a:ahLst/>
            <a:cxnLst/>
            <a:rect l="0" t="0" r="0" b="0"/>
            <a:pathLst>
              <a:path w="11416308" h="9067800">
                <a:moveTo>
                  <a:pt x="8991600" y="9067800"/>
                </a:moveTo>
                <a:lnTo>
                  <a:pt x="7949803" y="9067800"/>
                </a:lnTo>
                <a:lnTo>
                  <a:pt x="6120606" y="2995613"/>
                </a:lnTo>
                <a:cubicBezTo>
                  <a:pt x="6033690" y="2726929"/>
                  <a:pt x="5936456" y="2387931"/>
                  <a:pt x="5828903" y="1978621"/>
                </a:cubicBezTo>
                <a:cubicBezTo>
                  <a:pt x="5721482" y="1569178"/>
                  <a:pt x="5665721" y="1323116"/>
                  <a:pt x="5661620" y="1240433"/>
                </a:cubicBezTo>
                <a:cubicBezTo>
                  <a:pt x="5570736" y="1786269"/>
                  <a:pt x="5426075" y="2383764"/>
                  <a:pt x="5227637" y="3032919"/>
                </a:cubicBezTo>
                <a:lnTo>
                  <a:pt x="3454003" y="9067800"/>
                </a:lnTo>
                <a:lnTo>
                  <a:pt x="2412206" y="9067800"/>
                </a:lnTo>
                <a:lnTo>
                  <a:pt x="0" y="0"/>
                </a:lnTo>
                <a:lnTo>
                  <a:pt x="1116211" y="0"/>
                </a:lnTo>
                <a:lnTo>
                  <a:pt x="2548731" y="5600700"/>
                </a:lnTo>
                <a:cubicBezTo>
                  <a:pt x="2747169" y="6386381"/>
                  <a:pt x="2891829" y="7097581"/>
                  <a:pt x="2982714" y="7734300"/>
                </a:cubicBezTo>
                <a:cubicBezTo>
                  <a:pt x="3094368" y="6977592"/>
                  <a:pt x="3259733" y="6237420"/>
                  <a:pt x="3478808" y="5513785"/>
                </a:cubicBezTo>
                <a:lnTo>
                  <a:pt x="5103614" y="0"/>
                </a:lnTo>
                <a:lnTo>
                  <a:pt x="6219825" y="0"/>
                </a:lnTo>
                <a:lnTo>
                  <a:pt x="7924998" y="5563394"/>
                </a:lnTo>
                <a:cubicBezTo>
                  <a:pt x="8123436" y="6204347"/>
                  <a:pt x="8290917" y="6927983"/>
                  <a:pt x="8427442" y="7734300"/>
                </a:cubicBezTo>
                <a:cubicBezTo>
                  <a:pt x="8505891" y="7147190"/>
                  <a:pt x="8654719" y="6431823"/>
                  <a:pt x="8873926" y="5588199"/>
                </a:cubicBezTo>
                <a:lnTo>
                  <a:pt x="10300097" y="0"/>
                </a:lnTo>
                <a:lnTo>
                  <a:pt x="11416308" y="0"/>
                </a:lnTo>
                <a:close/>
                <a:moveTo>
                  <a:pt x="-167481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1" name="Freeform 851"/>
          <p:cNvSpPr/>
          <p:nvPr/>
        </p:nvSpPr>
        <p:spPr>
          <a:xfrm>
            <a:off x="914697" y="2084883"/>
            <a:ext cx="172456" cy="211455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2" name="Freeform 852"/>
          <p:cNvSpPr/>
          <p:nvPr/>
        </p:nvSpPr>
        <p:spPr>
          <a:xfrm>
            <a:off x="1237244" y="2084883"/>
            <a:ext cx="170408" cy="207645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3" name="Freeform 853"/>
          <p:cNvSpPr/>
          <p:nvPr/>
        </p:nvSpPr>
        <p:spPr>
          <a:xfrm>
            <a:off x="1458993" y="2084883"/>
            <a:ext cx="172456" cy="211455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4" name="Freeform 854"/>
          <p:cNvSpPr/>
          <p:nvPr/>
        </p:nvSpPr>
        <p:spPr>
          <a:xfrm>
            <a:off x="1672010" y="2084883"/>
            <a:ext cx="172456" cy="211455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5" name="Freeform 855"/>
          <p:cNvSpPr/>
          <p:nvPr/>
        </p:nvSpPr>
        <p:spPr>
          <a:xfrm>
            <a:off x="1885027" y="2002968"/>
            <a:ext cx="179337" cy="293370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6" name="Freeform 856"/>
          <p:cNvSpPr/>
          <p:nvPr/>
        </p:nvSpPr>
        <p:spPr>
          <a:xfrm>
            <a:off x="2227310" y="2084883"/>
            <a:ext cx="170408" cy="207645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7" name="Freeform 857"/>
          <p:cNvSpPr/>
          <p:nvPr/>
        </p:nvSpPr>
        <p:spPr>
          <a:xfrm>
            <a:off x="2445154" y="2085264"/>
            <a:ext cx="163520" cy="21107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8" name="Freeform 858"/>
          <p:cNvSpPr/>
          <p:nvPr/>
        </p:nvSpPr>
        <p:spPr>
          <a:xfrm>
            <a:off x="2644583" y="2041449"/>
            <a:ext cx="120735" cy="254889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9" name="Freeform 859"/>
          <p:cNvSpPr/>
          <p:nvPr/>
        </p:nvSpPr>
        <p:spPr>
          <a:xfrm>
            <a:off x="2803093" y="2088693"/>
            <a:ext cx="170592" cy="207645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0" name="Freeform 860"/>
          <p:cNvSpPr/>
          <p:nvPr/>
        </p:nvSpPr>
        <p:spPr>
          <a:xfrm>
            <a:off x="3038421" y="2084883"/>
            <a:ext cx="117389" cy="207645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1" name="Freeform 861"/>
          <p:cNvSpPr/>
          <p:nvPr/>
        </p:nvSpPr>
        <p:spPr>
          <a:xfrm>
            <a:off x="3181837" y="2084883"/>
            <a:ext cx="172456" cy="211455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2" name="Freeform 862"/>
          <p:cNvSpPr/>
          <p:nvPr/>
        </p:nvSpPr>
        <p:spPr>
          <a:xfrm>
            <a:off x="3401736" y="2247445"/>
            <a:ext cx="44832" cy="50417"/>
          </a:xfrm>
          <a:custGeom>
            <a:avLst/>
            <a:gdLst/>
            <a:ahLst/>
            <a:cxnLst/>
            <a:rect l="0" t="0" r="0" b="0"/>
            <a:pathLst>
              <a:path w="1494432" h="1680567">
                <a:moveTo>
                  <a:pt x="0" y="843360"/>
                </a:moveTo>
                <a:cubicBezTo>
                  <a:pt x="0" y="566341"/>
                  <a:pt x="63037" y="356526"/>
                  <a:pt x="189111" y="213916"/>
                </a:cubicBezTo>
                <a:cubicBezTo>
                  <a:pt x="315185" y="71306"/>
                  <a:pt x="496027" y="0"/>
                  <a:pt x="731639" y="0"/>
                </a:cubicBezTo>
                <a:cubicBezTo>
                  <a:pt x="971484" y="0"/>
                  <a:pt x="1158544" y="71306"/>
                  <a:pt x="1292820" y="213916"/>
                </a:cubicBezTo>
                <a:cubicBezTo>
                  <a:pt x="1427228" y="356526"/>
                  <a:pt x="1494432" y="566341"/>
                  <a:pt x="1494432" y="843360"/>
                </a:cubicBezTo>
                <a:cubicBezTo>
                  <a:pt x="1494432" y="1112044"/>
                  <a:pt x="1426236" y="1318750"/>
                  <a:pt x="1289843" y="1463477"/>
                </a:cubicBezTo>
                <a:cubicBezTo>
                  <a:pt x="1153451" y="1608203"/>
                  <a:pt x="967382" y="1680567"/>
                  <a:pt x="731639" y="1680567"/>
                </a:cubicBezTo>
                <a:cubicBezTo>
                  <a:pt x="520898" y="1680567"/>
                  <a:pt x="346273" y="1615479"/>
                  <a:pt x="207764" y="1485305"/>
                </a:cubicBezTo>
                <a:cubicBezTo>
                  <a:pt x="69254" y="1354998"/>
                  <a:pt x="0" y="1141016"/>
                  <a:pt x="0" y="843360"/>
                </a:cubicBezTo>
                <a:close/>
                <a:moveTo>
                  <a:pt x="-283171" y="1502767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3" name="Freeform 863"/>
          <p:cNvSpPr/>
          <p:nvPr/>
        </p:nvSpPr>
        <p:spPr>
          <a:xfrm>
            <a:off x="578725" y="2401494"/>
            <a:ext cx="212455" cy="272034"/>
          </a:xfrm>
          <a:custGeom>
            <a:avLst/>
            <a:gdLst/>
            <a:ahLst/>
            <a:cxnLst/>
            <a:rect l="0" t="0" r="0" b="0"/>
            <a:pathLst>
              <a:path w="7081838" h="9067800">
                <a:moveTo>
                  <a:pt x="7081838" y="9067800"/>
                </a:moveTo>
                <a:lnTo>
                  <a:pt x="5878711" y="9067800"/>
                </a:lnTo>
                <a:lnTo>
                  <a:pt x="924124" y="1457524"/>
                </a:lnTo>
                <a:lnTo>
                  <a:pt x="874515" y="1457524"/>
                </a:lnTo>
                <a:cubicBezTo>
                  <a:pt x="940660" y="2350625"/>
                  <a:pt x="973733" y="3169312"/>
                  <a:pt x="973733" y="3913585"/>
                </a:cubicBezTo>
                <a:lnTo>
                  <a:pt x="973733" y="9067800"/>
                </a:lnTo>
                <a:lnTo>
                  <a:pt x="0" y="9067800"/>
                </a:lnTo>
                <a:lnTo>
                  <a:pt x="0" y="0"/>
                </a:lnTo>
                <a:lnTo>
                  <a:pt x="1190625" y="0"/>
                </a:lnTo>
                <a:lnTo>
                  <a:pt x="6133108" y="7579321"/>
                </a:lnTo>
                <a:lnTo>
                  <a:pt x="6182718" y="7579321"/>
                </a:lnTo>
                <a:cubicBezTo>
                  <a:pt x="6174383" y="7467667"/>
                  <a:pt x="6155730" y="7108958"/>
                  <a:pt x="6126758" y="6503194"/>
                </a:cubicBezTo>
                <a:cubicBezTo>
                  <a:pt x="6097919" y="5897431"/>
                  <a:pt x="6087600" y="5464308"/>
                  <a:pt x="6095802" y="5203825"/>
                </a:cubicBezTo>
                <a:lnTo>
                  <a:pt x="6095802" y="0"/>
                </a:lnTo>
                <a:lnTo>
                  <a:pt x="7081838" y="0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4" name="Freeform 864"/>
          <p:cNvSpPr/>
          <p:nvPr/>
        </p:nvSpPr>
        <p:spPr>
          <a:xfrm>
            <a:off x="845297" y="2466264"/>
            <a:ext cx="163520" cy="21107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5" name="Freeform 865"/>
          <p:cNvSpPr/>
          <p:nvPr/>
        </p:nvSpPr>
        <p:spPr>
          <a:xfrm>
            <a:off x="1044726" y="2422449"/>
            <a:ext cx="120735" cy="254889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6" name="Freeform 866"/>
          <p:cNvSpPr/>
          <p:nvPr/>
        </p:nvSpPr>
        <p:spPr>
          <a:xfrm>
            <a:off x="1203236" y="2469693"/>
            <a:ext cx="170592" cy="207645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7" name="Freeform 867"/>
          <p:cNvSpPr/>
          <p:nvPr/>
        </p:nvSpPr>
        <p:spPr>
          <a:xfrm>
            <a:off x="1438564" y="2465883"/>
            <a:ext cx="117389" cy="207645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8" name="Freeform 868"/>
          <p:cNvSpPr/>
          <p:nvPr/>
        </p:nvSpPr>
        <p:spPr>
          <a:xfrm>
            <a:off x="1581980" y="2465883"/>
            <a:ext cx="172456" cy="211455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9" name="Freeform 869"/>
          <p:cNvSpPr/>
          <p:nvPr/>
        </p:nvSpPr>
        <p:spPr>
          <a:xfrm>
            <a:off x="1901926" y="2393910"/>
            <a:ext cx="36462" cy="279618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0" name="Freeform 870"/>
          <p:cNvSpPr/>
          <p:nvPr/>
        </p:nvSpPr>
        <p:spPr>
          <a:xfrm>
            <a:off x="1987139" y="2465883"/>
            <a:ext cx="144547" cy="211455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1" name="Freeform 871"/>
          <p:cNvSpPr/>
          <p:nvPr/>
        </p:nvSpPr>
        <p:spPr>
          <a:xfrm>
            <a:off x="2268046" y="2465883"/>
            <a:ext cx="187338" cy="211455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2" name="Freeform 872"/>
          <p:cNvSpPr/>
          <p:nvPr/>
        </p:nvSpPr>
        <p:spPr>
          <a:xfrm>
            <a:off x="2506523" y="2469693"/>
            <a:ext cx="170592" cy="207645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3" name="Freeform 873"/>
          <p:cNvSpPr/>
          <p:nvPr/>
        </p:nvSpPr>
        <p:spPr>
          <a:xfrm>
            <a:off x="2741851" y="2465883"/>
            <a:ext cx="117389" cy="207645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4" name="Freeform 874"/>
          <p:cNvSpPr/>
          <p:nvPr/>
        </p:nvSpPr>
        <p:spPr>
          <a:xfrm>
            <a:off x="2994835" y="2383968"/>
            <a:ext cx="30884" cy="289560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5" name="Freeform 875"/>
          <p:cNvSpPr/>
          <p:nvPr/>
        </p:nvSpPr>
        <p:spPr>
          <a:xfrm>
            <a:off x="3087865" y="2393910"/>
            <a:ext cx="36462" cy="279618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6" name="Freeform 876"/>
          <p:cNvSpPr/>
          <p:nvPr/>
        </p:nvSpPr>
        <p:spPr>
          <a:xfrm>
            <a:off x="3158748" y="2382063"/>
            <a:ext cx="140088" cy="291465"/>
          </a:xfrm>
          <a:custGeom>
            <a:avLst/>
            <a:gdLst/>
            <a:ahLst/>
            <a:cxnLst/>
            <a:rect l="0" t="0" r="0" b="0"/>
            <a:pathLst>
              <a:path w="4669631" h="9715500">
                <a:moveTo>
                  <a:pt x="3975100" y="3720108"/>
                </a:moveTo>
                <a:lnTo>
                  <a:pt x="2244923" y="3720108"/>
                </a:lnTo>
                <a:lnTo>
                  <a:pt x="2244923" y="9715500"/>
                </a:lnTo>
                <a:lnTo>
                  <a:pt x="1215430" y="9715500"/>
                </a:lnTo>
                <a:lnTo>
                  <a:pt x="1215430" y="3720108"/>
                </a:lnTo>
                <a:lnTo>
                  <a:pt x="0" y="3720108"/>
                </a:lnTo>
                <a:lnTo>
                  <a:pt x="0" y="3254971"/>
                </a:lnTo>
                <a:lnTo>
                  <a:pt x="1215430" y="2882900"/>
                </a:lnTo>
                <a:lnTo>
                  <a:pt x="1215430" y="2504679"/>
                </a:lnTo>
                <a:cubicBezTo>
                  <a:pt x="1215430" y="834893"/>
                  <a:pt x="1945150" y="0"/>
                  <a:pt x="3404592" y="0"/>
                </a:cubicBezTo>
                <a:cubicBezTo>
                  <a:pt x="3764293" y="0"/>
                  <a:pt x="4185973" y="72364"/>
                  <a:pt x="4669631" y="217091"/>
                </a:cubicBezTo>
                <a:lnTo>
                  <a:pt x="4402931" y="1041797"/>
                </a:lnTo>
                <a:cubicBezTo>
                  <a:pt x="4006056" y="913607"/>
                  <a:pt x="3667059" y="849511"/>
                  <a:pt x="3385939" y="849511"/>
                </a:cubicBezTo>
                <a:cubicBezTo>
                  <a:pt x="2997398" y="849511"/>
                  <a:pt x="2710061" y="978694"/>
                  <a:pt x="2523926" y="1237060"/>
                </a:cubicBezTo>
                <a:cubicBezTo>
                  <a:pt x="2337924" y="1495293"/>
                  <a:pt x="2244923" y="1909630"/>
                  <a:pt x="2244923" y="2480072"/>
                </a:cubicBezTo>
                <a:lnTo>
                  <a:pt x="2244923" y="2920207"/>
                </a:lnTo>
                <a:lnTo>
                  <a:pt x="3975100" y="2920207"/>
                </a:lnTo>
                <a:close/>
                <a:moveTo>
                  <a:pt x="5815608" y="9715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7" name="Freeform 877"/>
          <p:cNvSpPr/>
          <p:nvPr/>
        </p:nvSpPr>
        <p:spPr>
          <a:xfrm>
            <a:off x="3303109" y="2465883"/>
            <a:ext cx="172456" cy="211455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8" name="Freeform 878"/>
          <p:cNvSpPr/>
          <p:nvPr/>
        </p:nvSpPr>
        <p:spPr>
          <a:xfrm>
            <a:off x="561056" y="2846883"/>
            <a:ext cx="144547" cy="211455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9" name="Freeform 879"/>
          <p:cNvSpPr/>
          <p:nvPr/>
        </p:nvSpPr>
        <p:spPr>
          <a:xfrm>
            <a:off x="752856" y="2850693"/>
            <a:ext cx="170592" cy="207645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0" name="Freeform 880"/>
          <p:cNvSpPr/>
          <p:nvPr/>
        </p:nvSpPr>
        <p:spPr>
          <a:xfrm>
            <a:off x="988184" y="2846883"/>
            <a:ext cx="179522" cy="299085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1" name="Freeform 881"/>
          <p:cNvSpPr/>
          <p:nvPr/>
        </p:nvSpPr>
        <p:spPr>
          <a:xfrm>
            <a:off x="1220899" y="2846883"/>
            <a:ext cx="179522" cy="299085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2" name="Freeform 882"/>
          <p:cNvSpPr/>
          <p:nvPr/>
        </p:nvSpPr>
        <p:spPr>
          <a:xfrm>
            <a:off x="1442267" y="2846883"/>
            <a:ext cx="187338" cy="211455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3" name="Freeform 883"/>
          <p:cNvSpPr/>
          <p:nvPr/>
        </p:nvSpPr>
        <p:spPr>
          <a:xfrm>
            <a:off x="1682976" y="2846883"/>
            <a:ext cx="117389" cy="207645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4" name="Freeform 884"/>
          <p:cNvSpPr/>
          <p:nvPr/>
        </p:nvSpPr>
        <p:spPr>
          <a:xfrm>
            <a:off x="1810764" y="2803449"/>
            <a:ext cx="120735" cy="254889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5" name="Freeform 885"/>
          <p:cNvSpPr/>
          <p:nvPr/>
        </p:nvSpPr>
        <p:spPr>
          <a:xfrm>
            <a:off x="1967042" y="3009445"/>
            <a:ext cx="44832" cy="50417"/>
          </a:xfrm>
          <a:custGeom>
            <a:avLst/>
            <a:gdLst/>
            <a:ahLst/>
            <a:cxnLst/>
            <a:rect l="0" t="0" r="0" b="0"/>
            <a:pathLst>
              <a:path w="1494432" h="1680567">
                <a:moveTo>
                  <a:pt x="0" y="843360"/>
                </a:moveTo>
                <a:cubicBezTo>
                  <a:pt x="0" y="566341"/>
                  <a:pt x="63037" y="356526"/>
                  <a:pt x="189111" y="213916"/>
                </a:cubicBezTo>
                <a:cubicBezTo>
                  <a:pt x="315185" y="71306"/>
                  <a:pt x="496027" y="0"/>
                  <a:pt x="731639" y="0"/>
                </a:cubicBezTo>
                <a:cubicBezTo>
                  <a:pt x="971484" y="0"/>
                  <a:pt x="1158544" y="71306"/>
                  <a:pt x="1292820" y="213916"/>
                </a:cubicBezTo>
                <a:cubicBezTo>
                  <a:pt x="1427228" y="356526"/>
                  <a:pt x="1494432" y="566341"/>
                  <a:pt x="1494432" y="843360"/>
                </a:cubicBezTo>
                <a:cubicBezTo>
                  <a:pt x="1494432" y="1112044"/>
                  <a:pt x="1426236" y="1318750"/>
                  <a:pt x="1289843" y="1463477"/>
                </a:cubicBezTo>
                <a:cubicBezTo>
                  <a:pt x="1153451" y="1608203"/>
                  <a:pt x="967382" y="1680567"/>
                  <a:pt x="731639" y="1680567"/>
                </a:cubicBezTo>
                <a:cubicBezTo>
                  <a:pt x="520898" y="1680567"/>
                  <a:pt x="346273" y="1615479"/>
                  <a:pt x="207764" y="1485305"/>
                </a:cubicBezTo>
                <a:cubicBezTo>
                  <a:pt x="69254" y="1354998"/>
                  <a:pt x="0" y="1141016"/>
                  <a:pt x="0" y="843360"/>
                </a:cubicBezTo>
                <a:close/>
                <a:moveTo>
                  <a:pt x="-283171" y="1502767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6" name="Freeform 886"/>
          <p:cNvSpPr/>
          <p:nvPr/>
        </p:nvSpPr>
        <p:spPr>
          <a:xfrm>
            <a:off x="2175017" y="2782494"/>
            <a:ext cx="31628" cy="272034"/>
          </a:xfrm>
          <a:custGeom>
            <a:avLst/>
            <a:gdLst/>
            <a:ahLst/>
            <a:cxnLst/>
            <a:rect l="0" t="0" r="0" b="0"/>
            <a:pathLst>
              <a:path w="1054299" h="9067800">
                <a:moveTo>
                  <a:pt x="0" y="9067800"/>
                </a:moveTo>
                <a:lnTo>
                  <a:pt x="0" y="0"/>
                </a:lnTo>
                <a:lnTo>
                  <a:pt x="1054299" y="0"/>
                </a:lnTo>
                <a:lnTo>
                  <a:pt x="1054299" y="9067800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7" name="Freeform 887"/>
          <p:cNvSpPr/>
          <p:nvPr/>
        </p:nvSpPr>
        <p:spPr>
          <a:xfrm>
            <a:off x="2248855" y="2803449"/>
            <a:ext cx="120735" cy="254889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8" name="Freeform 888"/>
          <p:cNvSpPr/>
          <p:nvPr/>
        </p:nvSpPr>
        <p:spPr>
          <a:xfrm>
            <a:off x="2507743" y="2846883"/>
            <a:ext cx="179522" cy="299085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9" name="Freeform 889"/>
          <p:cNvSpPr/>
          <p:nvPr/>
        </p:nvSpPr>
        <p:spPr>
          <a:xfrm>
            <a:off x="2740458" y="2846883"/>
            <a:ext cx="117389" cy="207645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0" name="Freeform 890"/>
          <p:cNvSpPr/>
          <p:nvPr/>
        </p:nvSpPr>
        <p:spPr>
          <a:xfrm>
            <a:off x="2883873" y="2846883"/>
            <a:ext cx="187338" cy="211455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1" name="Freeform 891"/>
          <p:cNvSpPr/>
          <p:nvPr/>
        </p:nvSpPr>
        <p:spPr>
          <a:xfrm>
            <a:off x="3091840" y="2850693"/>
            <a:ext cx="190875" cy="203835"/>
          </a:xfrm>
          <a:custGeom>
            <a:avLst/>
            <a:gdLst/>
            <a:ahLst/>
            <a:cxnLst/>
            <a:rect l="0" t="0" r="0" b="0"/>
            <a:pathLst>
              <a:path w="6362501" h="6794500">
                <a:moveTo>
                  <a:pt x="2579687" y="6794500"/>
                </a:moveTo>
                <a:lnTo>
                  <a:pt x="0" y="0"/>
                </a:lnTo>
                <a:lnTo>
                  <a:pt x="1103907" y="0"/>
                </a:lnTo>
                <a:lnTo>
                  <a:pt x="2567384" y="4029671"/>
                </a:lnTo>
                <a:cubicBezTo>
                  <a:pt x="2898113" y="4971984"/>
                  <a:pt x="3092383" y="5583635"/>
                  <a:pt x="3150195" y="5864622"/>
                </a:cubicBezTo>
                <a:lnTo>
                  <a:pt x="3199804" y="5864622"/>
                </a:lnTo>
                <a:cubicBezTo>
                  <a:pt x="3245312" y="5645547"/>
                  <a:pt x="3388981" y="5191985"/>
                  <a:pt x="3630810" y="4503936"/>
                </a:cubicBezTo>
                <a:cubicBezTo>
                  <a:pt x="3872639" y="3815755"/>
                  <a:pt x="4415234" y="2314443"/>
                  <a:pt x="5258593" y="0"/>
                </a:cubicBezTo>
                <a:lnTo>
                  <a:pt x="6362501" y="0"/>
                </a:lnTo>
                <a:lnTo>
                  <a:pt x="3782814" y="6794500"/>
                </a:lnTo>
                <a:close/>
                <a:moveTo>
                  <a:pt x="0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2" name="Freeform 892"/>
          <p:cNvSpPr/>
          <p:nvPr/>
        </p:nvSpPr>
        <p:spPr>
          <a:xfrm>
            <a:off x="3312100" y="2774910"/>
            <a:ext cx="36462" cy="279618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3" name="Freeform 893"/>
          <p:cNvSpPr/>
          <p:nvPr/>
        </p:nvSpPr>
        <p:spPr>
          <a:xfrm>
            <a:off x="3398947" y="2764968"/>
            <a:ext cx="179337" cy="293370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4" name="Freeform 894"/>
          <p:cNvSpPr/>
          <p:nvPr/>
        </p:nvSpPr>
        <p:spPr>
          <a:xfrm>
            <a:off x="3631662" y="2846883"/>
            <a:ext cx="172456" cy="211455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5" name="Freeform 895"/>
          <p:cNvSpPr/>
          <p:nvPr/>
        </p:nvSpPr>
        <p:spPr>
          <a:xfrm>
            <a:off x="3842968" y="2846883"/>
            <a:ext cx="144547" cy="211455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6" name="Rectangle 896"/>
          <p:cNvSpPr/>
          <p:nvPr/>
        </p:nvSpPr>
        <p:spPr>
          <a:xfrm>
            <a:off x="541333" y="3067482"/>
            <a:ext cx="3463023" cy="840486"/>
          </a:xfrm>
          <a:prstGeom prst="rect">
            <a:avLst/>
          </a:prstGeom>
        </p:spPr>
      </p:sp>
      <p:sp>
        <p:nvSpPr>
          <p:cNvPr id="897" name="Freeform 897"/>
          <p:cNvSpPr/>
          <p:nvPr/>
        </p:nvSpPr>
        <p:spPr>
          <a:xfrm>
            <a:off x="562729" y="3227883"/>
            <a:ext cx="172456" cy="211455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8" name="Freeform 898"/>
          <p:cNvSpPr/>
          <p:nvPr/>
        </p:nvSpPr>
        <p:spPr>
          <a:xfrm>
            <a:off x="754312" y="3231693"/>
            <a:ext cx="190875" cy="203835"/>
          </a:xfrm>
          <a:custGeom>
            <a:avLst/>
            <a:gdLst/>
            <a:ahLst/>
            <a:cxnLst/>
            <a:rect l="0" t="0" r="0" b="0"/>
            <a:pathLst>
              <a:path w="6362501" h="6794500">
                <a:moveTo>
                  <a:pt x="2579687" y="6794500"/>
                </a:moveTo>
                <a:lnTo>
                  <a:pt x="0" y="0"/>
                </a:lnTo>
                <a:lnTo>
                  <a:pt x="1103907" y="0"/>
                </a:lnTo>
                <a:lnTo>
                  <a:pt x="2567384" y="4029671"/>
                </a:lnTo>
                <a:cubicBezTo>
                  <a:pt x="2898113" y="4971984"/>
                  <a:pt x="3092383" y="5583635"/>
                  <a:pt x="3150195" y="5864622"/>
                </a:cubicBezTo>
                <a:lnTo>
                  <a:pt x="3199804" y="5864622"/>
                </a:lnTo>
                <a:cubicBezTo>
                  <a:pt x="3245312" y="5645547"/>
                  <a:pt x="3388981" y="5191985"/>
                  <a:pt x="3630810" y="4503936"/>
                </a:cubicBezTo>
                <a:cubicBezTo>
                  <a:pt x="3872639" y="3815755"/>
                  <a:pt x="4415234" y="2314443"/>
                  <a:pt x="5258593" y="0"/>
                </a:cubicBezTo>
                <a:lnTo>
                  <a:pt x="6362501" y="0"/>
                </a:lnTo>
                <a:lnTo>
                  <a:pt x="3782814" y="6794500"/>
                </a:lnTo>
                <a:close/>
                <a:moveTo>
                  <a:pt x="0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9" name="Freeform 899"/>
          <p:cNvSpPr/>
          <p:nvPr/>
        </p:nvSpPr>
        <p:spPr>
          <a:xfrm>
            <a:off x="965827" y="3227883"/>
            <a:ext cx="172456" cy="211455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0" name="Freeform 900"/>
          <p:cNvSpPr/>
          <p:nvPr/>
        </p:nvSpPr>
        <p:spPr>
          <a:xfrm>
            <a:off x="1190152" y="3227883"/>
            <a:ext cx="117389" cy="207645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1" name="Freeform 901"/>
          <p:cNvSpPr/>
          <p:nvPr/>
        </p:nvSpPr>
        <p:spPr>
          <a:xfrm>
            <a:off x="1312547" y="3231693"/>
            <a:ext cx="191244" cy="295275"/>
          </a:xfrm>
          <a:custGeom>
            <a:avLst/>
            <a:gdLst/>
            <a:ahLst/>
            <a:cxnLst/>
            <a:rect l="0" t="0" r="0" b="0"/>
            <a:pathLst>
              <a:path w="6374805" h="9842500">
                <a:moveTo>
                  <a:pt x="0" y="0"/>
                </a:moveTo>
                <a:lnTo>
                  <a:pt x="1103908" y="0"/>
                </a:lnTo>
                <a:lnTo>
                  <a:pt x="2592189" y="3873897"/>
                </a:lnTo>
                <a:cubicBezTo>
                  <a:pt x="2918685" y="4758135"/>
                  <a:pt x="3121224" y="5396508"/>
                  <a:pt x="3199805" y="5789018"/>
                </a:cubicBezTo>
                <a:lnTo>
                  <a:pt x="3249414" y="5789018"/>
                </a:lnTo>
                <a:cubicBezTo>
                  <a:pt x="3303124" y="5578277"/>
                  <a:pt x="3415771" y="5217782"/>
                  <a:pt x="3587353" y="4707533"/>
                </a:cubicBezTo>
                <a:cubicBezTo>
                  <a:pt x="3758935" y="4197152"/>
                  <a:pt x="4320183" y="2627975"/>
                  <a:pt x="5271095" y="0"/>
                </a:cubicBezTo>
                <a:lnTo>
                  <a:pt x="6374805" y="0"/>
                </a:lnTo>
                <a:lnTo>
                  <a:pt x="3454003" y="7735093"/>
                </a:lnTo>
                <a:cubicBezTo>
                  <a:pt x="3164549" y="8499607"/>
                  <a:pt x="2826544" y="9041937"/>
                  <a:pt x="2439988" y="9362082"/>
                </a:cubicBezTo>
                <a:cubicBezTo>
                  <a:pt x="2053564" y="9682360"/>
                  <a:pt x="1579232" y="9842500"/>
                  <a:pt x="1016992" y="9842500"/>
                </a:cubicBezTo>
                <a:cubicBezTo>
                  <a:pt x="702800" y="9842500"/>
                  <a:pt x="392708" y="9807376"/>
                  <a:pt x="86717" y="9737129"/>
                </a:cubicBezTo>
                <a:lnTo>
                  <a:pt x="86717" y="8912225"/>
                </a:lnTo>
                <a:cubicBezTo>
                  <a:pt x="314127" y="8961834"/>
                  <a:pt x="568391" y="8986639"/>
                  <a:pt x="849511" y="8986639"/>
                </a:cubicBezTo>
                <a:cubicBezTo>
                  <a:pt x="1556478" y="8986639"/>
                  <a:pt x="2060840" y="8589962"/>
                  <a:pt x="2362597" y="7796609"/>
                </a:cubicBezTo>
                <a:lnTo>
                  <a:pt x="2740819" y="6829821"/>
                </a:lnTo>
                <a:close/>
                <a:moveTo>
                  <a:pt x="6781999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2" name="Freeform 902"/>
          <p:cNvSpPr/>
          <p:nvPr/>
        </p:nvSpPr>
        <p:spPr>
          <a:xfrm>
            <a:off x="1509165" y="3184449"/>
            <a:ext cx="120735" cy="254889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3" name="Freeform 903"/>
          <p:cNvSpPr/>
          <p:nvPr/>
        </p:nvSpPr>
        <p:spPr>
          <a:xfrm>
            <a:off x="1669869" y="3145968"/>
            <a:ext cx="170408" cy="289560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4" name="Freeform 904"/>
          <p:cNvSpPr/>
          <p:nvPr/>
        </p:nvSpPr>
        <p:spPr>
          <a:xfrm>
            <a:off x="1900326" y="3155910"/>
            <a:ext cx="36462" cy="279618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5" name="Freeform 905"/>
          <p:cNvSpPr/>
          <p:nvPr/>
        </p:nvSpPr>
        <p:spPr>
          <a:xfrm>
            <a:off x="1998520" y="3227883"/>
            <a:ext cx="170408" cy="207645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6" name="Freeform 906"/>
          <p:cNvSpPr/>
          <p:nvPr/>
        </p:nvSpPr>
        <p:spPr>
          <a:xfrm>
            <a:off x="2206092" y="3227883"/>
            <a:ext cx="192357" cy="299085"/>
          </a:xfrm>
          <a:custGeom>
            <a:avLst/>
            <a:gdLst/>
            <a:ahLst/>
            <a:cxnLst/>
            <a:rect l="0" t="0" r="0" b="0"/>
            <a:pathLst>
              <a:path w="6411912" h="9969500">
                <a:moveTo>
                  <a:pt x="6411912" y="127000"/>
                </a:moveTo>
                <a:lnTo>
                  <a:pt x="6411912" y="778074"/>
                </a:lnTo>
                <a:lnTo>
                  <a:pt x="5153223" y="926902"/>
                </a:lnTo>
                <a:cubicBezTo>
                  <a:pt x="5268979" y="1071497"/>
                  <a:pt x="5372298" y="1260475"/>
                  <a:pt x="5463183" y="1493838"/>
                </a:cubicBezTo>
                <a:cubicBezTo>
                  <a:pt x="5554199" y="1727068"/>
                  <a:pt x="5599708" y="1990329"/>
                  <a:pt x="5599708" y="2283619"/>
                </a:cubicBezTo>
                <a:cubicBezTo>
                  <a:pt x="5599708" y="2948517"/>
                  <a:pt x="5372298" y="3479205"/>
                  <a:pt x="4917480" y="3875683"/>
                </a:cubicBezTo>
                <a:cubicBezTo>
                  <a:pt x="4462793" y="4272161"/>
                  <a:pt x="3838575" y="4470400"/>
                  <a:pt x="3044825" y="4470400"/>
                </a:cubicBezTo>
                <a:cubicBezTo>
                  <a:pt x="2842154" y="4470400"/>
                  <a:pt x="2651985" y="4453864"/>
                  <a:pt x="2474317" y="4420791"/>
                </a:cubicBezTo>
                <a:cubicBezTo>
                  <a:pt x="2036035" y="4652434"/>
                  <a:pt x="1816894" y="4944137"/>
                  <a:pt x="1816894" y="5295900"/>
                </a:cubicBezTo>
                <a:cubicBezTo>
                  <a:pt x="1816894" y="5482035"/>
                  <a:pt x="1893358" y="5619618"/>
                  <a:pt x="2046287" y="5708650"/>
                </a:cubicBezTo>
                <a:cubicBezTo>
                  <a:pt x="2199349" y="5797550"/>
                  <a:pt x="2461882" y="5842000"/>
                  <a:pt x="2833886" y="5842000"/>
                </a:cubicBezTo>
                <a:lnTo>
                  <a:pt x="4037012" y="5842000"/>
                </a:lnTo>
                <a:cubicBezTo>
                  <a:pt x="4772819" y="5842000"/>
                  <a:pt x="5338101" y="5996980"/>
                  <a:pt x="5732859" y="6306940"/>
                </a:cubicBezTo>
                <a:cubicBezTo>
                  <a:pt x="6127750" y="6616767"/>
                  <a:pt x="6325195" y="7067086"/>
                  <a:pt x="6325195" y="7657901"/>
                </a:cubicBezTo>
                <a:cubicBezTo>
                  <a:pt x="6325195" y="8409847"/>
                  <a:pt x="6023372" y="8983067"/>
                  <a:pt x="5419725" y="9377560"/>
                </a:cubicBezTo>
                <a:cubicBezTo>
                  <a:pt x="4816210" y="9772187"/>
                  <a:pt x="3935677" y="9969500"/>
                  <a:pt x="2778125" y="9969500"/>
                </a:cubicBezTo>
                <a:cubicBezTo>
                  <a:pt x="1889257" y="9969500"/>
                  <a:pt x="1203986" y="9804201"/>
                  <a:pt x="722312" y="9473604"/>
                </a:cubicBezTo>
                <a:cubicBezTo>
                  <a:pt x="240771" y="9143140"/>
                  <a:pt x="0" y="8676348"/>
                  <a:pt x="0" y="8073231"/>
                </a:cubicBezTo>
                <a:cubicBezTo>
                  <a:pt x="0" y="7660084"/>
                  <a:pt x="132291" y="7302698"/>
                  <a:pt x="396875" y="7001073"/>
                </a:cubicBezTo>
                <a:cubicBezTo>
                  <a:pt x="661458" y="6699581"/>
                  <a:pt x="1033528" y="6495124"/>
                  <a:pt x="1513086" y="6387704"/>
                </a:cubicBezTo>
                <a:cubicBezTo>
                  <a:pt x="1339387" y="6309122"/>
                  <a:pt x="1193601" y="6187149"/>
                  <a:pt x="1075730" y="6021785"/>
                </a:cubicBezTo>
                <a:cubicBezTo>
                  <a:pt x="957990" y="5856288"/>
                  <a:pt x="899120" y="5663936"/>
                  <a:pt x="899120" y="5444729"/>
                </a:cubicBezTo>
                <a:cubicBezTo>
                  <a:pt x="899120" y="5196549"/>
                  <a:pt x="965266" y="4979393"/>
                  <a:pt x="1097558" y="4793258"/>
                </a:cubicBezTo>
                <a:cubicBezTo>
                  <a:pt x="1229849" y="4607124"/>
                  <a:pt x="1438606" y="4427207"/>
                  <a:pt x="1723826" y="4253508"/>
                </a:cubicBezTo>
                <a:cubicBezTo>
                  <a:pt x="1372460" y="4108781"/>
                  <a:pt x="1086181" y="3862851"/>
                  <a:pt x="864989" y="3515718"/>
                </a:cubicBezTo>
                <a:cubicBezTo>
                  <a:pt x="643797" y="3168452"/>
                  <a:pt x="533201" y="2771577"/>
                  <a:pt x="533201" y="2325093"/>
                </a:cubicBezTo>
                <a:cubicBezTo>
                  <a:pt x="533201" y="1581084"/>
                  <a:pt x="756444" y="1007600"/>
                  <a:pt x="1202928" y="604640"/>
                </a:cubicBezTo>
                <a:cubicBezTo>
                  <a:pt x="1649412" y="201547"/>
                  <a:pt x="2281965" y="0"/>
                  <a:pt x="3100586" y="0"/>
                </a:cubicBezTo>
                <a:cubicBezTo>
                  <a:pt x="3456186" y="0"/>
                  <a:pt x="3776596" y="42334"/>
                  <a:pt x="4061817" y="127000"/>
                </a:cubicBezTo>
                <a:close/>
                <a:moveTo>
                  <a:pt x="6552605" y="6921500"/>
                </a:moveTo>
                <a:moveTo>
                  <a:pt x="992187" y="8060729"/>
                </a:moveTo>
                <a:cubicBezTo>
                  <a:pt x="992187" y="8428235"/>
                  <a:pt x="1147233" y="8706974"/>
                  <a:pt x="1457325" y="8896945"/>
                </a:cubicBezTo>
                <a:cubicBezTo>
                  <a:pt x="1767417" y="9086916"/>
                  <a:pt x="2211850" y="9181901"/>
                  <a:pt x="2790626" y="9181901"/>
                </a:cubicBezTo>
                <a:cubicBezTo>
                  <a:pt x="3654623" y="9181901"/>
                  <a:pt x="4294319" y="9052851"/>
                  <a:pt x="4709715" y="8794750"/>
                </a:cubicBezTo>
                <a:cubicBezTo>
                  <a:pt x="5125244" y="8536648"/>
                  <a:pt x="5333008" y="8186605"/>
                  <a:pt x="5333008" y="7744618"/>
                </a:cubicBezTo>
                <a:cubicBezTo>
                  <a:pt x="5333008" y="7377112"/>
                  <a:pt x="5219303" y="7122120"/>
                  <a:pt x="4991894" y="6979642"/>
                </a:cubicBezTo>
                <a:cubicBezTo>
                  <a:pt x="4764616" y="6837165"/>
                  <a:pt x="4336785" y="6765925"/>
                  <a:pt x="3708400" y="6765925"/>
                </a:cubicBezTo>
                <a:lnTo>
                  <a:pt x="2474317" y="6765925"/>
                </a:lnTo>
                <a:cubicBezTo>
                  <a:pt x="2007195" y="6765925"/>
                  <a:pt x="1643393" y="6877447"/>
                  <a:pt x="1382911" y="7100490"/>
                </a:cubicBezTo>
                <a:cubicBezTo>
                  <a:pt x="1122428" y="7323534"/>
                  <a:pt x="992187" y="7643614"/>
                  <a:pt x="992187" y="8060729"/>
                </a:cubicBezTo>
                <a:close/>
                <a:moveTo>
                  <a:pt x="-1381124" y="6921500"/>
                </a:moveTo>
                <a:moveTo>
                  <a:pt x="1550194" y="2300288"/>
                </a:moveTo>
                <a:cubicBezTo>
                  <a:pt x="1550194" y="2775612"/>
                  <a:pt x="1684536" y="3135247"/>
                  <a:pt x="1953220" y="3379193"/>
                </a:cubicBezTo>
                <a:cubicBezTo>
                  <a:pt x="2222037" y="3623006"/>
                  <a:pt x="2596224" y="3744913"/>
                  <a:pt x="3075781" y="3744913"/>
                </a:cubicBezTo>
                <a:cubicBezTo>
                  <a:pt x="4080404" y="3744913"/>
                  <a:pt x="4582715" y="3257154"/>
                  <a:pt x="4582715" y="2281635"/>
                </a:cubicBezTo>
                <a:cubicBezTo>
                  <a:pt x="4582715" y="1260740"/>
                  <a:pt x="4074186" y="750293"/>
                  <a:pt x="3057128" y="750293"/>
                </a:cubicBezTo>
                <a:cubicBezTo>
                  <a:pt x="2573470" y="750293"/>
                  <a:pt x="2201399" y="880534"/>
                  <a:pt x="1940917" y="1141016"/>
                </a:cubicBezTo>
                <a:cubicBezTo>
                  <a:pt x="1680435" y="1401366"/>
                  <a:pt x="1550194" y="1787790"/>
                  <a:pt x="1550194" y="2300288"/>
                </a:cubicBezTo>
                <a:close/>
                <a:moveTo>
                  <a:pt x="4379317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7" name="Freeform 907"/>
          <p:cNvSpPr/>
          <p:nvPr/>
        </p:nvSpPr>
        <p:spPr>
          <a:xfrm>
            <a:off x="2509287" y="3231693"/>
            <a:ext cx="287982" cy="203835"/>
          </a:xfrm>
          <a:custGeom>
            <a:avLst/>
            <a:gdLst/>
            <a:ahLst/>
            <a:cxnLst/>
            <a:rect l="0" t="0" r="0" b="0"/>
            <a:pathLst>
              <a:path w="9599414" h="6794500">
                <a:moveTo>
                  <a:pt x="6498828" y="6794500"/>
                </a:moveTo>
                <a:lnTo>
                  <a:pt x="5252442" y="2808288"/>
                </a:lnTo>
                <a:cubicBezTo>
                  <a:pt x="5173861" y="2564475"/>
                  <a:pt x="5027084" y="2010701"/>
                  <a:pt x="4812109" y="1146969"/>
                </a:cubicBezTo>
                <a:lnTo>
                  <a:pt x="4762500" y="1146969"/>
                </a:lnTo>
                <a:cubicBezTo>
                  <a:pt x="4597135" y="1870208"/>
                  <a:pt x="4452474" y="2428148"/>
                  <a:pt x="4328517" y="2820790"/>
                </a:cubicBezTo>
                <a:lnTo>
                  <a:pt x="3044825" y="6794500"/>
                </a:lnTo>
                <a:lnTo>
                  <a:pt x="1854200" y="6794500"/>
                </a:lnTo>
                <a:lnTo>
                  <a:pt x="0" y="0"/>
                </a:lnTo>
                <a:lnTo>
                  <a:pt x="1079103" y="0"/>
                </a:lnTo>
                <a:cubicBezTo>
                  <a:pt x="1517253" y="1706960"/>
                  <a:pt x="1851025" y="3006792"/>
                  <a:pt x="2080419" y="3899496"/>
                </a:cubicBezTo>
                <a:cubicBezTo>
                  <a:pt x="2309945" y="4792200"/>
                  <a:pt x="2441244" y="5393532"/>
                  <a:pt x="2474317" y="5703491"/>
                </a:cubicBezTo>
                <a:lnTo>
                  <a:pt x="2523927" y="5703491"/>
                </a:lnTo>
                <a:cubicBezTo>
                  <a:pt x="2569435" y="5467880"/>
                  <a:pt x="2642791" y="5163080"/>
                  <a:pt x="2743994" y="4789091"/>
                </a:cubicBezTo>
                <a:cubicBezTo>
                  <a:pt x="2845329" y="4415103"/>
                  <a:pt x="2933171" y="4118571"/>
                  <a:pt x="3007519" y="3899496"/>
                </a:cubicBezTo>
                <a:lnTo>
                  <a:pt x="4254103" y="0"/>
                </a:lnTo>
                <a:lnTo>
                  <a:pt x="5370314" y="0"/>
                </a:lnTo>
                <a:lnTo>
                  <a:pt x="6585744" y="3899297"/>
                </a:lnTo>
                <a:cubicBezTo>
                  <a:pt x="6817254" y="4610233"/>
                  <a:pt x="6974350" y="5207464"/>
                  <a:pt x="7057033" y="5690990"/>
                </a:cubicBezTo>
                <a:lnTo>
                  <a:pt x="7106642" y="5690990"/>
                </a:lnTo>
                <a:cubicBezTo>
                  <a:pt x="7123178" y="5542161"/>
                  <a:pt x="7167563" y="5312768"/>
                  <a:pt x="7239794" y="5002808"/>
                </a:cubicBezTo>
                <a:cubicBezTo>
                  <a:pt x="7312158" y="4692849"/>
                  <a:pt x="7743164" y="3025246"/>
                  <a:pt x="8532813" y="0"/>
                </a:cubicBezTo>
                <a:lnTo>
                  <a:pt x="9599414" y="0"/>
                </a:lnTo>
                <a:lnTo>
                  <a:pt x="7720409" y="6794500"/>
                </a:lnTo>
                <a:close/>
                <a:moveTo>
                  <a:pt x="-142676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8" name="Freeform 908"/>
          <p:cNvSpPr/>
          <p:nvPr/>
        </p:nvSpPr>
        <p:spPr>
          <a:xfrm>
            <a:off x="2821982" y="3227883"/>
            <a:ext cx="172456" cy="211455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9" name="Freeform 909"/>
          <p:cNvSpPr/>
          <p:nvPr/>
        </p:nvSpPr>
        <p:spPr>
          <a:xfrm>
            <a:off x="3144530" y="3227883"/>
            <a:ext cx="170408" cy="207645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0" name="Freeform 910"/>
          <p:cNvSpPr/>
          <p:nvPr/>
        </p:nvSpPr>
        <p:spPr>
          <a:xfrm>
            <a:off x="3366241" y="3227883"/>
            <a:ext cx="172456" cy="211455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1" name="Freeform 911"/>
          <p:cNvSpPr/>
          <p:nvPr/>
        </p:nvSpPr>
        <p:spPr>
          <a:xfrm>
            <a:off x="3579220" y="3227883"/>
            <a:ext cx="172456" cy="211455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2" name="Freeform 912"/>
          <p:cNvSpPr/>
          <p:nvPr/>
        </p:nvSpPr>
        <p:spPr>
          <a:xfrm>
            <a:off x="3792199" y="3145968"/>
            <a:ext cx="179337" cy="293370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3" name="Freeform 913"/>
          <p:cNvSpPr/>
          <p:nvPr/>
        </p:nvSpPr>
        <p:spPr>
          <a:xfrm>
            <a:off x="547102" y="3565449"/>
            <a:ext cx="120735" cy="254889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4" name="Freeform 914"/>
          <p:cNvSpPr/>
          <p:nvPr/>
        </p:nvSpPr>
        <p:spPr>
          <a:xfrm>
            <a:off x="696460" y="3608883"/>
            <a:ext cx="187338" cy="211455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5" name="Freeform 915"/>
          <p:cNvSpPr/>
          <p:nvPr/>
        </p:nvSpPr>
        <p:spPr>
          <a:xfrm>
            <a:off x="1035352" y="3526968"/>
            <a:ext cx="30884" cy="289560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6" name="Freeform 916"/>
          <p:cNvSpPr/>
          <p:nvPr/>
        </p:nvSpPr>
        <p:spPr>
          <a:xfrm>
            <a:off x="1128343" y="3536910"/>
            <a:ext cx="36462" cy="279618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7" name="Freeform 917"/>
          <p:cNvSpPr/>
          <p:nvPr/>
        </p:nvSpPr>
        <p:spPr>
          <a:xfrm>
            <a:off x="1193796" y="3612693"/>
            <a:ext cx="190875" cy="203835"/>
          </a:xfrm>
          <a:custGeom>
            <a:avLst/>
            <a:gdLst/>
            <a:ahLst/>
            <a:cxnLst/>
            <a:rect l="0" t="0" r="0" b="0"/>
            <a:pathLst>
              <a:path w="6362501" h="6794500">
                <a:moveTo>
                  <a:pt x="2579687" y="6794500"/>
                </a:moveTo>
                <a:lnTo>
                  <a:pt x="0" y="0"/>
                </a:lnTo>
                <a:lnTo>
                  <a:pt x="1103907" y="0"/>
                </a:lnTo>
                <a:lnTo>
                  <a:pt x="2567384" y="4029671"/>
                </a:lnTo>
                <a:cubicBezTo>
                  <a:pt x="2898113" y="4971984"/>
                  <a:pt x="3092383" y="5583635"/>
                  <a:pt x="3150195" y="5864622"/>
                </a:cubicBezTo>
                <a:lnTo>
                  <a:pt x="3199804" y="5864622"/>
                </a:lnTo>
                <a:cubicBezTo>
                  <a:pt x="3245312" y="5645547"/>
                  <a:pt x="3388981" y="5191985"/>
                  <a:pt x="3630810" y="4503936"/>
                </a:cubicBezTo>
                <a:cubicBezTo>
                  <a:pt x="3872639" y="3815755"/>
                  <a:pt x="4415234" y="2314443"/>
                  <a:pt x="5258593" y="0"/>
                </a:cubicBezTo>
                <a:lnTo>
                  <a:pt x="6362501" y="0"/>
                </a:lnTo>
                <a:lnTo>
                  <a:pt x="3782814" y="6794500"/>
                </a:lnTo>
                <a:close/>
                <a:moveTo>
                  <a:pt x="0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8" name="Freeform 918"/>
          <p:cNvSpPr/>
          <p:nvPr/>
        </p:nvSpPr>
        <p:spPr>
          <a:xfrm>
            <a:off x="1405310" y="3608883"/>
            <a:ext cx="172456" cy="211455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9" name="Freeform 919"/>
          <p:cNvSpPr/>
          <p:nvPr/>
        </p:nvSpPr>
        <p:spPr>
          <a:xfrm>
            <a:off x="1625171" y="3607359"/>
            <a:ext cx="44832" cy="214503"/>
          </a:xfrm>
          <a:custGeom>
            <a:avLst/>
            <a:gdLst/>
            <a:ahLst/>
            <a:cxnLst/>
            <a:rect l="0" t="0" r="0" b="0"/>
            <a:pathLst>
              <a:path w="1494432" h="7150100">
                <a:moveTo>
                  <a:pt x="0" y="6312893"/>
                </a:moveTo>
                <a:cubicBezTo>
                  <a:pt x="0" y="6035874"/>
                  <a:pt x="63037" y="5826059"/>
                  <a:pt x="189111" y="5683449"/>
                </a:cubicBezTo>
                <a:cubicBezTo>
                  <a:pt x="315185" y="5540839"/>
                  <a:pt x="496027" y="5469533"/>
                  <a:pt x="731639" y="5469533"/>
                </a:cubicBezTo>
                <a:cubicBezTo>
                  <a:pt x="971484" y="5469533"/>
                  <a:pt x="1158544" y="5540839"/>
                  <a:pt x="1292820" y="5683449"/>
                </a:cubicBezTo>
                <a:cubicBezTo>
                  <a:pt x="1427228" y="5826059"/>
                  <a:pt x="1494432" y="6035874"/>
                  <a:pt x="1494432" y="6312893"/>
                </a:cubicBezTo>
                <a:cubicBezTo>
                  <a:pt x="1494432" y="6581577"/>
                  <a:pt x="1426236" y="6788283"/>
                  <a:pt x="1289843" y="6933010"/>
                </a:cubicBezTo>
                <a:cubicBezTo>
                  <a:pt x="1153451" y="7077736"/>
                  <a:pt x="967382" y="7150100"/>
                  <a:pt x="731639" y="7150100"/>
                </a:cubicBezTo>
                <a:cubicBezTo>
                  <a:pt x="520898" y="7150100"/>
                  <a:pt x="346273" y="7085012"/>
                  <a:pt x="207764" y="6954838"/>
                </a:cubicBezTo>
                <a:cubicBezTo>
                  <a:pt x="69254" y="6824531"/>
                  <a:pt x="0" y="6610549"/>
                  <a:pt x="0" y="6312893"/>
                </a:cubicBezTo>
                <a:close/>
                <a:moveTo>
                  <a:pt x="-283171" y="6972300"/>
                </a:moveTo>
                <a:moveTo>
                  <a:pt x="0" y="837208"/>
                </a:moveTo>
                <a:cubicBezTo>
                  <a:pt x="0" y="279070"/>
                  <a:pt x="243879" y="0"/>
                  <a:pt x="731639" y="0"/>
                </a:cubicBezTo>
                <a:cubicBezTo>
                  <a:pt x="1240168" y="0"/>
                  <a:pt x="1494432" y="279070"/>
                  <a:pt x="1494432" y="837208"/>
                </a:cubicBezTo>
                <a:cubicBezTo>
                  <a:pt x="1494432" y="1105893"/>
                  <a:pt x="1426236" y="1312598"/>
                  <a:pt x="1289843" y="1457325"/>
                </a:cubicBezTo>
                <a:cubicBezTo>
                  <a:pt x="1153451" y="1602053"/>
                  <a:pt x="967382" y="1674416"/>
                  <a:pt x="731639" y="1674416"/>
                </a:cubicBezTo>
                <a:cubicBezTo>
                  <a:pt x="520898" y="1674416"/>
                  <a:pt x="346273" y="1609329"/>
                  <a:pt x="207764" y="1479154"/>
                </a:cubicBezTo>
                <a:cubicBezTo>
                  <a:pt x="69254" y="1348846"/>
                  <a:pt x="0" y="1134865"/>
                  <a:pt x="0" y="837208"/>
                </a:cubicBezTo>
                <a:close/>
                <a:moveTo>
                  <a:pt x="5192514" y="69723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0" name="Rectangle 920"/>
          <p:cNvSpPr/>
          <p:nvPr/>
        </p:nvSpPr>
        <p:spPr>
          <a:xfrm>
            <a:off x="541333" y="4169334"/>
            <a:ext cx="3564335" cy="1469135"/>
          </a:xfrm>
          <a:prstGeom prst="rect">
            <a:avLst/>
          </a:prstGeom>
        </p:spPr>
      </p:sp>
      <p:sp>
        <p:nvSpPr>
          <p:cNvPr id="921" name="Freeform 921"/>
          <p:cNvSpPr/>
          <p:nvPr/>
        </p:nvSpPr>
        <p:spPr>
          <a:xfrm>
            <a:off x="571843" y="4352214"/>
            <a:ext cx="82230" cy="92202"/>
          </a:xfrm>
          <a:custGeom>
            <a:avLst/>
            <a:gdLst/>
            <a:ahLst/>
            <a:cxnLst/>
            <a:rect l="0" t="0" r="0" b="0"/>
            <a:pathLst>
              <a:path w="2741017" h="3073400">
                <a:moveTo>
                  <a:pt x="0" y="1533525"/>
                </a:moveTo>
                <a:cubicBezTo>
                  <a:pt x="0" y="1032669"/>
                  <a:pt x="116747" y="651868"/>
                  <a:pt x="350242" y="391121"/>
                </a:cubicBezTo>
                <a:cubicBezTo>
                  <a:pt x="583869" y="130374"/>
                  <a:pt x="923925" y="0"/>
                  <a:pt x="1370409" y="0"/>
                </a:cubicBezTo>
                <a:cubicBezTo>
                  <a:pt x="1804590" y="0"/>
                  <a:pt x="2141537" y="128323"/>
                  <a:pt x="2381250" y="384969"/>
                </a:cubicBezTo>
                <a:cubicBezTo>
                  <a:pt x="2621094" y="641615"/>
                  <a:pt x="2741017" y="1024467"/>
                  <a:pt x="2741017" y="1533525"/>
                </a:cubicBezTo>
                <a:cubicBezTo>
                  <a:pt x="2741017" y="2026180"/>
                  <a:pt x="2622153" y="2405989"/>
                  <a:pt x="2384425" y="2672954"/>
                </a:cubicBezTo>
                <a:cubicBezTo>
                  <a:pt x="2146697" y="2939918"/>
                  <a:pt x="1808691" y="3073400"/>
                  <a:pt x="1370409" y="3073400"/>
                </a:cubicBezTo>
                <a:cubicBezTo>
                  <a:pt x="928158" y="3073400"/>
                  <a:pt x="589161" y="2937868"/>
                  <a:pt x="353417" y="2666802"/>
                </a:cubicBezTo>
                <a:cubicBezTo>
                  <a:pt x="117805" y="2395604"/>
                  <a:pt x="0" y="2017845"/>
                  <a:pt x="0" y="1533525"/>
                </a:cubicBezTo>
                <a:close/>
                <a:moveTo>
                  <a:pt x="3621683" y="61722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2" name="Freeform 922"/>
          <p:cNvSpPr/>
          <p:nvPr/>
        </p:nvSpPr>
        <p:spPr>
          <a:xfrm>
            <a:off x="802905" y="4286301"/>
            <a:ext cx="120735" cy="254889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3" name="Freeform 923"/>
          <p:cNvSpPr/>
          <p:nvPr/>
        </p:nvSpPr>
        <p:spPr>
          <a:xfrm>
            <a:off x="963610" y="4247820"/>
            <a:ext cx="170408" cy="289560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4" name="Freeform 924"/>
          <p:cNvSpPr/>
          <p:nvPr/>
        </p:nvSpPr>
        <p:spPr>
          <a:xfrm>
            <a:off x="1185359" y="4329735"/>
            <a:ext cx="172456" cy="211455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5" name="Freeform 925"/>
          <p:cNvSpPr/>
          <p:nvPr/>
        </p:nvSpPr>
        <p:spPr>
          <a:xfrm>
            <a:off x="1481641" y="4245915"/>
            <a:ext cx="140088" cy="291465"/>
          </a:xfrm>
          <a:custGeom>
            <a:avLst/>
            <a:gdLst/>
            <a:ahLst/>
            <a:cxnLst/>
            <a:rect l="0" t="0" r="0" b="0"/>
            <a:pathLst>
              <a:path w="4669631" h="9715500">
                <a:moveTo>
                  <a:pt x="3975100" y="3720108"/>
                </a:moveTo>
                <a:lnTo>
                  <a:pt x="2244923" y="3720108"/>
                </a:lnTo>
                <a:lnTo>
                  <a:pt x="2244923" y="9715500"/>
                </a:lnTo>
                <a:lnTo>
                  <a:pt x="1215430" y="9715500"/>
                </a:lnTo>
                <a:lnTo>
                  <a:pt x="1215430" y="3720108"/>
                </a:lnTo>
                <a:lnTo>
                  <a:pt x="0" y="3720108"/>
                </a:lnTo>
                <a:lnTo>
                  <a:pt x="0" y="3254971"/>
                </a:lnTo>
                <a:lnTo>
                  <a:pt x="1215430" y="2882900"/>
                </a:lnTo>
                <a:lnTo>
                  <a:pt x="1215430" y="2504679"/>
                </a:lnTo>
                <a:cubicBezTo>
                  <a:pt x="1215430" y="834893"/>
                  <a:pt x="1945150" y="0"/>
                  <a:pt x="3404592" y="0"/>
                </a:cubicBezTo>
                <a:cubicBezTo>
                  <a:pt x="3764293" y="0"/>
                  <a:pt x="4185973" y="72364"/>
                  <a:pt x="4669631" y="217091"/>
                </a:cubicBezTo>
                <a:lnTo>
                  <a:pt x="4402931" y="1041797"/>
                </a:lnTo>
                <a:cubicBezTo>
                  <a:pt x="4006056" y="913607"/>
                  <a:pt x="3667059" y="849511"/>
                  <a:pt x="3385939" y="849511"/>
                </a:cubicBezTo>
                <a:cubicBezTo>
                  <a:pt x="2997398" y="849511"/>
                  <a:pt x="2710061" y="978694"/>
                  <a:pt x="2523926" y="1237060"/>
                </a:cubicBezTo>
                <a:cubicBezTo>
                  <a:pt x="2337924" y="1495293"/>
                  <a:pt x="2244923" y="1909630"/>
                  <a:pt x="2244923" y="2480072"/>
                </a:cubicBezTo>
                <a:lnTo>
                  <a:pt x="2244923" y="2920207"/>
                </a:lnTo>
                <a:lnTo>
                  <a:pt x="3975100" y="2920207"/>
                </a:lnTo>
                <a:close/>
                <a:moveTo>
                  <a:pt x="5815608" y="9715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6" name="Freeform 926"/>
          <p:cNvSpPr/>
          <p:nvPr/>
        </p:nvSpPr>
        <p:spPr>
          <a:xfrm>
            <a:off x="1626002" y="4329735"/>
            <a:ext cx="187338" cy="211455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7" name="Freeform 927"/>
          <p:cNvSpPr/>
          <p:nvPr/>
        </p:nvSpPr>
        <p:spPr>
          <a:xfrm>
            <a:off x="1855364" y="4329735"/>
            <a:ext cx="187338" cy="211455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8" name="Freeform 928"/>
          <p:cNvSpPr/>
          <p:nvPr/>
        </p:nvSpPr>
        <p:spPr>
          <a:xfrm>
            <a:off x="2084726" y="4247820"/>
            <a:ext cx="179337" cy="293370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9" name="Freeform 929"/>
          <p:cNvSpPr/>
          <p:nvPr/>
        </p:nvSpPr>
        <p:spPr>
          <a:xfrm>
            <a:off x="2398789" y="4333545"/>
            <a:ext cx="287982" cy="203835"/>
          </a:xfrm>
          <a:custGeom>
            <a:avLst/>
            <a:gdLst/>
            <a:ahLst/>
            <a:cxnLst/>
            <a:rect l="0" t="0" r="0" b="0"/>
            <a:pathLst>
              <a:path w="9599414" h="6794500">
                <a:moveTo>
                  <a:pt x="6498828" y="6794500"/>
                </a:moveTo>
                <a:lnTo>
                  <a:pt x="5252442" y="2808288"/>
                </a:lnTo>
                <a:cubicBezTo>
                  <a:pt x="5173861" y="2564475"/>
                  <a:pt x="5027084" y="2010701"/>
                  <a:pt x="4812109" y="1146969"/>
                </a:cubicBezTo>
                <a:lnTo>
                  <a:pt x="4762500" y="1146969"/>
                </a:lnTo>
                <a:cubicBezTo>
                  <a:pt x="4597135" y="1870208"/>
                  <a:pt x="4452474" y="2428148"/>
                  <a:pt x="4328517" y="2820790"/>
                </a:cubicBezTo>
                <a:lnTo>
                  <a:pt x="3044825" y="6794500"/>
                </a:lnTo>
                <a:lnTo>
                  <a:pt x="1854200" y="6794500"/>
                </a:lnTo>
                <a:lnTo>
                  <a:pt x="0" y="0"/>
                </a:lnTo>
                <a:lnTo>
                  <a:pt x="1079103" y="0"/>
                </a:lnTo>
                <a:cubicBezTo>
                  <a:pt x="1517253" y="1706960"/>
                  <a:pt x="1851025" y="3006792"/>
                  <a:pt x="2080419" y="3899496"/>
                </a:cubicBezTo>
                <a:cubicBezTo>
                  <a:pt x="2309945" y="4792200"/>
                  <a:pt x="2441244" y="5393532"/>
                  <a:pt x="2474317" y="5703491"/>
                </a:cubicBezTo>
                <a:lnTo>
                  <a:pt x="2523927" y="5703491"/>
                </a:lnTo>
                <a:cubicBezTo>
                  <a:pt x="2569435" y="5467880"/>
                  <a:pt x="2642791" y="5163080"/>
                  <a:pt x="2743994" y="4789091"/>
                </a:cubicBezTo>
                <a:cubicBezTo>
                  <a:pt x="2845329" y="4415103"/>
                  <a:pt x="2933171" y="4118571"/>
                  <a:pt x="3007519" y="3899496"/>
                </a:cubicBezTo>
                <a:lnTo>
                  <a:pt x="4254103" y="0"/>
                </a:lnTo>
                <a:lnTo>
                  <a:pt x="5370314" y="0"/>
                </a:lnTo>
                <a:lnTo>
                  <a:pt x="6585744" y="3899297"/>
                </a:lnTo>
                <a:cubicBezTo>
                  <a:pt x="6817254" y="4610233"/>
                  <a:pt x="6974350" y="5207464"/>
                  <a:pt x="7057033" y="5690990"/>
                </a:cubicBezTo>
                <a:lnTo>
                  <a:pt x="7106642" y="5690990"/>
                </a:lnTo>
                <a:cubicBezTo>
                  <a:pt x="7123178" y="5542161"/>
                  <a:pt x="7167563" y="5312768"/>
                  <a:pt x="7239794" y="5002808"/>
                </a:cubicBezTo>
                <a:cubicBezTo>
                  <a:pt x="7312158" y="4692849"/>
                  <a:pt x="7743164" y="3025246"/>
                  <a:pt x="8532813" y="0"/>
                </a:cubicBezTo>
                <a:lnTo>
                  <a:pt x="9599414" y="0"/>
                </a:lnTo>
                <a:lnTo>
                  <a:pt x="7720409" y="6794500"/>
                </a:lnTo>
                <a:close/>
                <a:moveTo>
                  <a:pt x="-142676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30" name="Freeform 930"/>
          <p:cNvSpPr/>
          <p:nvPr/>
        </p:nvSpPr>
        <p:spPr>
          <a:xfrm>
            <a:off x="2711484" y="4329735"/>
            <a:ext cx="172456" cy="211455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31" name="Freeform 931"/>
          <p:cNvSpPr/>
          <p:nvPr/>
        </p:nvSpPr>
        <p:spPr>
          <a:xfrm>
            <a:off x="3022761" y="4329735"/>
            <a:ext cx="172456" cy="211455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32" name="Freeform 932"/>
          <p:cNvSpPr/>
          <p:nvPr/>
        </p:nvSpPr>
        <p:spPr>
          <a:xfrm>
            <a:off x="3231834" y="4330116"/>
            <a:ext cx="163520" cy="21107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33" name="Freeform 933"/>
          <p:cNvSpPr/>
          <p:nvPr/>
        </p:nvSpPr>
        <p:spPr>
          <a:xfrm>
            <a:off x="3431263" y="4286301"/>
            <a:ext cx="120735" cy="254889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34" name="Freeform 934"/>
          <p:cNvSpPr/>
          <p:nvPr/>
        </p:nvSpPr>
        <p:spPr>
          <a:xfrm>
            <a:off x="571843" y="4857039"/>
            <a:ext cx="82230" cy="92202"/>
          </a:xfrm>
          <a:custGeom>
            <a:avLst/>
            <a:gdLst/>
            <a:ahLst/>
            <a:cxnLst/>
            <a:rect l="0" t="0" r="0" b="0"/>
            <a:pathLst>
              <a:path w="2741017" h="3073400">
                <a:moveTo>
                  <a:pt x="0" y="1533525"/>
                </a:moveTo>
                <a:cubicBezTo>
                  <a:pt x="0" y="1032669"/>
                  <a:pt x="116747" y="651868"/>
                  <a:pt x="350242" y="391121"/>
                </a:cubicBezTo>
                <a:cubicBezTo>
                  <a:pt x="583869" y="130374"/>
                  <a:pt x="923925" y="0"/>
                  <a:pt x="1370409" y="0"/>
                </a:cubicBezTo>
                <a:cubicBezTo>
                  <a:pt x="1804590" y="0"/>
                  <a:pt x="2141537" y="128323"/>
                  <a:pt x="2381250" y="384969"/>
                </a:cubicBezTo>
                <a:cubicBezTo>
                  <a:pt x="2621094" y="641615"/>
                  <a:pt x="2741017" y="1024467"/>
                  <a:pt x="2741017" y="1533525"/>
                </a:cubicBezTo>
                <a:cubicBezTo>
                  <a:pt x="2741017" y="2026180"/>
                  <a:pt x="2622153" y="2405989"/>
                  <a:pt x="2384425" y="2672954"/>
                </a:cubicBezTo>
                <a:cubicBezTo>
                  <a:pt x="2146697" y="2939918"/>
                  <a:pt x="1808691" y="3073400"/>
                  <a:pt x="1370409" y="3073400"/>
                </a:cubicBezTo>
                <a:cubicBezTo>
                  <a:pt x="928158" y="3073400"/>
                  <a:pt x="589161" y="2937868"/>
                  <a:pt x="353417" y="2666802"/>
                </a:cubicBezTo>
                <a:cubicBezTo>
                  <a:pt x="117805" y="2395604"/>
                  <a:pt x="0" y="2017845"/>
                  <a:pt x="0" y="1533525"/>
                </a:cubicBezTo>
                <a:close/>
                <a:moveTo>
                  <a:pt x="3621683" y="61722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35" name="Freeform 935"/>
          <p:cNvSpPr/>
          <p:nvPr/>
        </p:nvSpPr>
        <p:spPr>
          <a:xfrm>
            <a:off x="802867" y="4791126"/>
            <a:ext cx="120735" cy="254889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36" name="Freeform 936"/>
          <p:cNvSpPr/>
          <p:nvPr/>
        </p:nvSpPr>
        <p:spPr>
          <a:xfrm>
            <a:off x="963572" y="4752645"/>
            <a:ext cx="170408" cy="289560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37" name="Freeform 937"/>
          <p:cNvSpPr/>
          <p:nvPr/>
        </p:nvSpPr>
        <p:spPr>
          <a:xfrm>
            <a:off x="1185283" y="4834560"/>
            <a:ext cx="172456" cy="211455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38" name="Freeform 938"/>
          <p:cNvSpPr/>
          <p:nvPr/>
        </p:nvSpPr>
        <p:spPr>
          <a:xfrm>
            <a:off x="1493738" y="4834941"/>
            <a:ext cx="163520" cy="21107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39" name="Freeform 939"/>
          <p:cNvSpPr/>
          <p:nvPr/>
        </p:nvSpPr>
        <p:spPr>
          <a:xfrm>
            <a:off x="1717500" y="4762587"/>
            <a:ext cx="36462" cy="279618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40" name="Freeform 940"/>
          <p:cNvSpPr/>
          <p:nvPr/>
        </p:nvSpPr>
        <p:spPr>
          <a:xfrm>
            <a:off x="1815695" y="4834560"/>
            <a:ext cx="117389" cy="207645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41" name="Freeform 941"/>
          <p:cNvSpPr/>
          <p:nvPr/>
        </p:nvSpPr>
        <p:spPr>
          <a:xfrm>
            <a:off x="2040306" y="4838370"/>
            <a:ext cx="287982" cy="203835"/>
          </a:xfrm>
          <a:custGeom>
            <a:avLst/>
            <a:gdLst/>
            <a:ahLst/>
            <a:cxnLst/>
            <a:rect l="0" t="0" r="0" b="0"/>
            <a:pathLst>
              <a:path w="9599414" h="6794500">
                <a:moveTo>
                  <a:pt x="6498828" y="6794500"/>
                </a:moveTo>
                <a:lnTo>
                  <a:pt x="5252442" y="2808288"/>
                </a:lnTo>
                <a:cubicBezTo>
                  <a:pt x="5173861" y="2564475"/>
                  <a:pt x="5027084" y="2010701"/>
                  <a:pt x="4812109" y="1146969"/>
                </a:cubicBezTo>
                <a:lnTo>
                  <a:pt x="4762500" y="1146969"/>
                </a:lnTo>
                <a:cubicBezTo>
                  <a:pt x="4597135" y="1870208"/>
                  <a:pt x="4452474" y="2428148"/>
                  <a:pt x="4328517" y="2820790"/>
                </a:cubicBezTo>
                <a:lnTo>
                  <a:pt x="3044825" y="6794500"/>
                </a:lnTo>
                <a:lnTo>
                  <a:pt x="1854200" y="6794500"/>
                </a:lnTo>
                <a:lnTo>
                  <a:pt x="0" y="0"/>
                </a:lnTo>
                <a:lnTo>
                  <a:pt x="1079103" y="0"/>
                </a:lnTo>
                <a:cubicBezTo>
                  <a:pt x="1517253" y="1706960"/>
                  <a:pt x="1851025" y="3006792"/>
                  <a:pt x="2080419" y="3899496"/>
                </a:cubicBezTo>
                <a:cubicBezTo>
                  <a:pt x="2309945" y="4792200"/>
                  <a:pt x="2441244" y="5393532"/>
                  <a:pt x="2474317" y="5703491"/>
                </a:cubicBezTo>
                <a:lnTo>
                  <a:pt x="2523927" y="5703491"/>
                </a:lnTo>
                <a:cubicBezTo>
                  <a:pt x="2569435" y="5467880"/>
                  <a:pt x="2642791" y="5163080"/>
                  <a:pt x="2743994" y="4789091"/>
                </a:cubicBezTo>
                <a:cubicBezTo>
                  <a:pt x="2845329" y="4415103"/>
                  <a:pt x="2933171" y="4118571"/>
                  <a:pt x="3007519" y="3899496"/>
                </a:cubicBezTo>
                <a:lnTo>
                  <a:pt x="4254103" y="0"/>
                </a:lnTo>
                <a:lnTo>
                  <a:pt x="5370314" y="0"/>
                </a:lnTo>
                <a:lnTo>
                  <a:pt x="6585744" y="3899297"/>
                </a:lnTo>
                <a:cubicBezTo>
                  <a:pt x="6817254" y="4610233"/>
                  <a:pt x="6974350" y="5207464"/>
                  <a:pt x="7057033" y="5690990"/>
                </a:cubicBezTo>
                <a:lnTo>
                  <a:pt x="7106642" y="5690990"/>
                </a:lnTo>
                <a:cubicBezTo>
                  <a:pt x="7123178" y="5542161"/>
                  <a:pt x="7167563" y="5312768"/>
                  <a:pt x="7239794" y="5002808"/>
                </a:cubicBezTo>
                <a:cubicBezTo>
                  <a:pt x="7312158" y="4692849"/>
                  <a:pt x="7743164" y="3025246"/>
                  <a:pt x="8532813" y="0"/>
                </a:cubicBezTo>
                <a:lnTo>
                  <a:pt x="9599414" y="0"/>
                </a:lnTo>
                <a:lnTo>
                  <a:pt x="7720409" y="6794500"/>
                </a:lnTo>
                <a:close/>
                <a:moveTo>
                  <a:pt x="-142676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42" name="Freeform 942"/>
          <p:cNvSpPr/>
          <p:nvPr/>
        </p:nvSpPr>
        <p:spPr>
          <a:xfrm>
            <a:off x="2353001" y="4834560"/>
            <a:ext cx="172456" cy="211455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43" name="Freeform 943"/>
          <p:cNvSpPr/>
          <p:nvPr/>
        </p:nvSpPr>
        <p:spPr>
          <a:xfrm>
            <a:off x="2675624" y="4752645"/>
            <a:ext cx="179522" cy="293370"/>
          </a:xfrm>
          <a:custGeom>
            <a:avLst/>
            <a:gdLst/>
            <a:ahLst/>
            <a:cxnLst/>
            <a:rect l="0" t="0" r="0" b="0"/>
            <a:pathLst>
              <a:path w="5984081" h="9779000">
                <a:moveTo>
                  <a:pt x="3162697" y="2743200"/>
                </a:moveTo>
                <a:cubicBezTo>
                  <a:pt x="4055533" y="2743200"/>
                  <a:pt x="4748940" y="3048265"/>
                  <a:pt x="5242917" y="3658394"/>
                </a:cubicBezTo>
                <a:cubicBezTo>
                  <a:pt x="5737026" y="4268523"/>
                  <a:pt x="5984081" y="5131925"/>
                  <a:pt x="5984081" y="6248599"/>
                </a:cubicBezTo>
                <a:cubicBezTo>
                  <a:pt x="5984081" y="7365405"/>
                  <a:pt x="5734976" y="8233040"/>
                  <a:pt x="5236765" y="8851504"/>
                </a:cubicBezTo>
                <a:cubicBezTo>
                  <a:pt x="4738687" y="9469835"/>
                  <a:pt x="4047331" y="9779000"/>
                  <a:pt x="3162697" y="9779000"/>
                </a:cubicBezTo>
                <a:cubicBezTo>
                  <a:pt x="2720313" y="9779000"/>
                  <a:pt x="2316162" y="9697309"/>
                  <a:pt x="1950244" y="9533930"/>
                </a:cubicBezTo>
                <a:cubicBezTo>
                  <a:pt x="1584457" y="9370550"/>
                  <a:pt x="1277540" y="9119262"/>
                  <a:pt x="1029494" y="8780066"/>
                </a:cubicBezTo>
                <a:lnTo>
                  <a:pt x="955079" y="8780066"/>
                </a:lnTo>
                <a:lnTo>
                  <a:pt x="737989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345929"/>
                </a:lnTo>
                <a:cubicBezTo>
                  <a:pt x="1029494" y="2871259"/>
                  <a:pt x="1012957" y="3342879"/>
                  <a:pt x="979884" y="3760788"/>
                </a:cubicBezTo>
                <a:lnTo>
                  <a:pt x="1029494" y="3760788"/>
                </a:lnTo>
                <a:cubicBezTo>
                  <a:pt x="1509051" y="3082396"/>
                  <a:pt x="2220119" y="2743200"/>
                  <a:pt x="3162697" y="2743200"/>
                </a:cubicBezTo>
                <a:close/>
                <a:moveTo>
                  <a:pt x="5817394" y="9652000"/>
                </a:moveTo>
                <a:moveTo>
                  <a:pt x="3013869" y="3605213"/>
                </a:moveTo>
                <a:cubicBezTo>
                  <a:pt x="2311003" y="3605213"/>
                  <a:pt x="1804524" y="3806892"/>
                  <a:pt x="1494433" y="4210249"/>
                </a:cubicBezTo>
                <a:cubicBezTo>
                  <a:pt x="1184473" y="4613606"/>
                  <a:pt x="1029494" y="5293056"/>
                  <a:pt x="1029494" y="6248599"/>
                </a:cubicBezTo>
                <a:cubicBezTo>
                  <a:pt x="1029494" y="7204274"/>
                  <a:pt x="1188640" y="7887957"/>
                  <a:pt x="1506934" y="8299649"/>
                </a:cubicBezTo>
                <a:cubicBezTo>
                  <a:pt x="1825228" y="8711208"/>
                  <a:pt x="2335808" y="8916988"/>
                  <a:pt x="3038673" y="8916988"/>
                </a:cubicBezTo>
                <a:cubicBezTo>
                  <a:pt x="3671160" y="8916988"/>
                  <a:pt x="4142383" y="8686404"/>
                  <a:pt x="4452342" y="8225235"/>
                </a:cubicBezTo>
                <a:cubicBezTo>
                  <a:pt x="4762433" y="7763934"/>
                  <a:pt x="4917479" y="7100954"/>
                  <a:pt x="4917479" y="6236296"/>
                </a:cubicBezTo>
                <a:cubicBezTo>
                  <a:pt x="4917479" y="5351000"/>
                  <a:pt x="4762433" y="4691195"/>
                  <a:pt x="4452342" y="4256882"/>
                </a:cubicBezTo>
                <a:cubicBezTo>
                  <a:pt x="4142383" y="3822436"/>
                  <a:pt x="3662891" y="3605213"/>
                  <a:pt x="3013869" y="3605213"/>
                </a:cubicBezTo>
                <a:close/>
                <a:moveTo>
                  <a:pt x="4955381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44" name="Freeform 944"/>
          <p:cNvSpPr/>
          <p:nvPr/>
        </p:nvSpPr>
        <p:spPr>
          <a:xfrm>
            <a:off x="2908339" y="4834560"/>
            <a:ext cx="117389" cy="207645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45" name="Freeform 945"/>
          <p:cNvSpPr/>
          <p:nvPr/>
        </p:nvSpPr>
        <p:spPr>
          <a:xfrm>
            <a:off x="3051755" y="4834560"/>
            <a:ext cx="172456" cy="211455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46" name="Freeform 946"/>
          <p:cNvSpPr/>
          <p:nvPr/>
        </p:nvSpPr>
        <p:spPr>
          <a:xfrm>
            <a:off x="3260828" y="4834941"/>
            <a:ext cx="163520" cy="21107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47" name="Freeform 947"/>
          <p:cNvSpPr/>
          <p:nvPr/>
        </p:nvSpPr>
        <p:spPr>
          <a:xfrm>
            <a:off x="3460219" y="4791126"/>
            <a:ext cx="120735" cy="254889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48" name="Freeform 948"/>
          <p:cNvSpPr/>
          <p:nvPr/>
        </p:nvSpPr>
        <p:spPr>
          <a:xfrm>
            <a:off x="3620923" y="4752645"/>
            <a:ext cx="170408" cy="289560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49" name="Freeform 949"/>
          <p:cNvSpPr/>
          <p:nvPr/>
        </p:nvSpPr>
        <p:spPr>
          <a:xfrm>
            <a:off x="3842635" y="4834560"/>
            <a:ext cx="172456" cy="211455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50" name="Freeform 950"/>
          <p:cNvSpPr/>
          <p:nvPr/>
        </p:nvSpPr>
        <p:spPr>
          <a:xfrm>
            <a:off x="571843" y="5361864"/>
            <a:ext cx="82230" cy="92202"/>
          </a:xfrm>
          <a:custGeom>
            <a:avLst/>
            <a:gdLst/>
            <a:ahLst/>
            <a:cxnLst/>
            <a:rect l="0" t="0" r="0" b="0"/>
            <a:pathLst>
              <a:path w="2741017" h="3073400">
                <a:moveTo>
                  <a:pt x="0" y="1533525"/>
                </a:moveTo>
                <a:cubicBezTo>
                  <a:pt x="0" y="1032669"/>
                  <a:pt x="116747" y="651868"/>
                  <a:pt x="350242" y="391121"/>
                </a:cubicBezTo>
                <a:cubicBezTo>
                  <a:pt x="583869" y="130374"/>
                  <a:pt x="923925" y="0"/>
                  <a:pt x="1370409" y="0"/>
                </a:cubicBezTo>
                <a:cubicBezTo>
                  <a:pt x="1804590" y="0"/>
                  <a:pt x="2141537" y="128323"/>
                  <a:pt x="2381250" y="384969"/>
                </a:cubicBezTo>
                <a:cubicBezTo>
                  <a:pt x="2621094" y="641615"/>
                  <a:pt x="2741017" y="1024467"/>
                  <a:pt x="2741017" y="1533525"/>
                </a:cubicBezTo>
                <a:cubicBezTo>
                  <a:pt x="2741017" y="2026180"/>
                  <a:pt x="2622153" y="2405989"/>
                  <a:pt x="2384425" y="2672954"/>
                </a:cubicBezTo>
                <a:cubicBezTo>
                  <a:pt x="2146697" y="2939918"/>
                  <a:pt x="1808691" y="3073400"/>
                  <a:pt x="1370409" y="3073400"/>
                </a:cubicBezTo>
                <a:cubicBezTo>
                  <a:pt x="928158" y="3073400"/>
                  <a:pt x="589161" y="2937868"/>
                  <a:pt x="353417" y="2666802"/>
                </a:cubicBezTo>
                <a:cubicBezTo>
                  <a:pt x="117805" y="2395604"/>
                  <a:pt x="0" y="2017845"/>
                  <a:pt x="0" y="1533525"/>
                </a:cubicBezTo>
                <a:close/>
                <a:moveTo>
                  <a:pt x="3621683" y="61722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51" name="Freeform 951"/>
          <p:cNvSpPr/>
          <p:nvPr/>
        </p:nvSpPr>
        <p:spPr>
          <a:xfrm>
            <a:off x="802905" y="5295951"/>
            <a:ext cx="120735" cy="254889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52" name="Freeform 952"/>
          <p:cNvSpPr/>
          <p:nvPr/>
        </p:nvSpPr>
        <p:spPr>
          <a:xfrm>
            <a:off x="963610" y="5257470"/>
            <a:ext cx="170408" cy="289560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53" name="Freeform 953"/>
          <p:cNvSpPr/>
          <p:nvPr/>
        </p:nvSpPr>
        <p:spPr>
          <a:xfrm>
            <a:off x="1185359" y="5339385"/>
            <a:ext cx="172456" cy="211455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54" name="Freeform 954"/>
          <p:cNvSpPr/>
          <p:nvPr/>
        </p:nvSpPr>
        <p:spPr>
          <a:xfrm>
            <a:off x="1480528" y="5343195"/>
            <a:ext cx="287982" cy="203835"/>
          </a:xfrm>
          <a:custGeom>
            <a:avLst/>
            <a:gdLst/>
            <a:ahLst/>
            <a:cxnLst/>
            <a:rect l="0" t="0" r="0" b="0"/>
            <a:pathLst>
              <a:path w="9599414" h="6794500">
                <a:moveTo>
                  <a:pt x="6498828" y="6794500"/>
                </a:moveTo>
                <a:lnTo>
                  <a:pt x="5252442" y="2808288"/>
                </a:lnTo>
                <a:cubicBezTo>
                  <a:pt x="5173861" y="2564475"/>
                  <a:pt x="5027084" y="2010701"/>
                  <a:pt x="4812109" y="1146969"/>
                </a:cubicBezTo>
                <a:lnTo>
                  <a:pt x="4762500" y="1146969"/>
                </a:lnTo>
                <a:cubicBezTo>
                  <a:pt x="4597135" y="1870208"/>
                  <a:pt x="4452474" y="2428148"/>
                  <a:pt x="4328517" y="2820790"/>
                </a:cubicBezTo>
                <a:lnTo>
                  <a:pt x="3044825" y="6794500"/>
                </a:lnTo>
                <a:lnTo>
                  <a:pt x="1854200" y="6794500"/>
                </a:lnTo>
                <a:lnTo>
                  <a:pt x="0" y="0"/>
                </a:lnTo>
                <a:lnTo>
                  <a:pt x="1079103" y="0"/>
                </a:lnTo>
                <a:cubicBezTo>
                  <a:pt x="1517253" y="1706960"/>
                  <a:pt x="1851025" y="3006792"/>
                  <a:pt x="2080419" y="3899496"/>
                </a:cubicBezTo>
                <a:cubicBezTo>
                  <a:pt x="2309945" y="4792200"/>
                  <a:pt x="2441244" y="5393532"/>
                  <a:pt x="2474317" y="5703491"/>
                </a:cubicBezTo>
                <a:lnTo>
                  <a:pt x="2523927" y="5703491"/>
                </a:lnTo>
                <a:cubicBezTo>
                  <a:pt x="2569435" y="5467880"/>
                  <a:pt x="2642791" y="5163080"/>
                  <a:pt x="2743994" y="4789091"/>
                </a:cubicBezTo>
                <a:cubicBezTo>
                  <a:pt x="2845329" y="4415103"/>
                  <a:pt x="2933171" y="4118571"/>
                  <a:pt x="3007519" y="3899496"/>
                </a:cubicBezTo>
                <a:lnTo>
                  <a:pt x="4254103" y="0"/>
                </a:lnTo>
                <a:lnTo>
                  <a:pt x="5370314" y="0"/>
                </a:lnTo>
                <a:lnTo>
                  <a:pt x="6585744" y="3899297"/>
                </a:lnTo>
                <a:cubicBezTo>
                  <a:pt x="6817254" y="4610233"/>
                  <a:pt x="6974350" y="5207464"/>
                  <a:pt x="7057033" y="5690990"/>
                </a:cubicBezTo>
                <a:lnTo>
                  <a:pt x="7106642" y="5690990"/>
                </a:lnTo>
                <a:cubicBezTo>
                  <a:pt x="7123178" y="5542161"/>
                  <a:pt x="7167563" y="5312768"/>
                  <a:pt x="7239794" y="5002808"/>
                </a:cubicBezTo>
                <a:cubicBezTo>
                  <a:pt x="7312158" y="4692849"/>
                  <a:pt x="7743164" y="3025246"/>
                  <a:pt x="8532813" y="0"/>
                </a:cubicBezTo>
                <a:lnTo>
                  <a:pt x="9599414" y="0"/>
                </a:lnTo>
                <a:lnTo>
                  <a:pt x="7720409" y="6794500"/>
                </a:lnTo>
                <a:close/>
                <a:moveTo>
                  <a:pt x="-142676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55" name="Freeform 955"/>
          <p:cNvSpPr/>
          <p:nvPr/>
        </p:nvSpPr>
        <p:spPr>
          <a:xfrm>
            <a:off x="1789317" y="5339766"/>
            <a:ext cx="163520" cy="21107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56" name="Freeform 956"/>
          <p:cNvSpPr/>
          <p:nvPr/>
        </p:nvSpPr>
        <p:spPr>
          <a:xfrm>
            <a:off x="1988746" y="5295951"/>
            <a:ext cx="120735" cy="254889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57" name="Freeform 957"/>
          <p:cNvSpPr/>
          <p:nvPr/>
        </p:nvSpPr>
        <p:spPr>
          <a:xfrm>
            <a:off x="2138104" y="5339385"/>
            <a:ext cx="172456" cy="211455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58" name="Freeform 958"/>
          <p:cNvSpPr/>
          <p:nvPr/>
        </p:nvSpPr>
        <p:spPr>
          <a:xfrm>
            <a:off x="2362430" y="5339385"/>
            <a:ext cx="117389" cy="207645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59" name="Freeform 959"/>
          <p:cNvSpPr/>
          <p:nvPr/>
        </p:nvSpPr>
        <p:spPr>
          <a:xfrm>
            <a:off x="2586901" y="5343195"/>
            <a:ext cx="287982" cy="203835"/>
          </a:xfrm>
          <a:custGeom>
            <a:avLst/>
            <a:gdLst/>
            <a:ahLst/>
            <a:cxnLst/>
            <a:rect l="0" t="0" r="0" b="0"/>
            <a:pathLst>
              <a:path w="9599414" h="6794500">
                <a:moveTo>
                  <a:pt x="6498828" y="6794500"/>
                </a:moveTo>
                <a:lnTo>
                  <a:pt x="5252442" y="2808288"/>
                </a:lnTo>
                <a:cubicBezTo>
                  <a:pt x="5173861" y="2564475"/>
                  <a:pt x="5027084" y="2010701"/>
                  <a:pt x="4812109" y="1146969"/>
                </a:cubicBezTo>
                <a:lnTo>
                  <a:pt x="4762500" y="1146969"/>
                </a:lnTo>
                <a:cubicBezTo>
                  <a:pt x="4597135" y="1870208"/>
                  <a:pt x="4452474" y="2428148"/>
                  <a:pt x="4328517" y="2820790"/>
                </a:cubicBezTo>
                <a:lnTo>
                  <a:pt x="3044825" y="6794500"/>
                </a:lnTo>
                <a:lnTo>
                  <a:pt x="1854200" y="6794500"/>
                </a:lnTo>
                <a:lnTo>
                  <a:pt x="0" y="0"/>
                </a:lnTo>
                <a:lnTo>
                  <a:pt x="1079103" y="0"/>
                </a:lnTo>
                <a:cubicBezTo>
                  <a:pt x="1517253" y="1706960"/>
                  <a:pt x="1851025" y="3006792"/>
                  <a:pt x="2080419" y="3899496"/>
                </a:cubicBezTo>
                <a:cubicBezTo>
                  <a:pt x="2309945" y="4792200"/>
                  <a:pt x="2441244" y="5393532"/>
                  <a:pt x="2474317" y="5703491"/>
                </a:cubicBezTo>
                <a:lnTo>
                  <a:pt x="2523927" y="5703491"/>
                </a:lnTo>
                <a:cubicBezTo>
                  <a:pt x="2569435" y="5467880"/>
                  <a:pt x="2642791" y="5163080"/>
                  <a:pt x="2743994" y="4789091"/>
                </a:cubicBezTo>
                <a:cubicBezTo>
                  <a:pt x="2845329" y="4415103"/>
                  <a:pt x="2933171" y="4118571"/>
                  <a:pt x="3007519" y="3899496"/>
                </a:cubicBezTo>
                <a:lnTo>
                  <a:pt x="4254103" y="0"/>
                </a:lnTo>
                <a:lnTo>
                  <a:pt x="5370314" y="0"/>
                </a:lnTo>
                <a:lnTo>
                  <a:pt x="6585744" y="3899297"/>
                </a:lnTo>
                <a:cubicBezTo>
                  <a:pt x="6817254" y="4610233"/>
                  <a:pt x="6974350" y="5207464"/>
                  <a:pt x="7057033" y="5690990"/>
                </a:cubicBezTo>
                <a:lnTo>
                  <a:pt x="7106642" y="5690990"/>
                </a:lnTo>
                <a:cubicBezTo>
                  <a:pt x="7123178" y="5542161"/>
                  <a:pt x="7167563" y="5312768"/>
                  <a:pt x="7239794" y="5002808"/>
                </a:cubicBezTo>
                <a:cubicBezTo>
                  <a:pt x="7312158" y="4692849"/>
                  <a:pt x="7743164" y="3025246"/>
                  <a:pt x="8532813" y="0"/>
                </a:cubicBezTo>
                <a:lnTo>
                  <a:pt x="9599414" y="0"/>
                </a:lnTo>
                <a:lnTo>
                  <a:pt x="7720409" y="6794500"/>
                </a:lnTo>
                <a:close/>
                <a:moveTo>
                  <a:pt x="-142676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60" name="Freeform 960"/>
          <p:cNvSpPr/>
          <p:nvPr/>
        </p:nvSpPr>
        <p:spPr>
          <a:xfrm>
            <a:off x="2899596" y="5339385"/>
            <a:ext cx="172456" cy="211455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61" name="Freeform 961"/>
          <p:cNvSpPr/>
          <p:nvPr/>
        </p:nvSpPr>
        <p:spPr>
          <a:xfrm>
            <a:off x="3210873" y="5257470"/>
            <a:ext cx="179337" cy="293370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62" name="Freeform 962"/>
          <p:cNvSpPr/>
          <p:nvPr/>
        </p:nvSpPr>
        <p:spPr>
          <a:xfrm>
            <a:off x="3454934" y="5339385"/>
            <a:ext cx="117389" cy="207645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63" name="Freeform 963"/>
          <p:cNvSpPr/>
          <p:nvPr/>
        </p:nvSpPr>
        <p:spPr>
          <a:xfrm>
            <a:off x="3607095" y="5267412"/>
            <a:ext cx="36462" cy="279618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64" name="Freeform 964"/>
          <p:cNvSpPr/>
          <p:nvPr/>
        </p:nvSpPr>
        <p:spPr>
          <a:xfrm>
            <a:off x="3705290" y="5339385"/>
            <a:ext cx="170408" cy="207645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65" name="Freeform 965"/>
          <p:cNvSpPr/>
          <p:nvPr/>
        </p:nvSpPr>
        <p:spPr>
          <a:xfrm>
            <a:off x="3938385" y="5257470"/>
            <a:ext cx="163151" cy="289560"/>
          </a:xfrm>
          <a:custGeom>
            <a:avLst/>
            <a:gdLst/>
            <a:ahLst/>
            <a:cxnLst/>
            <a:rect l="0" t="0" r="0" b="0"/>
            <a:pathLst>
              <a:path w="5438378" h="9652000">
                <a:moveTo>
                  <a:pt x="1016992" y="6172399"/>
                </a:moveTo>
                <a:cubicBezTo>
                  <a:pt x="1194792" y="5920383"/>
                  <a:pt x="1465593" y="5589919"/>
                  <a:pt x="1829395" y="5181005"/>
                </a:cubicBezTo>
                <a:lnTo>
                  <a:pt x="4024709" y="2857500"/>
                </a:lnTo>
                <a:lnTo>
                  <a:pt x="5246290" y="2857500"/>
                </a:lnTo>
                <a:lnTo>
                  <a:pt x="2492970" y="5752505"/>
                </a:lnTo>
                <a:lnTo>
                  <a:pt x="5438378" y="9652000"/>
                </a:lnTo>
                <a:lnTo>
                  <a:pt x="4191992" y="9652000"/>
                </a:lnTo>
                <a:lnTo>
                  <a:pt x="1792089" y="6438900"/>
                </a:lnTo>
                <a:lnTo>
                  <a:pt x="1016992" y="7108825"/>
                </a:lnTo>
                <a:lnTo>
                  <a:pt x="1016992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16992" y="0"/>
                </a:lnTo>
                <a:lnTo>
                  <a:pt x="1016992" y="5117902"/>
                </a:lnTo>
                <a:cubicBezTo>
                  <a:pt x="1016992" y="5345311"/>
                  <a:pt x="1000456" y="5696811"/>
                  <a:pt x="967383" y="6172399"/>
                </a:cubicBezTo>
                <a:close/>
                <a:moveTo>
                  <a:pt x="2388195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38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66" name="Rectangle 966"/>
          <p:cNvSpPr/>
          <p:nvPr/>
        </p:nvSpPr>
        <p:spPr>
          <a:xfrm>
            <a:off x="8574379" y="183058"/>
            <a:ext cx="1763984" cy="183794"/>
          </a:xfrm>
          <a:prstGeom prst="rect">
            <a:avLst/>
          </a:prstGeom>
        </p:spPr>
      </p:sp>
      <p:sp>
        <p:nvSpPr>
          <p:cNvPr id="967" name="Freeform 967"/>
          <p:cNvSpPr/>
          <p:nvPr/>
        </p:nvSpPr>
        <p:spPr>
          <a:xfrm>
            <a:off x="8581821" y="219939"/>
            <a:ext cx="111918" cy="111861"/>
          </a:xfrm>
          <a:custGeom>
            <a:avLst/>
            <a:gdLst/>
            <a:ahLst/>
            <a:cxnLst/>
            <a:rect l="0" t="0" r="0" b="0"/>
            <a:pathLst>
              <a:path w="9326562" h="9321800">
                <a:moveTo>
                  <a:pt x="4917479" y="2629099"/>
                </a:moveTo>
                <a:cubicBezTo>
                  <a:pt x="4400748" y="2629099"/>
                  <a:pt x="4002815" y="2808751"/>
                  <a:pt x="3723679" y="3168055"/>
                </a:cubicBezTo>
                <a:cubicBezTo>
                  <a:pt x="3444676" y="3527359"/>
                  <a:pt x="3305175" y="4025040"/>
                  <a:pt x="3305175" y="4661099"/>
                </a:cubicBezTo>
                <a:cubicBezTo>
                  <a:pt x="3305175" y="5354969"/>
                  <a:pt x="3436408" y="5869186"/>
                  <a:pt x="3698875" y="6203752"/>
                </a:cubicBezTo>
                <a:cubicBezTo>
                  <a:pt x="3961474" y="6538318"/>
                  <a:pt x="4363574" y="6705600"/>
                  <a:pt x="4905176" y="6705600"/>
                </a:cubicBezTo>
                <a:cubicBezTo>
                  <a:pt x="5260776" y="6705600"/>
                  <a:pt x="5696942" y="6612533"/>
                  <a:pt x="6213673" y="6426399"/>
                </a:cubicBezTo>
                <a:lnTo>
                  <a:pt x="6213673" y="7195344"/>
                </a:lnTo>
                <a:cubicBezTo>
                  <a:pt x="6015236" y="7278027"/>
                  <a:pt x="5811639" y="7348340"/>
                  <a:pt x="5602883" y="7406283"/>
                </a:cubicBezTo>
                <a:cubicBezTo>
                  <a:pt x="5394126" y="7464095"/>
                  <a:pt x="5145021" y="7493000"/>
                  <a:pt x="4855567" y="7493000"/>
                </a:cubicBezTo>
                <a:cubicBezTo>
                  <a:pt x="4053483" y="7493000"/>
                  <a:pt x="3437466" y="7244094"/>
                  <a:pt x="3007518" y="6746280"/>
                </a:cubicBezTo>
                <a:cubicBezTo>
                  <a:pt x="2577570" y="6248467"/>
                  <a:pt x="2362597" y="5553406"/>
                  <a:pt x="2362597" y="4661099"/>
                </a:cubicBezTo>
                <a:cubicBezTo>
                  <a:pt x="2362597" y="3797631"/>
                  <a:pt x="2590998" y="3111831"/>
                  <a:pt x="3047801" y="2603699"/>
                </a:cubicBezTo>
                <a:cubicBezTo>
                  <a:pt x="3504604" y="2095566"/>
                  <a:pt x="4127830" y="1841500"/>
                  <a:pt x="4917479" y="1841500"/>
                </a:cubicBezTo>
                <a:cubicBezTo>
                  <a:pt x="5446646" y="1841500"/>
                  <a:pt x="5955175" y="1965524"/>
                  <a:pt x="6443067" y="2213571"/>
                </a:cubicBezTo>
                <a:lnTo>
                  <a:pt x="6083300" y="2945408"/>
                </a:lnTo>
                <a:cubicBezTo>
                  <a:pt x="5636815" y="2734536"/>
                  <a:pt x="5248208" y="2629099"/>
                  <a:pt x="4917479" y="2629099"/>
                </a:cubicBezTo>
                <a:close/>
                <a:moveTo>
                  <a:pt x="5945584" y="9194800"/>
                </a:moveTo>
                <a:moveTo>
                  <a:pt x="0" y="4664075"/>
                </a:moveTo>
                <a:cubicBezTo>
                  <a:pt x="0" y="3837120"/>
                  <a:pt x="206705" y="3061825"/>
                  <a:pt x="620117" y="2338190"/>
                </a:cubicBezTo>
                <a:cubicBezTo>
                  <a:pt x="1033528" y="1614554"/>
                  <a:pt x="1601986" y="1043980"/>
                  <a:pt x="2325489" y="626468"/>
                </a:cubicBezTo>
                <a:cubicBezTo>
                  <a:pt x="3048992" y="208823"/>
                  <a:pt x="3828256" y="0"/>
                  <a:pt x="4663281" y="0"/>
                </a:cubicBezTo>
                <a:cubicBezTo>
                  <a:pt x="5490104" y="0"/>
                  <a:pt x="6265267" y="206772"/>
                  <a:pt x="6988770" y="620316"/>
                </a:cubicBezTo>
                <a:cubicBezTo>
                  <a:pt x="7712273" y="1033727"/>
                  <a:pt x="8282781" y="1602251"/>
                  <a:pt x="8700293" y="2325886"/>
                </a:cubicBezTo>
                <a:cubicBezTo>
                  <a:pt x="9117806" y="3049390"/>
                  <a:pt x="9326562" y="3828786"/>
                  <a:pt x="9326562" y="4664075"/>
                </a:cubicBezTo>
                <a:cubicBezTo>
                  <a:pt x="9326562" y="5478595"/>
                  <a:pt x="9126074" y="6243506"/>
                  <a:pt x="8725098" y="6958807"/>
                </a:cubicBezTo>
                <a:cubicBezTo>
                  <a:pt x="8324122" y="7674108"/>
                  <a:pt x="7761883" y="8246798"/>
                  <a:pt x="7038379" y="8676879"/>
                </a:cubicBezTo>
                <a:cubicBezTo>
                  <a:pt x="6314876" y="9106827"/>
                  <a:pt x="5523177" y="9321800"/>
                  <a:pt x="4663281" y="9321800"/>
                </a:cubicBezTo>
                <a:cubicBezTo>
                  <a:pt x="3807486" y="9321800"/>
                  <a:pt x="3017837" y="9107819"/>
                  <a:pt x="2294334" y="8679855"/>
                </a:cubicBezTo>
                <a:cubicBezTo>
                  <a:pt x="1570963" y="8251892"/>
                  <a:pt x="1007731" y="7680259"/>
                  <a:pt x="604639" y="6964958"/>
                </a:cubicBezTo>
                <a:cubicBezTo>
                  <a:pt x="201546" y="6249657"/>
                  <a:pt x="0" y="5482696"/>
                  <a:pt x="0" y="4664075"/>
                </a:cubicBezTo>
                <a:close/>
                <a:moveTo>
                  <a:pt x="3910608" y="9194800"/>
                </a:moveTo>
                <a:moveTo>
                  <a:pt x="651073" y="4663877"/>
                </a:moveTo>
                <a:cubicBezTo>
                  <a:pt x="651073" y="5379311"/>
                  <a:pt x="830924" y="6048177"/>
                  <a:pt x="1190625" y="6670477"/>
                </a:cubicBezTo>
                <a:cubicBezTo>
                  <a:pt x="1550326" y="7292777"/>
                  <a:pt x="2041260" y="7782785"/>
                  <a:pt x="2663428" y="8140502"/>
                </a:cubicBezTo>
                <a:cubicBezTo>
                  <a:pt x="3285596" y="8498086"/>
                  <a:pt x="3952213" y="8676879"/>
                  <a:pt x="4663281" y="8676879"/>
                </a:cubicBezTo>
                <a:cubicBezTo>
                  <a:pt x="5382683" y="8676879"/>
                  <a:pt x="6050359" y="8497028"/>
                  <a:pt x="6666309" y="8137327"/>
                </a:cubicBezTo>
                <a:cubicBezTo>
                  <a:pt x="7282259" y="7777494"/>
                  <a:pt x="7771077" y="7290594"/>
                  <a:pt x="8132762" y="6676629"/>
                </a:cubicBezTo>
                <a:cubicBezTo>
                  <a:pt x="8494580" y="6062663"/>
                  <a:pt x="8675489" y="5391746"/>
                  <a:pt x="8675489" y="4663877"/>
                </a:cubicBezTo>
                <a:cubicBezTo>
                  <a:pt x="8675489" y="3944475"/>
                  <a:pt x="8495638" y="3276733"/>
                  <a:pt x="8135937" y="2660650"/>
                </a:cubicBezTo>
                <a:cubicBezTo>
                  <a:pt x="7776236" y="2044568"/>
                  <a:pt x="7289403" y="1555618"/>
                  <a:pt x="6675437" y="1193800"/>
                </a:cubicBezTo>
                <a:cubicBezTo>
                  <a:pt x="6061604" y="831983"/>
                  <a:pt x="5390885" y="651074"/>
                  <a:pt x="4663281" y="651074"/>
                </a:cubicBezTo>
                <a:cubicBezTo>
                  <a:pt x="3943879" y="651074"/>
                  <a:pt x="3276203" y="830991"/>
                  <a:pt x="2660253" y="1190824"/>
                </a:cubicBezTo>
                <a:cubicBezTo>
                  <a:pt x="2044303" y="1550525"/>
                  <a:pt x="1555419" y="2037358"/>
                  <a:pt x="1193601" y="2651324"/>
                </a:cubicBezTo>
                <a:cubicBezTo>
                  <a:pt x="831916" y="3265290"/>
                  <a:pt x="651073" y="3936140"/>
                  <a:pt x="651073" y="4663877"/>
                </a:cubicBezTo>
                <a:close/>
                <a:moveTo>
                  <a:pt x="3910806" y="9194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68" name="Freeform 968"/>
          <p:cNvSpPr/>
          <p:nvPr/>
        </p:nvSpPr>
        <p:spPr>
          <a:xfrm>
            <a:off x="8742780" y="221463"/>
            <a:ext cx="136995" cy="108813"/>
          </a:xfrm>
          <a:custGeom>
            <a:avLst/>
            <a:gdLst/>
            <a:ahLst/>
            <a:cxnLst/>
            <a:rect l="0" t="0" r="0" b="0"/>
            <a:pathLst>
              <a:path w="11416308" h="9067800">
                <a:moveTo>
                  <a:pt x="8991600" y="9067800"/>
                </a:moveTo>
                <a:lnTo>
                  <a:pt x="7949803" y="9067800"/>
                </a:lnTo>
                <a:lnTo>
                  <a:pt x="6120606" y="2995613"/>
                </a:lnTo>
                <a:cubicBezTo>
                  <a:pt x="6033690" y="2726929"/>
                  <a:pt x="5936456" y="2387931"/>
                  <a:pt x="5828903" y="1978621"/>
                </a:cubicBezTo>
                <a:cubicBezTo>
                  <a:pt x="5721482" y="1569178"/>
                  <a:pt x="5665721" y="1323116"/>
                  <a:pt x="5661620" y="1240433"/>
                </a:cubicBezTo>
                <a:cubicBezTo>
                  <a:pt x="5570736" y="1786269"/>
                  <a:pt x="5426075" y="2383764"/>
                  <a:pt x="5227637" y="3032919"/>
                </a:cubicBezTo>
                <a:lnTo>
                  <a:pt x="3454003" y="9067800"/>
                </a:lnTo>
                <a:lnTo>
                  <a:pt x="2412206" y="9067800"/>
                </a:lnTo>
                <a:lnTo>
                  <a:pt x="0" y="0"/>
                </a:lnTo>
                <a:lnTo>
                  <a:pt x="1116211" y="0"/>
                </a:lnTo>
                <a:lnTo>
                  <a:pt x="2548731" y="5600700"/>
                </a:lnTo>
                <a:cubicBezTo>
                  <a:pt x="2747169" y="6386381"/>
                  <a:pt x="2891829" y="7097581"/>
                  <a:pt x="2982714" y="7734300"/>
                </a:cubicBezTo>
                <a:cubicBezTo>
                  <a:pt x="3094368" y="6977592"/>
                  <a:pt x="3259733" y="6237420"/>
                  <a:pt x="3478808" y="5513785"/>
                </a:cubicBezTo>
                <a:lnTo>
                  <a:pt x="5103614" y="0"/>
                </a:lnTo>
                <a:lnTo>
                  <a:pt x="6219825" y="0"/>
                </a:lnTo>
                <a:lnTo>
                  <a:pt x="7924998" y="5563394"/>
                </a:lnTo>
                <a:cubicBezTo>
                  <a:pt x="8123436" y="6204347"/>
                  <a:pt x="8290917" y="6927983"/>
                  <a:pt x="8427442" y="7734300"/>
                </a:cubicBezTo>
                <a:cubicBezTo>
                  <a:pt x="8505891" y="7147190"/>
                  <a:pt x="8654719" y="6431823"/>
                  <a:pt x="8873926" y="5588199"/>
                </a:cubicBezTo>
                <a:lnTo>
                  <a:pt x="10300097" y="0"/>
                </a:lnTo>
                <a:lnTo>
                  <a:pt x="11416308" y="0"/>
                </a:lnTo>
                <a:close/>
                <a:moveTo>
                  <a:pt x="-167481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69" name="Freeform 969"/>
          <p:cNvSpPr/>
          <p:nvPr/>
        </p:nvSpPr>
        <p:spPr>
          <a:xfrm>
            <a:off x="8883871" y="221463"/>
            <a:ext cx="136995" cy="108813"/>
          </a:xfrm>
          <a:custGeom>
            <a:avLst/>
            <a:gdLst/>
            <a:ahLst/>
            <a:cxnLst/>
            <a:rect l="0" t="0" r="0" b="0"/>
            <a:pathLst>
              <a:path w="11416308" h="9067800">
                <a:moveTo>
                  <a:pt x="8991600" y="9067800"/>
                </a:moveTo>
                <a:lnTo>
                  <a:pt x="7949803" y="9067800"/>
                </a:lnTo>
                <a:lnTo>
                  <a:pt x="6120606" y="2995613"/>
                </a:lnTo>
                <a:cubicBezTo>
                  <a:pt x="6033690" y="2726929"/>
                  <a:pt x="5936456" y="2387931"/>
                  <a:pt x="5828903" y="1978621"/>
                </a:cubicBezTo>
                <a:cubicBezTo>
                  <a:pt x="5721482" y="1569178"/>
                  <a:pt x="5665721" y="1323116"/>
                  <a:pt x="5661620" y="1240433"/>
                </a:cubicBezTo>
                <a:cubicBezTo>
                  <a:pt x="5570736" y="1786269"/>
                  <a:pt x="5426075" y="2383764"/>
                  <a:pt x="5227637" y="3032919"/>
                </a:cubicBezTo>
                <a:lnTo>
                  <a:pt x="3454003" y="9067800"/>
                </a:lnTo>
                <a:lnTo>
                  <a:pt x="2412206" y="9067800"/>
                </a:lnTo>
                <a:lnTo>
                  <a:pt x="0" y="0"/>
                </a:lnTo>
                <a:lnTo>
                  <a:pt x="1116211" y="0"/>
                </a:lnTo>
                <a:lnTo>
                  <a:pt x="2548731" y="5600700"/>
                </a:lnTo>
                <a:cubicBezTo>
                  <a:pt x="2747169" y="6386381"/>
                  <a:pt x="2891829" y="7097581"/>
                  <a:pt x="2982714" y="7734300"/>
                </a:cubicBezTo>
                <a:cubicBezTo>
                  <a:pt x="3094368" y="6977592"/>
                  <a:pt x="3259733" y="6237420"/>
                  <a:pt x="3478808" y="5513785"/>
                </a:cubicBezTo>
                <a:lnTo>
                  <a:pt x="5103614" y="0"/>
                </a:lnTo>
                <a:lnTo>
                  <a:pt x="6219825" y="0"/>
                </a:lnTo>
                <a:lnTo>
                  <a:pt x="7924998" y="5563394"/>
                </a:lnTo>
                <a:cubicBezTo>
                  <a:pt x="8123436" y="6204347"/>
                  <a:pt x="8290917" y="6927983"/>
                  <a:pt x="8427442" y="7734300"/>
                </a:cubicBezTo>
                <a:cubicBezTo>
                  <a:pt x="8505891" y="7147190"/>
                  <a:pt x="8654719" y="6431823"/>
                  <a:pt x="8873926" y="5588199"/>
                </a:cubicBezTo>
                <a:lnTo>
                  <a:pt x="10300097" y="0"/>
                </a:lnTo>
                <a:lnTo>
                  <a:pt x="11416308" y="0"/>
                </a:lnTo>
                <a:close/>
                <a:moveTo>
                  <a:pt x="-167481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70" name="Freeform 970"/>
          <p:cNvSpPr/>
          <p:nvPr/>
        </p:nvSpPr>
        <p:spPr>
          <a:xfrm>
            <a:off x="9037910" y="221463"/>
            <a:ext cx="60648" cy="108813"/>
          </a:xfrm>
          <a:custGeom>
            <a:avLst/>
            <a:gdLst/>
            <a:ahLst/>
            <a:cxnLst/>
            <a:rect l="0" t="0" r="0" b="0"/>
            <a:pathLst>
              <a:path w="5054005" h="9067800">
                <a:moveTo>
                  <a:pt x="1054299" y="9067800"/>
                </a:moveTo>
                <a:lnTo>
                  <a:pt x="0" y="9067800"/>
                </a:lnTo>
                <a:lnTo>
                  <a:pt x="0" y="0"/>
                </a:lnTo>
                <a:lnTo>
                  <a:pt x="5054005" y="0"/>
                </a:lnTo>
                <a:lnTo>
                  <a:pt x="5054005" y="936427"/>
                </a:lnTo>
                <a:lnTo>
                  <a:pt x="1054299" y="936427"/>
                </a:lnTo>
                <a:lnTo>
                  <a:pt x="1054299" y="4254500"/>
                </a:lnTo>
                <a:lnTo>
                  <a:pt x="4812110" y="4254500"/>
                </a:lnTo>
                <a:lnTo>
                  <a:pt x="4812110" y="5190927"/>
                </a:lnTo>
                <a:lnTo>
                  <a:pt x="1054299" y="5190927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71" name="Freeform 971"/>
          <p:cNvSpPr/>
          <p:nvPr/>
        </p:nvSpPr>
        <p:spPr>
          <a:xfrm>
            <a:off x="9142689" y="221463"/>
            <a:ext cx="52908" cy="108813"/>
          </a:xfrm>
          <a:custGeom>
            <a:avLst/>
            <a:gdLst/>
            <a:ahLst/>
            <a:cxnLst/>
            <a:rect l="0" t="0" r="0" b="0"/>
            <a:pathLst>
              <a:path w="4409083" h="9067800">
                <a:moveTo>
                  <a:pt x="4409083" y="0"/>
                </a:moveTo>
                <a:lnTo>
                  <a:pt x="1029494" y="9067800"/>
                </a:lnTo>
                <a:lnTo>
                  <a:pt x="0" y="9067800"/>
                </a:lnTo>
                <a:lnTo>
                  <a:pt x="3379589" y="0"/>
                </a:lnTo>
                <a:close/>
                <a:moveTo>
                  <a:pt x="8943777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72" name="Freeform 972"/>
          <p:cNvSpPr/>
          <p:nvPr/>
        </p:nvSpPr>
        <p:spPr>
          <a:xfrm>
            <a:off x="9236740" y="221463"/>
            <a:ext cx="90711" cy="108813"/>
          </a:xfrm>
          <a:custGeom>
            <a:avLst/>
            <a:gdLst/>
            <a:ahLst/>
            <a:cxnLst/>
            <a:rect l="0" t="0" r="0" b="0"/>
            <a:pathLst>
              <a:path w="7559278" h="9067800">
                <a:moveTo>
                  <a:pt x="6424414" y="0"/>
                </a:moveTo>
                <a:lnTo>
                  <a:pt x="7559278" y="0"/>
                </a:lnTo>
                <a:lnTo>
                  <a:pt x="4291210" y="9067800"/>
                </a:lnTo>
                <a:lnTo>
                  <a:pt x="3249414" y="9067800"/>
                </a:lnTo>
                <a:lnTo>
                  <a:pt x="0" y="0"/>
                </a:lnTo>
                <a:lnTo>
                  <a:pt x="1116210" y="0"/>
                </a:lnTo>
                <a:lnTo>
                  <a:pt x="3199804" y="5867400"/>
                </a:lnTo>
                <a:cubicBezTo>
                  <a:pt x="3439649" y="6541427"/>
                  <a:pt x="3629818" y="7196799"/>
                  <a:pt x="3770312" y="7833519"/>
                </a:cubicBezTo>
                <a:cubicBezTo>
                  <a:pt x="3919140" y="7163727"/>
                  <a:pt x="4113477" y="6495918"/>
                  <a:pt x="4353321" y="5830094"/>
                </a:cubicBezTo>
                <a:close/>
                <a:moveTo>
                  <a:pt x="9067800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73" name="Freeform 973"/>
          <p:cNvSpPr/>
          <p:nvPr/>
        </p:nvSpPr>
        <p:spPr>
          <a:xfrm>
            <a:off x="9339505" y="218429"/>
            <a:ext cx="14585" cy="111847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74" name="Freeform 974"/>
          <p:cNvSpPr/>
          <p:nvPr/>
        </p:nvSpPr>
        <p:spPr>
          <a:xfrm>
            <a:off x="9379087" y="247218"/>
            <a:ext cx="68163" cy="83058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75" name="Freeform 975"/>
          <p:cNvSpPr/>
          <p:nvPr/>
        </p:nvSpPr>
        <p:spPr>
          <a:xfrm>
            <a:off x="9468092" y="247218"/>
            <a:ext cx="58935" cy="84582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76" name="Freeform 976"/>
          <p:cNvSpPr/>
          <p:nvPr/>
        </p:nvSpPr>
        <p:spPr>
          <a:xfrm>
            <a:off x="9540650" y="247218"/>
            <a:ext cx="68982" cy="84582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77" name="Freeform 977"/>
          <p:cNvSpPr/>
          <p:nvPr/>
        </p:nvSpPr>
        <p:spPr>
          <a:xfrm>
            <a:off x="9630700" y="247218"/>
            <a:ext cx="68163" cy="83058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78" name="Freeform 978"/>
          <p:cNvSpPr/>
          <p:nvPr/>
        </p:nvSpPr>
        <p:spPr>
          <a:xfrm>
            <a:off x="9713454" y="229845"/>
            <a:ext cx="48294" cy="101955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79" name="Freeform 979"/>
          <p:cNvSpPr/>
          <p:nvPr/>
        </p:nvSpPr>
        <p:spPr>
          <a:xfrm>
            <a:off x="9819493" y="221463"/>
            <a:ext cx="78581" cy="108813"/>
          </a:xfrm>
          <a:custGeom>
            <a:avLst/>
            <a:gdLst/>
            <a:ahLst/>
            <a:cxnLst/>
            <a:rect l="0" t="0" r="0" b="0"/>
            <a:pathLst>
              <a:path w="6548438" h="9067800">
                <a:moveTo>
                  <a:pt x="6548438" y="9067800"/>
                </a:moveTo>
                <a:lnTo>
                  <a:pt x="5308204" y="9067800"/>
                </a:lnTo>
                <a:lnTo>
                  <a:pt x="2003029" y="4670425"/>
                </a:lnTo>
                <a:lnTo>
                  <a:pt x="1054299" y="5513983"/>
                </a:lnTo>
                <a:lnTo>
                  <a:pt x="1054299" y="9067800"/>
                </a:lnTo>
                <a:lnTo>
                  <a:pt x="0" y="9067800"/>
                </a:lnTo>
                <a:lnTo>
                  <a:pt x="0" y="0"/>
                </a:lnTo>
                <a:lnTo>
                  <a:pt x="1054299" y="0"/>
                </a:lnTo>
                <a:lnTo>
                  <a:pt x="1054299" y="4496594"/>
                </a:lnTo>
                <a:lnTo>
                  <a:pt x="5165725" y="0"/>
                </a:lnTo>
                <a:lnTo>
                  <a:pt x="6412111" y="0"/>
                </a:lnTo>
                <a:lnTo>
                  <a:pt x="2765822" y="3938390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80" name="Freeform 980"/>
          <p:cNvSpPr/>
          <p:nvPr/>
        </p:nvSpPr>
        <p:spPr>
          <a:xfrm>
            <a:off x="9911177" y="247218"/>
            <a:ext cx="68163" cy="83058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81" name="Freeform 981"/>
          <p:cNvSpPr/>
          <p:nvPr/>
        </p:nvSpPr>
        <p:spPr>
          <a:xfrm>
            <a:off x="10000181" y="247218"/>
            <a:ext cx="68982" cy="84582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82" name="Freeform 982"/>
          <p:cNvSpPr/>
          <p:nvPr/>
        </p:nvSpPr>
        <p:spPr>
          <a:xfrm>
            <a:off x="10085693" y="247218"/>
            <a:ext cx="68982" cy="84582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83" name="Freeform 983"/>
          <p:cNvSpPr/>
          <p:nvPr/>
        </p:nvSpPr>
        <p:spPr>
          <a:xfrm>
            <a:off x="10164804" y="213690"/>
            <a:ext cx="56035" cy="116586"/>
          </a:xfrm>
          <a:custGeom>
            <a:avLst/>
            <a:gdLst/>
            <a:ahLst/>
            <a:cxnLst/>
            <a:rect l="0" t="0" r="0" b="0"/>
            <a:pathLst>
              <a:path w="4669631" h="9715500">
                <a:moveTo>
                  <a:pt x="3975100" y="3720108"/>
                </a:moveTo>
                <a:lnTo>
                  <a:pt x="2244923" y="3720108"/>
                </a:lnTo>
                <a:lnTo>
                  <a:pt x="2244923" y="9715500"/>
                </a:lnTo>
                <a:lnTo>
                  <a:pt x="1215430" y="9715500"/>
                </a:lnTo>
                <a:lnTo>
                  <a:pt x="1215430" y="3720108"/>
                </a:lnTo>
                <a:lnTo>
                  <a:pt x="0" y="3720108"/>
                </a:lnTo>
                <a:lnTo>
                  <a:pt x="0" y="3254971"/>
                </a:lnTo>
                <a:lnTo>
                  <a:pt x="1215430" y="2882900"/>
                </a:lnTo>
                <a:lnTo>
                  <a:pt x="1215430" y="2504679"/>
                </a:lnTo>
                <a:cubicBezTo>
                  <a:pt x="1215430" y="834893"/>
                  <a:pt x="1945150" y="0"/>
                  <a:pt x="3404592" y="0"/>
                </a:cubicBezTo>
                <a:cubicBezTo>
                  <a:pt x="3764293" y="0"/>
                  <a:pt x="4185973" y="72364"/>
                  <a:pt x="4669631" y="217091"/>
                </a:cubicBezTo>
                <a:lnTo>
                  <a:pt x="4402931" y="1041797"/>
                </a:lnTo>
                <a:cubicBezTo>
                  <a:pt x="4006056" y="913607"/>
                  <a:pt x="3667059" y="849511"/>
                  <a:pt x="3385939" y="849511"/>
                </a:cubicBezTo>
                <a:cubicBezTo>
                  <a:pt x="2997398" y="849511"/>
                  <a:pt x="2710061" y="978694"/>
                  <a:pt x="2523926" y="1237060"/>
                </a:cubicBezTo>
                <a:cubicBezTo>
                  <a:pt x="2337924" y="1495293"/>
                  <a:pt x="2244923" y="1909630"/>
                  <a:pt x="2244923" y="2480072"/>
                </a:cubicBezTo>
                <a:lnTo>
                  <a:pt x="2244923" y="2920207"/>
                </a:lnTo>
                <a:lnTo>
                  <a:pt x="3975100" y="2920207"/>
                </a:lnTo>
                <a:close/>
                <a:moveTo>
                  <a:pt x="5815608" y="9715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84" name="Freeform 984"/>
          <p:cNvSpPr/>
          <p:nvPr/>
        </p:nvSpPr>
        <p:spPr>
          <a:xfrm>
            <a:off x="10222853" y="247218"/>
            <a:ext cx="68982" cy="84582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85" name="Freeform 985"/>
          <p:cNvSpPr/>
          <p:nvPr/>
        </p:nvSpPr>
        <p:spPr>
          <a:xfrm>
            <a:off x="10312903" y="214452"/>
            <a:ext cx="12353" cy="115824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A10EBFA-9D21-4DCF-8793-0B236E14DE50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03780" y="91351"/>
            <a:ext cx="5755123" cy="187163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7" name="Picture 987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219718" y="16978"/>
            <a:ext cx="4472269" cy="7537734"/>
          </a:xfrm>
          <a:prstGeom prst="rect">
            <a:avLst/>
          </a:prstGeom>
          <a:noFill/>
        </p:spPr>
      </p:pic>
      <p:sp>
        <p:nvSpPr>
          <p:cNvPr id="988" name="Rectangle 988"/>
          <p:cNvSpPr/>
          <p:nvPr/>
        </p:nvSpPr>
        <p:spPr>
          <a:xfrm>
            <a:off x="540000" y="1602245"/>
            <a:ext cx="4987293" cy="728420"/>
          </a:xfrm>
          <a:prstGeom prst="rect">
            <a:avLst/>
          </a:prstGeom>
        </p:spPr>
      </p:sp>
      <p:sp>
        <p:nvSpPr>
          <p:cNvPr id="989" name="Freeform 989"/>
          <p:cNvSpPr/>
          <p:nvPr/>
        </p:nvSpPr>
        <p:spPr>
          <a:xfrm>
            <a:off x="555158" y="1682154"/>
            <a:ext cx="153651" cy="242366"/>
          </a:xfrm>
          <a:custGeom>
            <a:avLst/>
            <a:gdLst/>
            <a:ahLst/>
            <a:cxnLst/>
            <a:rect l="0" t="0" r="0" b="0"/>
            <a:pathLst>
              <a:path w="5909667" h="9321800">
                <a:moveTo>
                  <a:pt x="5909667" y="6679804"/>
                </a:moveTo>
                <a:cubicBezTo>
                  <a:pt x="5909667" y="7498425"/>
                  <a:pt x="5615120" y="8143412"/>
                  <a:pt x="5026025" y="8614768"/>
                </a:cubicBezTo>
                <a:cubicBezTo>
                  <a:pt x="4436930" y="9086123"/>
                  <a:pt x="3617317" y="9321800"/>
                  <a:pt x="2567186" y="9321800"/>
                </a:cubicBezTo>
                <a:cubicBezTo>
                  <a:pt x="1599869" y="9321800"/>
                  <a:pt x="744141" y="9139899"/>
                  <a:pt x="0" y="8776097"/>
                </a:cubicBezTo>
                <a:lnTo>
                  <a:pt x="0" y="6990160"/>
                </a:lnTo>
                <a:cubicBezTo>
                  <a:pt x="611849" y="7262945"/>
                  <a:pt x="1129638" y="7455165"/>
                  <a:pt x="1553369" y="7566819"/>
                </a:cubicBezTo>
                <a:cubicBezTo>
                  <a:pt x="1977099" y="7678473"/>
                  <a:pt x="2364647" y="7734300"/>
                  <a:pt x="2716014" y="7734300"/>
                </a:cubicBezTo>
                <a:cubicBezTo>
                  <a:pt x="3137760" y="7734300"/>
                  <a:pt x="3461279" y="7653669"/>
                  <a:pt x="3686572" y="7492405"/>
                </a:cubicBezTo>
                <a:cubicBezTo>
                  <a:pt x="3911865" y="7331142"/>
                  <a:pt x="4024511" y="7091297"/>
                  <a:pt x="4024511" y="6772871"/>
                </a:cubicBezTo>
                <a:cubicBezTo>
                  <a:pt x="4024511" y="6595071"/>
                  <a:pt x="3974901" y="6436916"/>
                  <a:pt x="3875683" y="6298407"/>
                </a:cubicBezTo>
                <a:cubicBezTo>
                  <a:pt x="3776464" y="6159897"/>
                  <a:pt x="3630745" y="6026547"/>
                  <a:pt x="3438525" y="5898357"/>
                </a:cubicBezTo>
                <a:cubicBezTo>
                  <a:pt x="3246305" y="5770166"/>
                  <a:pt x="2854590" y="5565445"/>
                  <a:pt x="2263378" y="5284193"/>
                </a:cubicBezTo>
                <a:cubicBezTo>
                  <a:pt x="1709473" y="5023711"/>
                  <a:pt x="1294011" y="4773547"/>
                  <a:pt x="1016992" y="4533702"/>
                </a:cubicBezTo>
                <a:cubicBezTo>
                  <a:pt x="739973" y="4293857"/>
                  <a:pt x="518782" y="4014788"/>
                  <a:pt x="353417" y="3696494"/>
                </a:cubicBezTo>
                <a:cubicBezTo>
                  <a:pt x="188052" y="3378068"/>
                  <a:pt x="105370" y="3005865"/>
                  <a:pt x="105370" y="2579886"/>
                </a:cubicBezTo>
                <a:cubicBezTo>
                  <a:pt x="105370" y="1777802"/>
                  <a:pt x="377163" y="1147300"/>
                  <a:pt x="920750" y="688380"/>
                </a:cubicBezTo>
                <a:cubicBezTo>
                  <a:pt x="1464469" y="229460"/>
                  <a:pt x="2215885" y="0"/>
                  <a:pt x="3175000" y="0"/>
                </a:cubicBezTo>
                <a:cubicBezTo>
                  <a:pt x="3646223" y="0"/>
                  <a:pt x="4095750" y="55827"/>
                  <a:pt x="4523581" y="167482"/>
                </a:cubicBezTo>
                <a:cubicBezTo>
                  <a:pt x="4951545" y="279136"/>
                  <a:pt x="5399087" y="436232"/>
                  <a:pt x="5866209" y="638771"/>
                </a:cubicBezTo>
                <a:lnTo>
                  <a:pt x="5246092" y="2133204"/>
                </a:lnTo>
                <a:cubicBezTo>
                  <a:pt x="4762434" y="1934766"/>
                  <a:pt x="4362450" y="1796323"/>
                  <a:pt x="4046141" y="1717874"/>
                </a:cubicBezTo>
                <a:cubicBezTo>
                  <a:pt x="3729963" y="1639293"/>
                  <a:pt x="3418880" y="1600002"/>
                  <a:pt x="3112889" y="1600002"/>
                </a:cubicBezTo>
                <a:cubicBezTo>
                  <a:pt x="2749087" y="1600002"/>
                  <a:pt x="2470018" y="1684801"/>
                  <a:pt x="2275681" y="1854399"/>
                </a:cubicBezTo>
                <a:cubicBezTo>
                  <a:pt x="2081477" y="2023865"/>
                  <a:pt x="1984375" y="2245056"/>
                  <a:pt x="1984375" y="2517974"/>
                </a:cubicBezTo>
                <a:cubicBezTo>
                  <a:pt x="1984375" y="2687572"/>
                  <a:pt x="2023599" y="2835408"/>
                  <a:pt x="2102048" y="2961482"/>
                </a:cubicBezTo>
                <a:cubicBezTo>
                  <a:pt x="2180630" y="3087556"/>
                  <a:pt x="2305711" y="3209529"/>
                  <a:pt x="2477294" y="3327400"/>
                </a:cubicBezTo>
                <a:cubicBezTo>
                  <a:pt x="2648876" y="3445272"/>
                  <a:pt x="3055077" y="3657204"/>
                  <a:pt x="3695898" y="3963194"/>
                </a:cubicBezTo>
                <a:cubicBezTo>
                  <a:pt x="4543359" y="4368404"/>
                  <a:pt x="5124185" y="4774671"/>
                  <a:pt x="5438378" y="5181997"/>
                </a:cubicBezTo>
                <a:cubicBezTo>
                  <a:pt x="5752571" y="5589191"/>
                  <a:pt x="5909667" y="6088460"/>
                  <a:pt x="5909667" y="6679804"/>
                </a:cubicBezTo>
                <a:close/>
                <a:moveTo>
                  <a:pt x="1931987" y="9194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90" name="Freeform 990"/>
          <p:cNvSpPr/>
          <p:nvPr/>
        </p:nvSpPr>
        <p:spPr>
          <a:xfrm>
            <a:off x="744916" y="1670266"/>
            <a:ext cx="53528" cy="250952"/>
          </a:xfrm>
          <a:custGeom>
            <a:avLst/>
            <a:gdLst/>
            <a:ahLst/>
            <a:cxnLst/>
            <a:rect l="0" t="0" r="0" b="0"/>
            <a:pathLst>
              <a:path w="2058789" h="9652000">
                <a:moveTo>
                  <a:pt x="0" y="923925"/>
                </a:moveTo>
                <a:cubicBezTo>
                  <a:pt x="0" y="307975"/>
                  <a:pt x="343165" y="0"/>
                  <a:pt x="1029494" y="0"/>
                </a:cubicBezTo>
                <a:cubicBezTo>
                  <a:pt x="1715691" y="0"/>
                  <a:pt x="2058789" y="307975"/>
                  <a:pt x="2058789" y="923925"/>
                </a:cubicBezTo>
                <a:cubicBezTo>
                  <a:pt x="2058789" y="1217480"/>
                  <a:pt x="1972998" y="1445949"/>
                  <a:pt x="1801416" y="1609329"/>
                </a:cubicBezTo>
                <a:cubicBezTo>
                  <a:pt x="1629834" y="1772577"/>
                  <a:pt x="1372526" y="1854200"/>
                  <a:pt x="1029494" y="1854200"/>
                </a:cubicBezTo>
                <a:cubicBezTo>
                  <a:pt x="343165" y="1854200"/>
                  <a:pt x="0" y="1544109"/>
                  <a:pt x="0" y="923925"/>
                </a:cubicBezTo>
                <a:close/>
                <a:moveTo>
                  <a:pt x="7816454" y="9652000"/>
                </a:moveTo>
                <a:moveTo>
                  <a:pt x="1971874" y="9652000"/>
                </a:moveTo>
                <a:lnTo>
                  <a:pt x="80566" y="9652000"/>
                </a:lnTo>
                <a:lnTo>
                  <a:pt x="80566" y="2717800"/>
                </a:lnTo>
                <a:lnTo>
                  <a:pt x="1971874" y="2717800"/>
                </a:lnTo>
                <a:close/>
                <a:moveTo>
                  <a:pt x="-911621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91" name="Freeform 991"/>
          <p:cNvSpPr/>
          <p:nvPr/>
        </p:nvSpPr>
        <p:spPr>
          <a:xfrm>
            <a:off x="847127" y="1737627"/>
            <a:ext cx="166389" cy="183591"/>
          </a:xfrm>
          <a:custGeom>
            <a:avLst/>
            <a:gdLst/>
            <a:ahLst/>
            <a:cxnLst/>
            <a:rect l="0" t="0" r="0" b="0"/>
            <a:pathLst>
              <a:path w="6399609" h="7061200">
                <a:moveTo>
                  <a:pt x="6399609" y="7061200"/>
                </a:moveTo>
                <a:lnTo>
                  <a:pt x="4508302" y="7061200"/>
                </a:lnTo>
                <a:lnTo>
                  <a:pt x="4508302" y="3013274"/>
                </a:lnTo>
                <a:cubicBezTo>
                  <a:pt x="4508302" y="2513211"/>
                  <a:pt x="4419402" y="2138165"/>
                  <a:pt x="4241602" y="1888133"/>
                </a:cubicBezTo>
                <a:cubicBezTo>
                  <a:pt x="4063802" y="1638102"/>
                  <a:pt x="3780631" y="1513086"/>
                  <a:pt x="3392091" y="1513086"/>
                </a:cubicBezTo>
                <a:cubicBezTo>
                  <a:pt x="2862924" y="1513086"/>
                  <a:pt x="2480469" y="1689762"/>
                  <a:pt x="2244725" y="2043113"/>
                </a:cubicBezTo>
                <a:cubicBezTo>
                  <a:pt x="2009114" y="2396464"/>
                  <a:pt x="1891308" y="2982251"/>
                  <a:pt x="1891308" y="3800475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45022" y="127000"/>
                </a:lnTo>
                <a:lnTo>
                  <a:pt x="1699220" y="1016993"/>
                </a:lnTo>
                <a:lnTo>
                  <a:pt x="1804591" y="1016993"/>
                </a:lnTo>
                <a:cubicBezTo>
                  <a:pt x="2015464" y="682162"/>
                  <a:pt x="2305910" y="428956"/>
                  <a:pt x="2675930" y="257374"/>
                </a:cubicBezTo>
                <a:cubicBezTo>
                  <a:pt x="3045949" y="85791"/>
                  <a:pt x="3466571" y="0"/>
                  <a:pt x="3937794" y="0"/>
                </a:cubicBezTo>
                <a:cubicBezTo>
                  <a:pt x="4743979" y="0"/>
                  <a:pt x="5355828" y="218017"/>
                  <a:pt x="5773341" y="654050"/>
                </a:cubicBezTo>
                <a:cubicBezTo>
                  <a:pt x="6190853" y="1090084"/>
                  <a:pt x="6399609" y="1719329"/>
                  <a:pt x="6399609" y="2541786"/>
                </a:cubicBezTo>
                <a:close/>
                <a:moveTo>
                  <a:pt x="-99218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92" name="Freeform 992"/>
          <p:cNvSpPr/>
          <p:nvPr/>
        </p:nvSpPr>
        <p:spPr>
          <a:xfrm>
            <a:off x="1052510" y="1737627"/>
            <a:ext cx="144622" cy="186893"/>
          </a:xfrm>
          <a:custGeom>
            <a:avLst/>
            <a:gdLst/>
            <a:ahLst/>
            <a:cxnLst/>
            <a:rect l="0" t="0" r="0" b="0"/>
            <a:pathLst>
              <a:path w="5562402" h="7188200">
                <a:moveTo>
                  <a:pt x="3237111" y="7188200"/>
                </a:moveTo>
                <a:cubicBezTo>
                  <a:pt x="1079037" y="7188200"/>
                  <a:pt x="0" y="6003595"/>
                  <a:pt x="0" y="3634383"/>
                </a:cubicBezTo>
                <a:cubicBezTo>
                  <a:pt x="0" y="2456061"/>
                  <a:pt x="293489" y="1555750"/>
                  <a:pt x="880468" y="933450"/>
                </a:cubicBezTo>
                <a:cubicBezTo>
                  <a:pt x="1467578" y="311150"/>
                  <a:pt x="2308887" y="0"/>
                  <a:pt x="3404394" y="0"/>
                </a:cubicBezTo>
                <a:cubicBezTo>
                  <a:pt x="4206478" y="0"/>
                  <a:pt x="4925814" y="157097"/>
                  <a:pt x="5562402" y="471290"/>
                </a:cubicBezTo>
                <a:lnTo>
                  <a:pt x="5004396" y="1934766"/>
                </a:lnTo>
                <a:cubicBezTo>
                  <a:pt x="4706739" y="1814910"/>
                  <a:pt x="4429721" y="1716750"/>
                  <a:pt x="4173339" y="1640285"/>
                </a:cubicBezTo>
                <a:cubicBezTo>
                  <a:pt x="3917090" y="1563820"/>
                  <a:pt x="3660775" y="1525588"/>
                  <a:pt x="3404394" y="1525588"/>
                </a:cubicBezTo>
                <a:cubicBezTo>
                  <a:pt x="2420541" y="1525588"/>
                  <a:pt x="1928614" y="2224419"/>
                  <a:pt x="1928614" y="3622080"/>
                </a:cubicBezTo>
                <a:cubicBezTo>
                  <a:pt x="1928614" y="4978334"/>
                  <a:pt x="2420607" y="5656461"/>
                  <a:pt x="3404593" y="5656461"/>
                </a:cubicBezTo>
                <a:cubicBezTo>
                  <a:pt x="3768395" y="5656461"/>
                  <a:pt x="4105275" y="5607910"/>
                  <a:pt x="4415235" y="5510808"/>
                </a:cubicBezTo>
                <a:cubicBezTo>
                  <a:pt x="4725326" y="5413574"/>
                  <a:pt x="5035418" y="5261637"/>
                  <a:pt x="5345510" y="5054997"/>
                </a:cubicBezTo>
                <a:lnTo>
                  <a:pt x="5345510" y="6673454"/>
                </a:lnTo>
                <a:cubicBezTo>
                  <a:pt x="5039519" y="6867790"/>
                  <a:pt x="4730486" y="7002132"/>
                  <a:pt x="4418410" y="7076479"/>
                </a:cubicBezTo>
                <a:cubicBezTo>
                  <a:pt x="4106334" y="7150959"/>
                  <a:pt x="3712568" y="7188200"/>
                  <a:pt x="3237111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93" name="Freeform 993"/>
          <p:cNvSpPr/>
          <p:nvPr/>
        </p:nvSpPr>
        <p:spPr>
          <a:xfrm>
            <a:off x="1221606" y="1737627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94" name="Freeform 994"/>
          <p:cNvSpPr/>
          <p:nvPr/>
        </p:nvSpPr>
        <p:spPr>
          <a:xfrm>
            <a:off x="1505894" y="1685456"/>
            <a:ext cx="116895" cy="235762"/>
          </a:xfrm>
          <a:custGeom>
            <a:avLst/>
            <a:gdLst/>
            <a:ahLst/>
            <a:cxnLst/>
            <a:rect l="0" t="0" r="0" b="0"/>
            <a:pathLst>
              <a:path w="4495998" h="9067800">
                <a:moveTo>
                  <a:pt x="4495998" y="9067800"/>
                </a:moveTo>
                <a:lnTo>
                  <a:pt x="2579687" y="9067800"/>
                </a:lnTo>
                <a:lnTo>
                  <a:pt x="2579687" y="3820518"/>
                </a:lnTo>
                <a:lnTo>
                  <a:pt x="2598340" y="2958307"/>
                </a:lnTo>
                <a:lnTo>
                  <a:pt x="2629297" y="2015530"/>
                </a:lnTo>
                <a:cubicBezTo>
                  <a:pt x="2311003" y="2333956"/>
                  <a:pt x="2089811" y="2542779"/>
                  <a:pt x="1965722" y="2641997"/>
                </a:cubicBezTo>
                <a:lnTo>
                  <a:pt x="923925" y="3479404"/>
                </a:lnTo>
                <a:lnTo>
                  <a:pt x="0" y="2325886"/>
                </a:lnTo>
                <a:lnTo>
                  <a:pt x="2920801" y="0"/>
                </a:lnTo>
                <a:lnTo>
                  <a:pt x="4495998" y="0"/>
                </a:lnTo>
                <a:close/>
                <a:moveTo>
                  <a:pt x="-750292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95" name="Freeform 995"/>
          <p:cNvSpPr/>
          <p:nvPr/>
        </p:nvSpPr>
        <p:spPr>
          <a:xfrm>
            <a:off x="1684847" y="1682814"/>
            <a:ext cx="166389" cy="241706"/>
          </a:xfrm>
          <a:custGeom>
            <a:avLst/>
            <a:gdLst/>
            <a:ahLst/>
            <a:cxnLst/>
            <a:rect l="0" t="0" r="0" b="0"/>
            <a:pathLst>
              <a:path w="6399609" h="9296400">
                <a:moveTo>
                  <a:pt x="6399609" y="3975299"/>
                </a:moveTo>
                <a:cubicBezTo>
                  <a:pt x="6399609" y="5761369"/>
                  <a:pt x="6023372" y="7094736"/>
                  <a:pt x="5270897" y="7975402"/>
                </a:cubicBezTo>
                <a:cubicBezTo>
                  <a:pt x="4518554" y="8856068"/>
                  <a:pt x="3379589" y="9296400"/>
                  <a:pt x="1854002" y="9296400"/>
                </a:cubicBezTo>
                <a:cubicBezTo>
                  <a:pt x="1316633" y="9296400"/>
                  <a:pt x="909439" y="9267494"/>
                  <a:pt x="632420" y="9209682"/>
                </a:cubicBezTo>
                <a:lnTo>
                  <a:pt x="632420" y="7671594"/>
                </a:lnTo>
                <a:cubicBezTo>
                  <a:pt x="979686" y="7758510"/>
                  <a:pt x="1343488" y="7801968"/>
                  <a:pt x="1723827" y="7801968"/>
                </a:cubicBezTo>
                <a:cubicBezTo>
                  <a:pt x="2364647" y="7801968"/>
                  <a:pt x="2891763" y="7707776"/>
                  <a:pt x="3305175" y="7519393"/>
                </a:cubicBezTo>
                <a:cubicBezTo>
                  <a:pt x="3718587" y="7331009"/>
                  <a:pt x="4034830" y="7035007"/>
                  <a:pt x="4253905" y="6631385"/>
                </a:cubicBezTo>
                <a:cubicBezTo>
                  <a:pt x="4472980" y="6227763"/>
                  <a:pt x="4599054" y="5672469"/>
                  <a:pt x="4632127" y="4965502"/>
                </a:cubicBezTo>
                <a:lnTo>
                  <a:pt x="4557713" y="4965502"/>
                </a:lnTo>
                <a:cubicBezTo>
                  <a:pt x="4318000" y="5354175"/>
                  <a:pt x="4041048" y="5627093"/>
                  <a:pt x="3726855" y="5784255"/>
                </a:cubicBezTo>
                <a:cubicBezTo>
                  <a:pt x="3412662" y="5941285"/>
                  <a:pt x="3019888" y="6019800"/>
                  <a:pt x="2548533" y="6019800"/>
                </a:cubicBezTo>
                <a:cubicBezTo>
                  <a:pt x="1759016" y="6019800"/>
                  <a:pt x="1136849" y="5766661"/>
                  <a:pt x="682030" y="5260380"/>
                </a:cubicBezTo>
                <a:cubicBezTo>
                  <a:pt x="227343" y="4754100"/>
                  <a:pt x="0" y="4050440"/>
                  <a:pt x="0" y="3149402"/>
                </a:cubicBezTo>
                <a:cubicBezTo>
                  <a:pt x="0" y="2178116"/>
                  <a:pt x="275960" y="1410428"/>
                  <a:pt x="827881" y="846336"/>
                </a:cubicBezTo>
                <a:cubicBezTo>
                  <a:pt x="1379802" y="282113"/>
                  <a:pt x="2131153" y="0"/>
                  <a:pt x="3081933" y="0"/>
                </a:cubicBezTo>
                <a:cubicBezTo>
                  <a:pt x="3751726" y="0"/>
                  <a:pt x="4337778" y="157097"/>
                  <a:pt x="4840089" y="471290"/>
                </a:cubicBezTo>
                <a:cubicBezTo>
                  <a:pt x="5342401" y="785482"/>
                  <a:pt x="5727899" y="1241293"/>
                  <a:pt x="5996583" y="1838722"/>
                </a:cubicBezTo>
                <a:cubicBezTo>
                  <a:pt x="6265267" y="2436152"/>
                  <a:pt x="6399609" y="3148344"/>
                  <a:pt x="6399609" y="3975299"/>
                </a:cubicBezTo>
                <a:close/>
                <a:moveTo>
                  <a:pt x="4784725" y="9169400"/>
                </a:moveTo>
                <a:moveTo>
                  <a:pt x="3119041" y="1537891"/>
                </a:moveTo>
                <a:cubicBezTo>
                  <a:pt x="2722166" y="1537891"/>
                  <a:pt x="2412074" y="1674284"/>
                  <a:pt x="2188766" y="1947069"/>
                </a:cubicBezTo>
                <a:cubicBezTo>
                  <a:pt x="1965590" y="2219722"/>
                  <a:pt x="1854002" y="2612232"/>
                  <a:pt x="1854002" y="3124597"/>
                </a:cubicBezTo>
                <a:cubicBezTo>
                  <a:pt x="1854002" y="3562615"/>
                  <a:pt x="1955271" y="3909748"/>
                  <a:pt x="2157809" y="4165997"/>
                </a:cubicBezTo>
                <a:cubicBezTo>
                  <a:pt x="2360480" y="4422114"/>
                  <a:pt x="2668521" y="4550172"/>
                  <a:pt x="3081933" y="4550172"/>
                </a:cubicBezTo>
                <a:cubicBezTo>
                  <a:pt x="3470474" y="4550172"/>
                  <a:pt x="3803253" y="4423106"/>
                  <a:pt x="4080272" y="4168974"/>
                </a:cubicBezTo>
                <a:cubicBezTo>
                  <a:pt x="4357291" y="3914842"/>
                  <a:pt x="4495800" y="3622477"/>
                  <a:pt x="4495800" y="3291880"/>
                </a:cubicBezTo>
                <a:cubicBezTo>
                  <a:pt x="4495800" y="2800152"/>
                  <a:pt x="4366617" y="2384888"/>
                  <a:pt x="4108252" y="2046090"/>
                </a:cubicBezTo>
                <a:cubicBezTo>
                  <a:pt x="3849886" y="1707291"/>
                  <a:pt x="3520149" y="1537891"/>
                  <a:pt x="3119041" y="1537891"/>
                </a:cubicBezTo>
                <a:close/>
                <a:moveTo>
                  <a:pt x="7222133" y="91694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96" name="Freeform 996"/>
          <p:cNvSpPr/>
          <p:nvPr/>
        </p:nvSpPr>
        <p:spPr>
          <a:xfrm>
            <a:off x="1870890" y="1685786"/>
            <a:ext cx="169129" cy="235432"/>
          </a:xfrm>
          <a:custGeom>
            <a:avLst/>
            <a:gdLst/>
            <a:ahLst/>
            <a:cxnLst/>
            <a:rect l="0" t="0" r="0" b="0"/>
            <a:pathLst>
              <a:path w="6504979" h="9055100">
                <a:moveTo>
                  <a:pt x="1066601" y="9055100"/>
                </a:moveTo>
                <a:lnTo>
                  <a:pt x="4470995" y="1612305"/>
                </a:lnTo>
                <a:lnTo>
                  <a:pt x="0" y="1612305"/>
                </a:lnTo>
                <a:lnTo>
                  <a:pt x="0" y="0"/>
                </a:lnTo>
                <a:lnTo>
                  <a:pt x="6504979" y="0"/>
                </a:lnTo>
                <a:lnTo>
                  <a:pt x="6504979" y="1202929"/>
                </a:lnTo>
                <a:lnTo>
                  <a:pt x="3075781" y="9055100"/>
                </a:lnTo>
                <a:close/>
                <a:moveTo>
                  <a:pt x="-341114" y="90551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97" name="Freeform 997"/>
          <p:cNvSpPr/>
          <p:nvPr/>
        </p:nvSpPr>
        <p:spPr>
          <a:xfrm>
            <a:off x="2061773" y="1681823"/>
            <a:ext cx="164774" cy="242697"/>
          </a:xfrm>
          <a:custGeom>
            <a:avLst/>
            <a:gdLst/>
            <a:ahLst/>
            <a:cxnLst/>
            <a:rect l="0" t="0" r="0" b="0"/>
            <a:pathLst>
              <a:path w="6337499" h="9334500">
                <a:moveTo>
                  <a:pt x="6337499" y="4676577"/>
                </a:moveTo>
                <a:cubicBezTo>
                  <a:pt x="6337499" y="6260240"/>
                  <a:pt x="6078075" y="7432477"/>
                  <a:pt x="5559227" y="8193286"/>
                </a:cubicBezTo>
                <a:cubicBezTo>
                  <a:pt x="5040379" y="8954096"/>
                  <a:pt x="4241470" y="9334500"/>
                  <a:pt x="3162499" y="9334500"/>
                </a:cubicBezTo>
                <a:cubicBezTo>
                  <a:pt x="2116601" y="9334500"/>
                  <a:pt x="1328010" y="8941727"/>
                  <a:pt x="796727" y="8156179"/>
                </a:cubicBezTo>
                <a:cubicBezTo>
                  <a:pt x="265576" y="7370498"/>
                  <a:pt x="0" y="6210631"/>
                  <a:pt x="0" y="4676577"/>
                </a:cubicBezTo>
                <a:cubicBezTo>
                  <a:pt x="0" y="3076377"/>
                  <a:pt x="258366" y="1896930"/>
                  <a:pt x="775097" y="1138238"/>
                </a:cubicBezTo>
                <a:cubicBezTo>
                  <a:pt x="1291829" y="379413"/>
                  <a:pt x="2087629" y="0"/>
                  <a:pt x="3162499" y="0"/>
                </a:cubicBezTo>
                <a:cubicBezTo>
                  <a:pt x="4208397" y="0"/>
                  <a:pt x="4999038" y="396941"/>
                  <a:pt x="5534422" y="1190824"/>
                </a:cubicBezTo>
                <a:cubicBezTo>
                  <a:pt x="6069807" y="1984706"/>
                  <a:pt x="6337499" y="3146624"/>
                  <a:pt x="6337499" y="4676577"/>
                </a:cubicBezTo>
                <a:close/>
                <a:moveTo>
                  <a:pt x="4071938" y="9207500"/>
                </a:moveTo>
                <a:moveTo>
                  <a:pt x="1903611" y="4676577"/>
                </a:moveTo>
                <a:cubicBezTo>
                  <a:pt x="1903611" y="5789018"/>
                  <a:pt x="1999721" y="6586141"/>
                  <a:pt x="2191941" y="7067947"/>
                </a:cubicBezTo>
                <a:cubicBezTo>
                  <a:pt x="2384161" y="7549621"/>
                  <a:pt x="2707680" y="7790458"/>
                  <a:pt x="3162499" y="7790458"/>
                </a:cubicBezTo>
                <a:cubicBezTo>
                  <a:pt x="3608983" y="7790458"/>
                  <a:pt x="3931444" y="7546513"/>
                  <a:pt x="4129882" y="7058621"/>
                </a:cubicBezTo>
                <a:cubicBezTo>
                  <a:pt x="4328319" y="6570597"/>
                  <a:pt x="4427538" y="5776582"/>
                  <a:pt x="4427538" y="4676577"/>
                </a:cubicBezTo>
                <a:cubicBezTo>
                  <a:pt x="4427538" y="3564269"/>
                  <a:pt x="4327261" y="2765161"/>
                  <a:pt x="4126707" y="2279254"/>
                </a:cubicBezTo>
                <a:cubicBezTo>
                  <a:pt x="3926285" y="1793346"/>
                  <a:pt x="3604882" y="1550393"/>
                  <a:pt x="3162499" y="1550393"/>
                </a:cubicBezTo>
                <a:cubicBezTo>
                  <a:pt x="2711913" y="1550393"/>
                  <a:pt x="2389452" y="1793346"/>
                  <a:pt x="2195116" y="2279254"/>
                </a:cubicBezTo>
                <a:cubicBezTo>
                  <a:pt x="2000780" y="2765161"/>
                  <a:pt x="1903611" y="3564269"/>
                  <a:pt x="1903611" y="4676577"/>
                </a:cubicBezTo>
                <a:close/>
                <a:moveTo>
                  <a:pt x="4071938" y="9207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98" name="Freeform 998"/>
          <p:cNvSpPr/>
          <p:nvPr/>
        </p:nvSpPr>
        <p:spPr>
          <a:xfrm>
            <a:off x="2247816" y="1882915"/>
            <a:ext cx="63847" cy="80899"/>
          </a:xfrm>
          <a:custGeom>
            <a:avLst/>
            <a:gdLst/>
            <a:ahLst/>
            <a:cxnLst/>
            <a:rect l="0" t="0" r="0" b="0"/>
            <a:pathLst>
              <a:path w="2455664" h="3111500">
                <a:moveTo>
                  <a:pt x="2455664" y="142479"/>
                </a:moveTo>
                <a:cubicBezTo>
                  <a:pt x="2240690" y="977239"/>
                  <a:pt x="1876888" y="1966912"/>
                  <a:pt x="1364258" y="3111500"/>
                </a:cubicBezTo>
                <a:lnTo>
                  <a:pt x="0" y="3111500"/>
                </a:lnTo>
                <a:cubicBezTo>
                  <a:pt x="268684" y="2012288"/>
                  <a:pt x="477441" y="975122"/>
                  <a:pt x="626269" y="0"/>
                </a:cubicBezTo>
                <a:lnTo>
                  <a:pt x="2362597" y="0"/>
                </a:lnTo>
                <a:close/>
                <a:moveTo>
                  <a:pt x="939998" y="1473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99" name="Freeform 999"/>
          <p:cNvSpPr/>
          <p:nvPr/>
        </p:nvSpPr>
        <p:spPr>
          <a:xfrm>
            <a:off x="2421171" y="1740929"/>
            <a:ext cx="276186" cy="180289"/>
          </a:xfrm>
          <a:custGeom>
            <a:avLst/>
            <a:gdLst/>
            <a:ahLst/>
            <a:cxnLst/>
            <a:rect l="0" t="0" r="0" b="0"/>
            <a:pathLst>
              <a:path w="10622558" h="6934200">
                <a:moveTo>
                  <a:pt x="6567091" y="6934200"/>
                </a:moveTo>
                <a:lnTo>
                  <a:pt x="6033889" y="4509096"/>
                </a:lnTo>
                <a:lnTo>
                  <a:pt x="5314553" y="1445221"/>
                </a:lnTo>
                <a:lnTo>
                  <a:pt x="5271095" y="1445221"/>
                </a:lnTo>
                <a:lnTo>
                  <a:pt x="4006056" y="6934200"/>
                </a:lnTo>
                <a:lnTo>
                  <a:pt x="1972072" y="6934200"/>
                </a:lnTo>
                <a:lnTo>
                  <a:pt x="0" y="0"/>
                </a:lnTo>
                <a:lnTo>
                  <a:pt x="1885156" y="0"/>
                </a:lnTo>
                <a:lnTo>
                  <a:pt x="2685058" y="3070225"/>
                </a:lnTo>
                <a:cubicBezTo>
                  <a:pt x="2813248" y="3620162"/>
                  <a:pt x="2943489" y="4378921"/>
                  <a:pt x="3075781" y="5346502"/>
                </a:cubicBezTo>
                <a:lnTo>
                  <a:pt x="3113087" y="5346502"/>
                </a:lnTo>
                <a:cubicBezTo>
                  <a:pt x="3129624" y="5032309"/>
                  <a:pt x="3201921" y="4534033"/>
                  <a:pt x="3329980" y="3851672"/>
                </a:cubicBezTo>
                <a:lnTo>
                  <a:pt x="3429198" y="3324424"/>
                </a:lnTo>
                <a:lnTo>
                  <a:pt x="4285059" y="0"/>
                </a:lnTo>
                <a:lnTo>
                  <a:pt x="6368653" y="0"/>
                </a:lnTo>
                <a:lnTo>
                  <a:pt x="7181056" y="3324424"/>
                </a:lnTo>
                <a:cubicBezTo>
                  <a:pt x="7197592" y="3415440"/>
                  <a:pt x="7223389" y="3549849"/>
                  <a:pt x="7258447" y="3727649"/>
                </a:cubicBezTo>
                <a:cubicBezTo>
                  <a:pt x="7293636" y="3905449"/>
                  <a:pt x="7327767" y="4094626"/>
                  <a:pt x="7360841" y="4295180"/>
                </a:cubicBezTo>
                <a:cubicBezTo>
                  <a:pt x="7393914" y="4495734"/>
                  <a:pt x="7423878" y="4692188"/>
                  <a:pt x="7450733" y="4884540"/>
                </a:cubicBezTo>
                <a:cubicBezTo>
                  <a:pt x="7477588" y="5076759"/>
                  <a:pt x="7493132" y="5230747"/>
                  <a:pt x="7497366" y="5346502"/>
                </a:cubicBezTo>
                <a:lnTo>
                  <a:pt x="7534473" y="5346502"/>
                </a:lnTo>
                <a:cubicBezTo>
                  <a:pt x="7571647" y="5048846"/>
                  <a:pt x="7637793" y="4640528"/>
                  <a:pt x="7732911" y="4121547"/>
                </a:cubicBezTo>
                <a:cubicBezTo>
                  <a:pt x="7828028" y="3602567"/>
                  <a:pt x="7896225" y="3252126"/>
                  <a:pt x="7937500" y="3070225"/>
                </a:cubicBezTo>
                <a:lnTo>
                  <a:pt x="8768556" y="0"/>
                </a:lnTo>
                <a:lnTo>
                  <a:pt x="10622558" y="0"/>
                </a:lnTo>
                <a:lnTo>
                  <a:pt x="8625880" y="6934200"/>
                </a:lnTo>
                <a:close/>
                <a:moveTo>
                  <a:pt x="-124023" y="6934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00" name="Freeform 1000"/>
          <p:cNvSpPr/>
          <p:nvPr/>
        </p:nvSpPr>
        <p:spPr>
          <a:xfrm>
            <a:off x="2723606" y="1670266"/>
            <a:ext cx="53528" cy="250952"/>
          </a:xfrm>
          <a:custGeom>
            <a:avLst/>
            <a:gdLst/>
            <a:ahLst/>
            <a:cxnLst/>
            <a:rect l="0" t="0" r="0" b="0"/>
            <a:pathLst>
              <a:path w="2058789" h="9652000">
                <a:moveTo>
                  <a:pt x="0" y="923925"/>
                </a:moveTo>
                <a:cubicBezTo>
                  <a:pt x="0" y="307975"/>
                  <a:pt x="343165" y="0"/>
                  <a:pt x="1029494" y="0"/>
                </a:cubicBezTo>
                <a:cubicBezTo>
                  <a:pt x="1715691" y="0"/>
                  <a:pt x="2058789" y="307975"/>
                  <a:pt x="2058789" y="923925"/>
                </a:cubicBezTo>
                <a:cubicBezTo>
                  <a:pt x="2058789" y="1217480"/>
                  <a:pt x="1972998" y="1445949"/>
                  <a:pt x="1801416" y="1609329"/>
                </a:cubicBezTo>
                <a:cubicBezTo>
                  <a:pt x="1629834" y="1772577"/>
                  <a:pt x="1372526" y="1854200"/>
                  <a:pt x="1029494" y="1854200"/>
                </a:cubicBezTo>
                <a:cubicBezTo>
                  <a:pt x="343165" y="1854200"/>
                  <a:pt x="0" y="1544109"/>
                  <a:pt x="0" y="923925"/>
                </a:cubicBezTo>
                <a:close/>
                <a:moveTo>
                  <a:pt x="7816454" y="9652000"/>
                </a:moveTo>
                <a:moveTo>
                  <a:pt x="1971874" y="9652000"/>
                </a:moveTo>
                <a:lnTo>
                  <a:pt x="80566" y="9652000"/>
                </a:lnTo>
                <a:lnTo>
                  <a:pt x="80566" y="2717800"/>
                </a:lnTo>
                <a:lnTo>
                  <a:pt x="1971874" y="2717800"/>
                </a:lnTo>
                <a:close/>
                <a:moveTo>
                  <a:pt x="-911621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01" name="Freeform 1001"/>
          <p:cNvSpPr/>
          <p:nvPr/>
        </p:nvSpPr>
        <p:spPr>
          <a:xfrm>
            <a:off x="2825818" y="1670266"/>
            <a:ext cx="49174" cy="250952"/>
          </a:xfrm>
          <a:custGeom>
            <a:avLst/>
            <a:gdLst/>
            <a:ahLst/>
            <a:cxnLst/>
            <a:rect l="0" t="0" r="0" b="0"/>
            <a:pathLst>
              <a:path w="1891308" h="9652000">
                <a:moveTo>
                  <a:pt x="1891308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close/>
                <a:moveTo>
                  <a:pt x="-992187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02" name="Freeform 1002"/>
          <p:cNvSpPr/>
          <p:nvPr/>
        </p:nvSpPr>
        <p:spPr>
          <a:xfrm>
            <a:off x="2914970" y="1670266"/>
            <a:ext cx="168484" cy="254254"/>
          </a:xfrm>
          <a:custGeom>
            <a:avLst/>
            <a:gdLst/>
            <a:ahLst/>
            <a:cxnLst/>
            <a:rect l="0" t="0" r="0" b="0"/>
            <a:pathLst>
              <a:path w="6480175" h="9779000">
                <a:moveTo>
                  <a:pt x="2616994" y="9779000"/>
                </a:moveTo>
                <a:cubicBezTo>
                  <a:pt x="1802474" y="9779000"/>
                  <a:pt x="1162646" y="9462691"/>
                  <a:pt x="697508" y="8830072"/>
                </a:cubicBezTo>
                <a:cubicBezTo>
                  <a:pt x="232503" y="8197454"/>
                  <a:pt x="0" y="7320889"/>
                  <a:pt x="0" y="6200379"/>
                </a:cubicBezTo>
                <a:cubicBezTo>
                  <a:pt x="0" y="5063332"/>
                  <a:pt x="236670" y="4177507"/>
                  <a:pt x="710010" y="3542904"/>
                </a:cubicBezTo>
                <a:cubicBezTo>
                  <a:pt x="1183349" y="2908168"/>
                  <a:pt x="1835547" y="2590800"/>
                  <a:pt x="2666603" y="2590800"/>
                </a:cubicBezTo>
                <a:cubicBezTo>
                  <a:pt x="3538935" y="2590800"/>
                  <a:pt x="4204494" y="2929864"/>
                  <a:pt x="4663282" y="3607991"/>
                </a:cubicBezTo>
                <a:lnTo>
                  <a:pt x="4725393" y="3607991"/>
                </a:lnTo>
                <a:cubicBezTo>
                  <a:pt x="4630275" y="3090466"/>
                  <a:pt x="4582716" y="2628835"/>
                  <a:pt x="4582716" y="2223096"/>
                </a:cubicBezTo>
                <a:lnTo>
                  <a:pt x="4582716" y="0"/>
                </a:lnTo>
                <a:lnTo>
                  <a:pt x="6480175" y="0"/>
                </a:lnTo>
                <a:lnTo>
                  <a:pt x="6480175" y="9652000"/>
                </a:lnTo>
                <a:lnTo>
                  <a:pt x="5029200" y="9652000"/>
                </a:lnTo>
                <a:lnTo>
                  <a:pt x="4663282" y="8755658"/>
                </a:lnTo>
                <a:lnTo>
                  <a:pt x="4582716" y="8755658"/>
                </a:lnTo>
                <a:cubicBezTo>
                  <a:pt x="4152768" y="9437886"/>
                  <a:pt x="3497528" y="9779000"/>
                  <a:pt x="2616994" y="9779000"/>
                </a:cubicBezTo>
                <a:close/>
                <a:moveTo>
                  <a:pt x="-697507" y="9652000"/>
                </a:moveTo>
                <a:moveTo>
                  <a:pt x="3280371" y="8272066"/>
                </a:moveTo>
                <a:cubicBezTo>
                  <a:pt x="3764029" y="8272066"/>
                  <a:pt x="4118504" y="8131506"/>
                  <a:pt x="4343797" y="7850386"/>
                </a:cubicBezTo>
                <a:cubicBezTo>
                  <a:pt x="4569222" y="7569134"/>
                  <a:pt x="4692253" y="7091495"/>
                  <a:pt x="4712891" y="6417469"/>
                </a:cubicBezTo>
                <a:lnTo>
                  <a:pt x="4712891" y="6212880"/>
                </a:lnTo>
                <a:cubicBezTo>
                  <a:pt x="4712891" y="5468475"/>
                  <a:pt x="4598128" y="4935009"/>
                  <a:pt x="4368602" y="4612482"/>
                </a:cubicBezTo>
                <a:cubicBezTo>
                  <a:pt x="4139208" y="4289955"/>
                  <a:pt x="3766146" y="4128691"/>
                  <a:pt x="3249414" y="4128691"/>
                </a:cubicBezTo>
                <a:cubicBezTo>
                  <a:pt x="2827668" y="4128691"/>
                  <a:pt x="2499982" y="4307550"/>
                  <a:pt x="2266355" y="4665266"/>
                </a:cubicBezTo>
                <a:cubicBezTo>
                  <a:pt x="2032860" y="5022983"/>
                  <a:pt x="1916113" y="5542955"/>
                  <a:pt x="1916113" y="6225183"/>
                </a:cubicBezTo>
                <a:cubicBezTo>
                  <a:pt x="1916113" y="6907544"/>
                  <a:pt x="2033919" y="7419314"/>
                  <a:pt x="2269530" y="7760494"/>
                </a:cubicBezTo>
                <a:cubicBezTo>
                  <a:pt x="2505274" y="8101542"/>
                  <a:pt x="2842221" y="8272066"/>
                  <a:pt x="3280371" y="8272066"/>
                </a:cubicBezTo>
                <a:close/>
                <a:moveTo>
                  <a:pt x="809427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03" name="Freeform 1003"/>
          <p:cNvSpPr/>
          <p:nvPr/>
        </p:nvSpPr>
        <p:spPr>
          <a:xfrm>
            <a:off x="3134224" y="1670266"/>
            <a:ext cx="49174" cy="250952"/>
          </a:xfrm>
          <a:custGeom>
            <a:avLst/>
            <a:gdLst/>
            <a:ahLst/>
            <a:cxnLst/>
            <a:rect l="0" t="0" r="0" b="0"/>
            <a:pathLst>
              <a:path w="1891308" h="9652000">
                <a:moveTo>
                  <a:pt x="1891308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close/>
                <a:moveTo>
                  <a:pt x="-992187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04" name="Freeform 1004"/>
          <p:cNvSpPr/>
          <p:nvPr/>
        </p:nvSpPr>
        <p:spPr>
          <a:xfrm>
            <a:off x="3232246" y="1670266"/>
            <a:ext cx="53528" cy="250952"/>
          </a:xfrm>
          <a:custGeom>
            <a:avLst/>
            <a:gdLst/>
            <a:ahLst/>
            <a:cxnLst/>
            <a:rect l="0" t="0" r="0" b="0"/>
            <a:pathLst>
              <a:path w="2058789" h="9652000">
                <a:moveTo>
                  <a:pt x="0" y="923925"/>
                </a:moveTo>
                <a:cubicBezTo>
                  <a:pt x="0" y="307975"/>
                  <a:pt x="343165" y="0"/>
                  <a:pt x="1029494" y="0"/>
                </a:cubicBezTo>
                <a:cubicBezTo>
                  <a:pt x="1715691" y="0"/>
                  <a:pt x="2058789" y="307975"/>
                  <a:pt x="2058789" y="923925"/>
                </a:cubicBezTo>
                <a:cubicBezTo>
                  <a:pt x="2058789" y="1217480"/>
                  <a:pt x="1972998" y="1445949"/>
                  <a:pt x="1801416" y="1609329"/>
                </a:cubicBezTo>
                <a:cubicBezTo>
                  <a:pt x="1629834" y="1772577"/>
                  <a:pt x="1372526" y="1854200"/>
                  <a:pt x="1029494" y="1854200"/>
                </a:cubicBezTo>
                <a:cubicBezTo>
                  <a:pt x="343165" y="1854200"/>
                  <a:pt x="0" y="1544109"/>
                  <a:pt x="0" y="923925"/>
                </a:cubicBezTo>
                <a:close/>
                <a:moveTo>
                  <a:pt x="7816454" y="9652000"/>
                </a:moveTo>
                <a:moveTo>
                  <a:pt x="1971874" y="9652000"/>
                </a:moveTo>
                <a:lnTo>
                  <a:pt x="80566" y="9652000"/>
                </a:lnTo>
                <a:lnTo>
                  <a:pt x="80566" y="2717800"/>
                </a:lnTo>
                <a:lnTo>
                  <a:pt x="1971874" y="2717800"/>
                </a:lnTo>
                <a:close/>
                <a:moveTo>
                  <a:pt x="-911621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05" name="Freeform 1005"/>
          <p:cNvSpPr/>
          <p:nvPr/>
        </p:nvSpPr>
        <p:spPr>
          <a:xfrm>
            <a:off x="3315270" y="1668615"/>
            <a:ext cx="136078" cy="252603"/>
          </a:xfrm>
          <a:custGeom>
            <a:avLst/>
            <a:gdLst/>
            <a:ahLst/>
            <a:cxnLst/>
            <a:rect l="0" t="0" r="0" b="0"/>
            <a:pathLst>
              <a:path w="5233789" h="9715500">
                <a:moveTo>
                  <a:pt x="4570412" y="4201319"/>
                </a:moveTo>
                <a:lnTo>
                  <a:pt x="2933303" y="4201319"/>
                </a:lnTo>
                <a:lnTo>
                  <a:pt x="2933303" y="9715500"/>
                </a:lnTo>
                <a:lnTo>
                  <a:pt x="1041797" y="9715500"/>
                </a:lnTo>
                <a:lnTo>
                  <a:pt x="1041797" y="4201319"/>
                </a:lnTo>
                <a:lnTo>
                  <a:pt x="0" y="4201319"/>
                </a:lnTo>
                <a:lnTo>
                  <a:pt x="0" y="3289697"/>
                </a:lnTo>
                <a:lnTo>
                  <a:pt x="1041797" y="2781300"/>
                </a:lnTo>
                <a:lnTo>
                  <a:pt x="1041797" y="2273300"/>
                </a:lnTo>
                <a:cubicBezTo>
                  <a:pt x="1041797" y="1484577"/>
                  <a:pt x="1236067" y="908513"/>
                  <a:pt x="1624608" y="545108"/>
                </a:cubicBezTo>
                <a:cubicBezTo>
                  <a:pt x="2013281" y="181703"/>
                  <a:pt x="2635514" y="0"/>
                  <a:pt x="3491309" y="0"/>
                </a:cubicBezTo>
                <a:cubicBezTo>
                  <a:pt x="4144433" y="0"/>
                  <a:pt x="4725260" y="97169"/>
                  <a:pt x="5233789" y="291505"/>
                </a:cubicBezTo>
                <a:lnTo>
                  <a:pt x="4750197" y="1680568"/>
                </a:lnTo>
                <a:cubicBezTo>
                  <a:pt x="4369858" y="1560711"/>
                  <a:pt x="4018491" y="1500783"/>
                  <a:pt x="3696097" y="1500783"/>
                </a:cubicBezTo>
                <a:cubicBezTo>
                  <a:pt x="3427280" y="1500783"/>
                  <a:pt x="3232944" y="1580158"/>
                  <a:pt x="3113087" y="1738908"/>
                </a:cubicBezTo>
                <a:cubicBezTo>
                  <a:pt x="2993231" y="1897658"/>
                  <a:pt x="2933303" y="2100792"/>
                  <a:pt x="2933303" y="2348310"/>
                </a:cubicBezTo>
                <a:lnTo>
                  <a:pt x="2933303" y="2781300"/>
                </a:lnTo>
                <a:lnTo>
                  <a:pt x="4570412" y="2781300"/>
                </a:lnTo>
                <a:close/>
                <a:moveTo>
                  <a:pt x="5259983" y="9715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06" name="Freeform 1006"/>
          <p:cNvSpPr/>
          <p:nvPr/>
        </p:nvSpPr>
        <p:spPr>
          <a:xfrm>
            <a:off x="3450687" y="1737627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07" name="Freeform 1007"/>
          <p:cNvSpPr/>
          <p:nvPr/>
        </p:nvSpPr>
        <p:spPr>
          <a:xfrm>
            <a:off x="3741264" y="1737627"/>
            <a:ext cx="168324" cy="262839"/>
          </a:xfrm>
          <a:custGeom>
            <a:avLst/>
            <a:gdLst/>
            <a:ahLst/>
            <a:cxnLst/>
            <a:rect l="0" t="0" r="0" b="0"/>
            <a:pathLst>
              <a:path w="6474023" h="10109200">
                <a:moveTo>
                  <a:pt x="3807420" y="7188200"/>
                </a:moveTo>
                <a:cubicBezTo>
                  <a:pt x="2993033" y="7188200"/>
                  <a:pt x="2354329" y="6892595"/>
                  <a:pt x="1891308" y="6301383"/>
                </a:cubicBezTo>
                <a:lnTo>
                  <a:pt x="1792089" y="6301383"/>
                </a:lnTo>
                <a:cubicBezTo>
                  <a:pt x="1858235" y="6879233"/>
                  <a:pt x="1891308" y="7213600"/>
                  <a:pt x="1891308" y="7304484"/>
                </a:cubicBezTo>
                <a:lnTo>
                  <a:pt x="1891308" y="10109200"/>
                </a:lnTo>
                <a:lnTo>
                  <a:pt x="0" y="10109200"/>
                </a:lnTo>
                <a:lnTo>
                  <a:pt x="0" y="127000"/>
                </a:lnTo>
                <a:lnTo>
                  <a:pt x="1537891" y="127000"/>
                </a:lnTo>
                <a:lnTo>
                  <a:pt x="1804591" y="1029494"/>
                </a:lnTo>
                <a:lnTo>
                  <a:pt x="1891308" y="1029494"/>
                </a:lnTo>
                <a:cubicBezTo>
                  <a:pt x="2333691" y="343165"/>
                  <a:pt x="2988998" y="0"/>
                  <a:pt x="3857228" y="0"/>
                </a:cubicBezTo>
                <a:cubicBezTo>
                  <a:pt x="4675717" y="0"/>
                  <a:pt x="5316471" y="316310"/>
                  <a:pt x="5779492" y="948929"/>
                </a:cubicBezTo>
                <a:cubicBezTo>
                  <a:pt x="6242513" y="1581547"/>
                  <a:pt x="6474023" y="2460162"/>
                  <a:pt x="6474023" y="3584774"/>
                </a:cubicBezTo>
                <a:cubicBezTo>
                  <a:pt x="6474023" y="4324946"/>
                  <a:pt x="6365478" y="4967949"/>
                  <a:pt x="6148388" y="5513785"/>
                </a:cubicBezTo>
                <a:cubicBezTo>
                  <a:pt x="5931429" y="6059488"/>
                  <a:pt x="5622396" y="6475016"/>
                  <a:pt x="5221288" y="6760369"/>
                </a:cubicBezTo>
                <a:cubicBezTo>
                  <a:pt x="4820312" y="7045590"/>
                  <a:pt x="4349023" y="7188200"/>
                  <a:pt x="3807420" y="7188200"/>
                </a:cubicBezTo>
                <a:close/>
                <a:moveTo>
                  <a:pt x="-1119187" y="7061200"/>
                </a:moveTo>
                <a:moveTo>
                  <a:pt x="3249414" y="1513086"/>
                </a:moveTo>
                <a:cubicBezTo>
                  <a:pt x="2782292" y="1513086"/>
                  <a:pt x="2441244" y="1656821"/>
                  <a:pt x="2226270" y="1944291"/>
                </a:cubicBezTo>
                <a:cubicBezTo>
                  <a:pt x="2011296" y="2231629"/>
                  <a:pt x="1899642" y="2706093"/>
                  <a:pt x="1891308" y="3367683"/>
                </a:cubicBezTo>
                <a:lnTo>
                  <a:pt x="1891308" y="3572272"/>
                </a:lnTo>
                <a:cubicBezTo>
                  <a:pt x="1891308" y="4316678"/>
                  <a:pt x="2001904" y="4850144"/>
                  <a:pt x="2223095" y="5172671"/>
                </a:cubicBezTo>
                <a:cubicBezTo>
                  <a:pt x="2444287" y="5495198"/>
                  <a:pt x="2794662" y="5656461"/>
                  <a:pt x="3274219" y="5656461"/>
                </a:cubicBezTo>
                <a:cubicBezTo>
                  <a:pt x="4121679" y="5656461"/>
                  <a:pt x="4545409" y="4957631"/>
                  <a:pt x="4545409" y="3559969"/>
                </a:cubicBezTo>
                <a:cubicBezTo>
                  <a:pt x="4545409" y="2877609"/>
                  <a:pt x="4441031" y="2365905"/>
                  <a:pt x="4232275" y="2024857"/>
                </a:cubicBezTo>
                <a:cubicBezTo>
                  <a:pt x="4023519" y="1683676"/>
                  <a:pt x="3695898" y="1513086"/>
                  <a:pt x="3249414" y="1513086"/>
                </a:cubicBezTo>
                <a:close/>
                <a:moveTo>
                  <a:pt x="455592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08" name="Freeform 1008"/>
          <p:cNvSpPr/>
          <p:nvPr/>
        </p:nvSpPr>
        <p:spPr>
          <a:xfrm>
            <a:off x="3938590" y="1737627"/>
            <a:ext cx="174773" cy="186893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09" name="Freeform 1009"/>
          <p:cNvSpPr/>
          <p:nvPr/>
        </p:nvSpPr>
        <p:spPr>
          <a:xfrm>
            <a:off x="4153320" y="1737627"/>
            <a:ext cx="168324" cy="262839"/>
          </a:xfrm>
          <a:custGeom>
            <a:avLst/>
            <a:gdLst/>
            <a:ahLst/>
            <a:cxnLst/>
            <a:rect l="0" t="0" r="0" b="0"/>
            <a:pathLst>
              <a:path w="6474023" h="10109200">
                <a:moveTo>
                  <a:pt x="3807420" y="7188200"/>
                </a:moveTo>
                <a:cubicBezTo>
                  <a:pt x="2993033" y="7188200"/>
                  <a:pt x="2354329" y="6892595"/>
                  <a:pt x="1891308" y="6301383"/>
                </a:cubicBezTo>
                <a:lnTo>
                  <a:pt x="1792089" y="6301383"/>
                </a:lnTo>
                <a:cubicBezTo>
                  <a:pt x="1858235" y="6879233"/>
                  <a:pt x="1891308" y="7213600"/>
                  <a:pt x="1891308" y="7304484"/>
                </a:cubicBezTo>
                <a:lnTo>
                  <a:pt x="1891308" y="10109200"/>
                </a:lnTo>
                <a:lnTo>
                  <a:pt x="0" y="10109200"/>
                </a:lnTo>
                <a:lnTo>
                  <a:pt x="0" y="127000"/>
                </a:lnTo>
                <a:lnTo>
                  <a:pt x="1537891" y="127000"/>
                </a:lnTo>
                <a:lnTo>
                  <a:pt x="1804591" y="1029494"/>
                </a:lnTo>
                <a:lnTo>
                  <a:pt x="1891308" y="1029494"/>
                </a:lnTo>
                <a:cubicBezTo>
                  <a:pt x="2333691" y="343165"/>
                  <a:pt x="2988998" y="0"/>
                  <a:pt x="3857228" y="0"/>
                </a:cubicBezTo>
                <a:cubicBezTo>
                  <a:pt x="4675717" y="0"/>
                  <a:pt x="5316471" y="316310"/>
                  <a:pt x="5779492" y="948929"/>
                </a:cubicBezTo>
                <a:cubicBezTo>
                  <a:pt x="6242513" y="1581547"/>
                  <a:pt x="6474023" y="2460162"/>
                  <a:pt x="6474023" y="3584774"/>
                </a:cubicBezTo>
                <a:cubicBezTo>
                  <a:pt x="6474023" y="4324946"/>
                  <a:pt x="6365478" y="4967949"/>
                  <a:pt x="6148388" y="5513785"/>
                </a:cubicBezTo>
                <a:cubicBezTo>
                  <a:pt x="5931429" y="6059488"/>
                  <a:pt x="5622396" y="6475016"/>
                  <a:pt x="5221288" y="6760369"/>
                </a:cubicBezTo>
                <a:cubicBezTo>
                  <a:pt x="4820312" y="7045590"/>
                  <a:pt x="4349023" y="7188200"/>
                  <a:pt x="3807420" y="7188200"/>
                </a:cubicBezTo>
                <a:close/>
                <a:moveTo>
                  <a:pt x="-1119187" y="7061200"/>
                </a:moveTo>
                <a:moveTo>
                  <a:pt x="3249414" y="1513086"/>
                </a:moveTo>
                <a:cubicBezTo>
                  <a:pt x="2782292" y="1513086"/>
                  <a:pt x="2441244" y="1656821"/>
                  <a:pt x="2226270" y="1944291"/>
                </a:cubicBezTo>
                <a:cubicBezTo>
                  <a:pt x="2011296" y="2231629"/>
                  <a:pt x="1899642" y="2706093"/>
                  <a:pt x="1891308" y="3367683"/>
                </a:cubicBezTo>
                <a:lnTo>
                  <a:pt x="1891308" y="3572272"/>
                </a:lnTo>
                <a:cubicBezTo>
                  <a:pt x="1891308" y="4316678"/>
                  <a:pt x="2001904" y="4850144"/>
                  <a:pt x="2223095" y="5172671"/>
                </a:cubicBezTo>
                <a:cubicBezTo>
                  <a:pt x="2444287" y="5495198"/>
                  <a:pt x="2794662" y="5656461"/>
                  <a:pt x="3274219" y="5656461"/>
                </a:cubicBezTo>
                <a:cubicBezTo>
                  <a:pt x="4121679" y="5656461"/>
                  <a:pt x="4545409" y="4957631"/>
                  <a:pt x="4545409" y="3559969"/>
                </a:cubicBezTo>
                <a:cubicBezTo>
                  <a:pt x="4545409" y="2877609"/>
                  <a:pt x="4441031" y="2365905"/>
                  <a:pt x="4232275" y="2024857"/>
                </a:cubicBezTo>
                <a:cubicBezTo>
                  <a:pt x="4023519" y="1683676"/>
                  <a:pt x="3695898" y="1513086"/>
                  <a:pt x="3249414" y="1513086"/>
                </a:cubicBezTo>
                <a:close/>
                <a:moveTo>
                  <a:pt x="455592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10" name="Freeform 1010"/>
          <p:cNvSpPr/>
          <p:nvPr/>
        </p:nvSpPr>
        <p:spPr>
          <a:xfrm>
            <a:off x="4360646" y="1740929"/>
            <a:ext cx="166389" cy="183591"/>
          </a:xfrm>
          <a:custGeom>
            <a:avLst/>
            <a:gdLst/>
            <a:ahLst/>
            <a:cxnLst/>
            <a:rect l="0" t="0" r="0" b="0"/>
            <a:pathLst>
              <a:path w="6399610" h="7061200">
                <a:moveTo>
                  <a:pt x="4948436" y="6934200"/>
                </a:moveTo>
                <a:lnTo>
                  <a:pt x="4694238" y="6050360"/>
                </a:lnTo>
                <a:lnTo>
                  <a:pt x="4595019" y="6050360"/>
                </a:lnTo>
                <a:cubicBezTo>
                  <a:pt x="4392481" y="6372887"/>
                  <a:pt x="4105143" y="6621992"/>
                  <a:pt x="3733006" y="6797675"/>
                </a:cubicBezTo>
                <a:cubicBezTo>
                  <a:pt x="3361002" y="6973358"/>
                  <a:pt x="2937272" y="7061200"/>
                  <a:pt x="2461816" y="7061200"/>
                </a:cubicBezTo>
                <a:cubicBezTo>
                  <a:pt x="1647428" y="7061200"/>
                  <a:pt x="1033529" y="6842985"/>
                  <a:pt x="620117" y="6406555"/>
                </a:cubicBezTo>
                <a:cubicBezTo>
                  <a:pt x="206706" y="5970125"/>
                  <a:pt x="0" y="5342401"/>
                  <a:pt x="0" y="4523383"/>
                </a:cubicBezTo>
                <a:lnTo>
                  <a:pt x="0" y="0"/>
                </a:lnTo>
                <a:lnTo>
                  <a:pt x="1891308" y="0"/>
                </a:lnTo>
                <a:lnTo>
                  <a:pt x="1891308" y="4052491"/>
                </a:lnTo>
                <a:cubicBezTo>
                  <a:pt x="1891308" y="4553083"/>
                  <a:pt x="1980142" y="4928527"/>
                  <a:pt x="2157810" y="5178822"/>
                </a:cubicBezTo>
                <a:cubicBezTo>
                  <a:pt x="2335610" y="5429118"/>
                  <a:pt x="2618846" y="5554266"/>
                  <a:pt x="3007519" y="5554266"/>
                </a:cubicBezTo>
                <a:cubicBezTo>
                  <a:pt x="3536685" y="5554266"/>
                  <a:pt x="3919075" y="5377392"/>
                  <a:pt x="4154686" y="5023644"/>
                </a:cubicBezTo>
                <a:cubicBezTo>
                  <a:pt x="4390298" y="4669896"/>
                  <a:pt x="4508103" y="4083447"/>
                  <a:pt x="4508103" y="3264297"/>
                </a:cubicBezTo>
                <a:lnTo>
                  <a:pt x="4508103" y="0"/>
                </a:lnTo>
                <a:lnTo>
                  <a:pt x="6399610" y="0"/>
                </a:lnTo>
                <a:lnTo>
                  <a:pt x="6399610" y="6934200"/>
                </a:lnTo>
                <a:close/>
                <a:moveTo>
                  <a:pt x="-955079" y="6934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11" name="Freeform 1011"/>
          <p:cNvSpPr/>
          <p:nvPr/>
        </p:nvSpPr>
        <p:spPr>
          <a:xfrm>
            <a:off x="4577958" y="1670266"/>
            <a:ext cx="49174" cy="250952"/>
          </a:xfrm>
          <a:custGeom>
            <a:avLst/>
            <a:gdLst/>
            <a:ahLst/>
            <a:cxnLst/>
            <a:rect l="0" t="0" r="0" b="0"/>
            <a:pathLst>
              <a:path w="1891308" h="9652000">
                <a:moveTo>
                  <a:pt x="1891308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close/>
                <a:moveTo>
                  <a:pt x="-992187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12" name="Freeform 1012"/>
          <p:cNvSpPr/>
          <p:nvPr/>
        </p:nvSpPr>
        <p:spPr>
          <a:xfrm>
            <a:off x="4666146" y="1737297"/>
            <a:ext cx="160745" cy="187223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13" name="Freeform 1013"/>
          <p:cNvSpPr/>
          <p:nvPr/>
        </p:nvSpPr>
        <p:spPr>
          <a:xfrm>
            <a:off x="4858637" y="1702554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14" name="Freeform 1014"/>
          <p:cNvSpPr/>
          <p:nvPr/>
        </p:nvSpPr>
        <p:spPr>
          <a:xfrm>
            <a:off x="5017439" y="1670266"/>
            <a:ext cx="53528" cy="250952"/>
          </a:xfrm>
          <a:custGeom>
            <a:avLst/>
            <a:gdLst/>
            <a:ahLst/>
            <a:cxnLst/>
            <a:rect l="0" t="0" r="0" b="0"/>
            <a:pathLst>
              <a:path w="2058789" h="9652000">
                <a:moveTo>
                  <a:pt x="0" y="923925"/>
                </a:moveTo>
                <a:cubicBezTo>
                  <a:pt x="0" y="307975"/>
                  <a:pt x="343165" y="0"/>
                  <a:pt x="1029494" y="0"/>
                </a:cubicBezTo>
                <a:cubicBezTo>
                  <a:pt x="1715691" y="0"/>
                  <a:pt x="2058789" y="307975"/>
                  <a:pt x="2058789" y="923925"/>
                </a:cubicBezTo>
                <a:cubicBezTo>
                  <a:pt x="2058789" y="1217480"/>
                  <a:pt x="1972998" y="1445949"/>
                  <a:pt x="1801416" y="1609329"/>
                </a:cubicBezTo>
                <a:cubicBezTo>
                  <a:pt x="1629834" y="1772577"/>
                  <a:pt x="1372526" y="1854200"/>
                  <a:pt x="1029494" y="1854200"/>
                </a:cubicBezTo>
                <a:cubicBezTo>
                  <a:pt x="343165" y="1854200"/>
                  <a:pt x="0" y="1544109"/>
                  <a:pt x="0" y="923925"/>
                </a:cubicBezTo>
                <a:close/>
                <a:moveTo>
                  <a:pt x="7816454" y="9652000"/>
                </a:moveTo>
                <a:moveTo>
                  <a:pt x="1971874" y="9652000"/>
                </a:moveTo>
                <a:lnTo>
                  <a:pt x="80566" y="9652000"/>
                </a:lnTo>
                <a:lnTo>
                  <a:pt x="80566" y="2717800"/>
                </a:lnTo>
                <a:lnTo>
                  <a:pt x="1971874" y="2717800"/>
                </a:lnTo>
                <a:close/>
                <a:moveTo>
                  <a:pt x="-911621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15" name="Freeform 1015"/>
          <p:cNvSpPr/>
          <p:nvPr/>
        </p:nvSpPr>
        <p:spPr>
          <a:xfrm>
            <a:off x="5108687" y="1737627"/>
            <a:ext cx="174773" cy="186893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16" name="Freeform 1016"/>
          <p:cNvSpPr/>
          <p:nvPr/>
        </p:nvSpPr>
        <p:spPr>
          <a:xfrm>
            <a:off x="5323417" y="1737627"/>
            <a:ext cx="166389" cy="183591"/>
          </a:xfrm>
          <a:custGeom>
            <a:avLst/>
            <a:gdLst/>
            <a:ahLst/>
            <a:cxnLst/>
            <a:rect l="0" t="0" r="0" b="0"/>
            <a:pathLst>
              <a:path w="6399609" h="7061200">
                <a:moveTo>
                  <a:pt x="6399609" y="7061200"/>
                </a:moveTo>
                <a:lnTo>
                  <a:pt x="4508302" y="7061200"/>
                </a:lnTo>
                <a:lnTo>
                  <a:pt x="4508302" y="3013274"/>
                </a:lnTo>
                <a:cubicBezTo>
                  <a:pt x="4508302" y="2513211"/>
                  <a:pt x="4419402" y="2138165"/>
                  <a:pt x="4241602" y="1888133"/>
                </a:cubicBezTo>
                <a:cubicBezTo>
                  <a:pt x="4063802" y="1638102"/>
                  <a:pt x="3780631" y="1513086"/>
                  <a:pt x="3392091" y="1513086"/>
                </a:cubicBezTo>
                <a:cubicBezTo>
                  <a:pt x="2862924" y="1513086"/>
                  <a:pt x="2480469" y="1689762"/>
                  <a:pt x="2244725" y="2043113"/>
                </a:cubicBezTo>
                <a:cubicBezTo>
                  <a:pt x="2009114" y="2396464"/>
                  <a:pt x="1891308" y="2982251"/>
                  <a:pt x="1891308" y="3800475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45022" y="127000"/>
                </a:lnTo>
                <a:lnTo>
                  <a:pt x="1699220" y="1016993"/>
                </a:lnTo>
                <a:lnTo>
                  <a:pt x="1804591" y="1016993"/>
                </a:lnTo>
                <a:cubicBezTo>
                  <a:pt x="2015464" y="682162"/>
                  <a:pt x="2305910" y="428956"/>
                  <a:pt x="2675930" y="257374"/>
                </a:cubicBezTo>
                <a:cubicBezTo>
                  <a:pt x="3045949" y="85791"/>
                  <a:pt x="3466571" y="0"/>
                  <a:pt x="3937794" y="0"/>
                </a:cubicBezTo>
                <a:cubicBezTo>
                  <a:pt x="4743979" y="0"/>
                  <a:pt x="5355828" y="218017"/>
                  <a:pt x="5773341" y="654050"/>
                </a:cubicBezTo>
                <a:cubicBezTo>
                  <a:pt x="6190853" y="1090084"/>
                  <a:pt x="6399609" y="1719329"/>
                  <a:pt x="6399609" y="2541786"/>
                </a:cubicBezTo>
                <a:close/>
                <a:moveTo>
                  <a:pt x="-99218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17" name="Freeform 1017"/>
          <p:cNvSpPr/>
          <p:nvPr/>
        </p:nvSpPr>
        <p:spPr>
          <a:xfrm>
            <a:off x="554833" y="2067827"/>
            <a:ext cx="136723" cy="186893"/>
          </a:xfrm>
          <a:custGeom>
            <a:avLst/>
            <a:gdLst/>
            <a:ahLst/>
            <a:cxnLst/>
            <a:rect l="0" t="0" r="0" b="0"/>
            <a:pathLst>
              <a:path w="5258594" h="7188200">
                <a:moveTo>
                  <a:pt x="5258594" y="5005190"/>
                </a:moveTo>
                <a:cubicBezTo>
                  <a:pt x="5258594" y="5716257"/>
                  <a:pt x="5011539" y="6257859"/>
                  <a:pt x="4517430" y="6629996"/>
                </a:cubicBezTo>
                <a:cubicBezTo>
                  <a:pt x="4023453" y="7002132"/>
                  <a:pt x="3284538" y="7188200"/>
                  <a:pt x="2300685" y="7188200"/>
                </a:cubicBezTo>
                <a:cubicBezTo>
                  <a:pt x="1796389" y="7188200"/>
                  <a:pt x="1366441" y="7154068"/>
                  <a:pt x="1010841" y="7085806"/>
                </a:cubicBezTo>
                <a:cubicBezTo>
                  <a:pt x="655373" y="7017677"/>
                  <a:pt x="322594" y="6917466"/>
                  <a:pt x="12502" y="6785174"/>
                </a:cubicBezTo>
                <a:lnTo>
                  <a:pt x="12502" y="5222479"/>
                </a:lnTo>
                <a:cubicBezTo>
                  <a:pt x="363869" y="5387843"/>
                  <a:pt x="759685" y="5526353"/>
                  <a:pt x="1199952" y="5638007"/>
                </a:cubicBezTo>
                <a:cubicBezTo>
                  <a:pt x="1640219" y="5749529"/>
                  <a:pt x="2027833" y="5805290"/>
                  <a:pt x="2362796" y="5805290"/>
                </a:cubicBezTo>
                <a:cubicBezTo>
                  <a:pt x="3048993" y="5805290"/>
                  <a:pt x="3392091" y="5606786"/>
                  <a:pt x="3392091" y="5209779"/>
                </a:cubicBezTo>
                <a:cubicBezTo>
                  <a:pt x="3392091" y="5060950"/>
                  <a:pt x="3346582" y="4940036"/>
                  <a:pt x="3255566" y="4847035"/>
                </a:cubicBezTo>
                <a:cubicBezTo>
                  <a:pt x="3164682" y="4753902"/>
                  <a:pt x="3007585" y="4648465"/>
                  <a:pt x="2784277" y="4530725"/>
                </a:cubicBezTo>
                <a:cubicBezTo>
                  <a:pt x="2561101" y="4412854"/>
                  <a:pt x="2263445" y="4275336"/>
                  <a:pt x="1891308" y="4118174"/>
                </a:cubicBezTo>
                <a:cubicBezTo>
                  <a:pt x="1358040" y="3894866"/>
                  <a:pt x="966325" y="3688160"/>
                  <a:pt x="716161" y="3498057"/>
                </a:cubicBezTo>
                <a:cubicBezTo>
                  <a:pt x="466130" y="3307821"/>
                  <a:pt x="284229" y="3089672"/>
                  <a:pt x="170458" y="2843610"/>
                </a:cubicBezTo>
                <a:cubicBezTo>
                  <a:pt x="56820" y="2597547"/>
                  <a:pt x="0" y="2294665"/>
                  <a:pt x="0" y="1934965"/>
                </a:cubicBezTo>
                <a:cubicBezTo>
                  <a:pt x="0" y="1318882"/>
                  <a:pt x="238721" y="842368"/>
                  <a:pt x="716161" y="505421"/>
                </a:cubicBezTo>
                <a:cubicBezTo>
                  <a:pt x="1193734" y="168474"/>
                  <a:pt x="1870737" y="0"/>
                  <a:pt x="2747169" y="0"/>
                </a:cubicBezTo>
                <a:cubicBezTo>
                  <a:pt x="3582194" y="0"/>
                  <a:pt x="4394531" y="181902"/>
                  <a:pt x="5184180" y="545704"/>
                </a:cubicBezTo>
                <a:lnTo>
                  <a:pt x="4613672" y="1909961"/>
                </a:lnTo>
                <a:cubicBezTo>
                  <a:pt x="4266407" y="1761133"/>
                  <a:pt x="3941895" y="1639226"/>
                  <a:pt x="3640138" y="1544241"/>
                </a:cubicBezTo>
                <a:cubicBezTo>
                  <a:pt x="3338381" y="1449123"/>
                  <a:pt x="3030406" y="1401565"/>
                  <a:pt x="2716213" y="1401565"/>
                </a:cubicBezTo>
                <a:cubicBezTo>
                  <a:pt x="2158074" y="1401565"/>
                  <a:pt x="1879005" y="1552509"/>
                  <a:pt x="1879005" y="1854399"/>
                </a:cubicBezTo>
                <a:cubicBezTo>
                  <a:pt x="1879005" y="2023865"/>
                  <a:pt x="1968897" y="2170642"/>
                  <a:pt x="2148682" y="2294732"/>
                </a:cubicBezTo>
                <a:cubicBezTo>
                  <a:pt x="2328598" y="2418821"/>
                  <a:pt x="2722364" y="2602839"/>
                  <a:pt x="3329980" y="2846785"/>
                </a:cubicBezTo>
                <a:cubicBezTo>
                  <a:pt x="3871582" y="3065992"/>
                  <a:pt x="4268457" y="3270714"/>
                  <a:pt x="4520605" y="3460949"/>
                </a:cubicBezTo>
                <a:cubicBezTo>
                  <a:pt x="4772885" y="3651052"/>
                  <a:pt x="4958953" y="3870193"/>
                  <a:pt x="5078810" y="4118372"/>
                </a:cubicBezTo>
                <a:cubicBezTo>
                  <a:pt x="5198666" y="4366419"/>
                  <a:pt x="5258594" y="4662025"/>
                  <a:pt x="5258594" y="5005190"/>
                </a:cubicBezTo>
                <a:close/>
                <a:moveTo>
                  <a:pt x="148550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18" name="Freeform 1018"/>
          <p:cNvSpPr/>
          <p:nvPr/>
        </p:nvSpPr>
        <p:spPr>
          <a:xfrm>
            <a:off x="727184" y="2000466"/>
            <a:ext cx="53528" cy="250952"/>
          </a:xfrm>
          <a:custGeom>
            <a:avLst/>
            <a:gdLst/>
            <a:ahLst/>
            <a:cxnLst/>
            <a:rect l="0" t="0" r="0" b="0"/>
            <a:pathLst>
              <a:path w="2058789" h="9652000">
                <a:moveTo>
                  <a:pt x="0" y="923925"/>
                </a:moveTo>
                <a:cubicBezTo>
                  <a:pt x="0" y="307975"/>
                  <a:pt x="343165" y="0"/>
                  <a:pt x="1029494" y="0"/>
                </a:cubicBezTo>
                <a:cubicBezTo>
                  <a:pt x="1715691" y="0"/>
                  <a:pt x="2058789" y="307975"/>
                  <a:pt x="2058789" y="923925"/>
                </a:cubicBezTo>
                <a:cubicBezTo>
                  <a:pt x="2058789" y="1217480"/>
                  <a:pt x="1972998" y="1445949"/>
                  <a:pt x="1801416" y="1609329"/>
                </a:cubicBezTo>
                <a:cubicBezTo>
                  <a:pt x="1629834" y="1772577"/>
                  <a:pt x="1372526" y="1854200"/>
                  <a:pt x="1029494" y="1854200"/>
                </a:cubicBezTo>
                <a:cubicBezTo>
                  <a:pt x="343165" y="1854200"/>
                  <a:pt x="0" y="1544109"/>
                  <a:pt x="0" y="923925"/>
                </a:cubicBezTo>
                <a:close/>
                <a:moveTo>
                  <a:pt x="7816454" y="9652000"/>
                </a:moveTo>
                <a:moveTo>
                  <a:pt x="1971874" y="9652000"/>
                </a:moveTo>
                <a:lnTo>
                  <a:pt x="80566" y="9652000"/>
                </a:lnTo>
                <a:lnTo>
                  <a:pt x="80566" y="2717800"/>
                </a:lnTo>
                <a:lnTo>
                  <a:pt x="1971874" y="2717800"/>
                </a:lnTo>
                <a:close/>
                <a:moveTo>
                  <a:pt x="-911621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19" name="Freeform 1019"/>
          <p:cNvSpPr/>
          <p:nvPr/>
        </p:nvSpPr>
        <p:spPr>
          <a:xfrm>
            <a:off x="812467" y="2071129"/>
            <a:ext cx="142367" cy="180289"/>
          </a:xfrm>
          <a:custGeom>
            <a:avLst/>
            <a:gdLst/>
            <a:ahLst/>
            <a:cxnLst/>
            <a:rect l="0" t="0" r="0" b="0"/>
            <a:pathLst>
              <a:path w="5475684" h="6934200">
                <a:moveTo>
                  <a:pt x="5475684" y="6934200"/>
                </a:moveTo>
                <a:lnTo>
                  <a:pt x="0" y="6934200"/>
                </a:lnTo>
                <a:lnTo>
                  <a:pt x="0" y="5817990"/>
                </a:lnTo>
                <a:lnTo>
                  <a:pt x="3212107" y="1444824"/>
                </a:lnTo>
                <a:lnTo>
                  <a:pt x="192286" y="1444824"/>
                </a:lnTo>
                <a:lnTo>
                  <a:pt x="192286" y="0"/>
                </a:lnTo>
                <a:lnTo>
                  <a:pt x="5363964" y="0"/>
                </a:lnTo>
                <a:lnTo>
                  <a:pt x="5363964" y="1227733"/>
                </a:lnTo>
                <a:lnTo>
                  <a:pt x="2238573" y="5489377"/>
                </a:lnTo>
                <a:lnTo>
                  <a:pt x="5475684" y="5489377"/>
                </a:lnTo>
                <a:close/>
                <a:moveTo>
                  <a:pt x="-341114" y="6934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0" name="Freeform 1020"/>
          <p:cNvSpPr/>
          <p:nvPr/>
        </p:nvSpPr>
        <p:spPr>
          <a:xfrm>
            <a:off x="978843" y="2067827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1" name="Freeform 1021"/>
          <p:cNvSpPr/>
          <p:nvPr/>
        </p:nvSpPr>
        <p:spPr>
          <a:xfrm>
            <a:off x="1173265" y="2067827"/>
            <a:ext cx="136723" cy="186893"/>
          </a:xfrm>
          <a:custGeom>
            <a:avLst/>
            <a:gdLst/>
            <a:ahLst/>
            <a:cxnLst/>
            <a:rect l="0" t="0" r="0" b="0"/>
            <a:pathLst>
              <a:path w="5258594" h="7188200">
                <a:moveTo>
                  <a:pt x="5258594" y="5005190"/>
                </a:moveTo>
                <a:cubicBezTo>
                  <a:pt x="5258594" y="5716257"/>
                  <a:pt x="5011539" y="6257859"/>
                  <a:pt x="4517430" y="6629996"/>
                </a:cubicBezTo>
                <a:cubicBezTo>
                  <a:pt x="4023453" y="7002132"/>
                  <a:pt x="3284538" y="7188200"/>
                  <a:pt x="2300685" y="7188200"/>
                </a:cubicBezTo>
                <a:cubicBezTo>
                  <a:pt x="1796389" y="7188200"/>
                  <a:pt x="1366441" y="7154068"/>
                  <a:pt x="1010841" y="7085806"/>
                </a:cubicBezTo>
                <a:cubicBezTo>
                  <a:pt x="655373" y="7017677"/>
                  <a:pt x="322594" y="6917466"/>
                  <a:pt x="12502" y="6785174"/>
                </a:cubicBezTo>
                <a:lnTo>
                  <a:pt x="12502" y="5222479"/>
                </a:lnTo>
                <a:cubicBezTo>
                  <a:pt x="363869" y="5387843"/>
                  <a:pt x="759685" y="5526353"/>
                  <a:pt x="1199952" y="5638007"/>
                </a:cubicBezTo>
                <a:cubicBezTo>
                  <a:pt x="1640219" y="5749529"/>
                  <a:pt x="2027833" y="5805290"/>
                  <a:pt x="2362796" y="5805290"/>
                </a:cubicBezTo>
                <a:cubicBezTo>
                  <a:pt x="3048993" y="5805290"/>
                  <a:pt x="3392091" y="5606786"/>
                  <a:pt x="3392091" y="5209779"/>
                </a:cubicBezTo>
                <a:cubicBezTo>
                  <a:pt x="3392091" y="5060950"/>
                  <a:pt x="3346582" y="4940036"/>
                  <a:pt x="3255566" y="4847035"/>
                </a:cubicBezTo>
                <a:cubicBezTo>
                  <a:pt x="3164682" y="4753902"/>
                  <a:pt x="3007585" y="4648465"/>
                  <a:pt x="2784277" y="4530725"/>
                </a:cubicBezTo>
                <a:cubicBezTo>
                  <a:pt x="2561101" y="4412854"/>
                  <a:pt x="2263445" y="4275336"/>
                  <a:pt x="1891308" y="4118174"/>
                </a:cubicBezTo>
                <a:cubicBezTo>
                  <a:pt x="1358040" y="3894866"/>
                  <a:pt x="966325" y="3688160"/>
                  <a:pt x="716161" y="3498057"/>
                </a:cubicBezTo>
                <a:cubicBezTo>
                  <a:pt x="466130" y="3307821"/>
                  <a:pt x="284229" y="3089672"/>
                  <a:pt x="170458" y="2843610"/>
                </a:cubicBezTo>
                <a:cubicBezTo>
                  <a:pt x="56820" y="2597547"/>
                  <a:pt x="0" y="2294665"/>
                  <a:pt x="0" y="1934965"/>
                </a:cubicBezTo>
                <a:cubicBezTo>
                  <a:pt x="0" y="1318882"/>
                  <a:pt x="238721" y="842368"/>
                  <a:pt x="716161" y="505421"/>
                </a:cubicBezTo>
                <a:cubicBezTo>
                  <a:pt x="1193734" y="168474"/>
                  <a:pt x="1870737" y="0"/>
                  <a:pt x="2747169" y="0"/>
                </a:cubicBezTo>
                <a:cubicBezTo>
                  <a:pt x="3582194" y="0"/>
                  <a:pt x="4394531" y="181902"/>
                  <a:pt x="5184180" y="545704"/>
                </a:cubicBezTo>
                <a:lnTo>
                  <a:pt x="4613672" y="1909961"/>
                </a:lnTo>
                <a:cubicBezTo>
                  <a:pt x="4266407" y="1761133"/>
                  <a:pt x="3941895" y="1639226"/>
                  <a:pt x="3640138" y="1544241"/>
                </a:cubicBezTo>
                <a:cubicBezTo>
                  <a:pt x="3338381" y="1449123"/>
                  <a:pt x="3030406" y="1401565"/>
                  <a:pt x="2716213" y="1401565"/>
                </a:cubicBezTo>
                <a:cubicBezTo>
                  <a:pt x="2158074" y="1401565"/>
                  <a:pt x="1879005" y="1552509"/>
                  <a:pt x="1879005" y="1854399"/>
                </a:cubicBezTo>
                <a:cubicBezTo>
                  <a:pt x="1879005" y="2023865"/>
                  <a:pt x="1968897" y="2170642"/>
                  <a:pt x="2148682" y="2294732"/>
                </a:cubicBezTo>
                <a:cubicBezTo>
                  <a:pt x="2328598" y="2418821"/>
                  <a:pt x="2722364" y="2602839"/>
                  <a:pt x="3329980" y="2846785"/>
                </a:cubicBezTo>
                <a:cubicBezTo>
                  <a:pt x="3871582" y="3065992"/>
                  <a:pt x="4268457" y="3270714"/>
                  <a:pt x="4520605" y="3460949"/>
                </a:cubicBezTo>
                <a:cubicBezTo>
                  <a:pt x="4772885" y="3651052"/>
                  <a:pt x="4958953" y="3870193"/>
                  <a:pt x="5078810" y="4118372"/>
                </a:cubicBezTo>
                <a:cubicBezTo>
                  <a:pt x="5198666" y="4366419"/>
                  <a:pt x="5258594" y="4662025"/>
                  <a:pt x="5258594" y="5005190"/>
                </a:cubicBezTo>
                <a:close/>
                <a:moveTo>
                  <a:pt x="148550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2" name="Freeform 1022"/>
          <p:cNvSpPr/>
          <p:nvPr/>
        </p:nvSpPr>
        <p:spPr>
          <a:xfrm>
            <a:off x="1432902" y="2000466"/>
            <a:ext cx="166389" cy="250952"/>
          </a:xfrm>
          <a:custGeom>
            <a:avLst/>
            <a:gdLst/>
            <a:ahLst/>
            <a:cxnLst/>
            <a:rect l="0" t="0" r="0" b="0"/>
            <a:pathLst>
              <a:path w="6399609" h="9652000">
                <a:moveTo>
                  <a:pt x="6399609" y="9652000"/>
                </a:moveTo>
                <a:lnTo>
                  <a:pt x="4508302" y="9652000"/>
                </a:lnTo>
                <a:lnTo>
                  <a:pt x="4508302" y="5604074"/>
                </a:lnTo>
                <a:cubicBezTo>
                  <a:pt x="4508302" y="4603949"/>
                  <a:pt x="4136231" y="4103886"/>
                  <a:pt x="3392091" y="4103886"/>
                </a:cubicBezTo>
                <a:cubicBezTo>
                  <a:pt x="2862924" y="4103886"/>
                  <a:pt x="2480469" y="4283671"/>
                  <a:pt x="2244725" y="4643240"/>
                </a:cubicBezTo>
                <a:cubicBezTo>
                  <a:pt x="2009114" y="5002808"/>
                  <a:pt x="1891308" y="5585487"/>
                  <a:pt x="1891308" y="6391275"/>
                </a:cubicBezTo>
                <a:lnTo>
                  <a:pt x="1891308" y="9652000"/>
                </a:ln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lnTo>
                  <a:pt x="1891308" y="1968500"/>
                </a:lnTo>
                <a:cubicBezTo>
                  <a:pt x="1891308" y="2121694"/>
                  <a:pt x="1876822" y="2481858"/>
                  <a:pt x="1847850" y="3048993"/>
                </a:cubicBezTo>
                <a:lnTo>
                  <a:pt x="1804591" y="3607793"/>
                </a:lnTo>
                <a:lnTo>
                  <a:pt x="1903809" y="3607793"/>
                </a:lnTo>
                <a:cubicBezTo>
                  <a:pt x="2325423" y="2929798"/>
                  <a:pt x="2995149" y="2590800"/>
                  <a:pt x="3912989" y="2590800"/>
                </a:cubicBezTo>
                <a:cubicBezTo>
                  <a:pt x="4727377" y="2590800"/>
                  <a:pt x="5345377" y="2809875"/>
                  <a:pt x="5766991" y="3248025"/>
                </a:cubicBezTo>
                <a:cubicBezTo>
                  <a:pt x="6188736" y="3686043"/>
                  <a:pt x="6399609" y="4314230"/>
                  <a:pt x="6399609" y="5132586"/>
                </a:cubicBezTo>
                <a:close/>
                <a:moveTo>
                  <a:pt x="-992187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3" name="Freeform 1023"/>
          <p:cNvSpPr/>
          <p:nvPr/>
        </p:nvSpPr>
        <p:spPr>
          <a:xfrm>
            <a:off x="1637320" y="2067497"/>
            <a:ext cx="160745" cy="187223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4" name="Freeform 1024"/>
          <p:cNvSpPr/>
          <p:nvPr/>
        </p:nvSpPr>
        <p:spPr>
          <a:xfrm>
            <a:off x="1822232" y="2071129"/>
            <a:ext cx="187832" cy="180289"/>
          </a:xfrm>
          <a:custGeom>
            <a:avLst/>
            <a:gdLst/>
            <a:ahLst/>
            <a:cxnLst/>
            <a:rect l="0" t="0" r="0" b="0"/>
            <a:pathLst>
              <a:path w="7224315" h="6934200">
                <a:moveTo>
                  <a:pt x="2641798" y="6934200"/>
                </a:moveTo>
                <a:lnTo>
                  <a:pt x="0" y="0"/>
                </a:lnTo>
                <a:lnTo>
                  <a:pt x="1978223" y="0"/>
                </a:lnTo>
                <a:lnTo>
                  <a:pt x="3317676" y="3951090"/>
                </a:lnTo>
                <a:cubicBezTo>
                  <a:pt x="3466504" y="4451417"/>
                  <a:pt x="3559505" y="4924888"/>
                  <a:pt x="3596679" y="5371505"/>
                </a:cubicBezTo>
                <a:lnTo>
                  <a:pt x="3633985" y="5371505"/>
                </a:lnTo>
                <a:cubicBezTo>
                  <a:pt x="3654623" y="4974498"/>
                  <a:pt x="3747624" y="4501026"/>
                  <a:pt x="3912989" y="3951090"/>
                </a:cubicBezTo>
                <a:lnTo>
                  <a:pt x="5246290" y="0"/>
                </a:lnTo>
                <a:lnTo>
                  <a:pt x="7224315" y="0"/>
                </a:lnTo>
                <a:lnTo>
                  <a:pt x="4582715" y="6934200"/>
                </a:lnTo>
                <a:close/>
                <a:moveTo>
                  <a:pt x="0" y="6934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5" name="Freeform 1025"/>
          <p:cNvSpPr/>
          <p:nvPr/>
        </p:nvSpPr>
        <p:spPr>
          <a:xfrm>
            <a:off x="2024223" y="2067827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6" name="Freeform 1026"/>
          <p:cNvSpPr/>
          <p:nvPr/>
        </p:nvSpPr>
        <p:spPr>
          <a:xfrm>
            <a:off x="2314755" y="2067827"/>
            <a:ext cx="168324" cy="262839"/>
          </a:xfrm>
          <a:custGeom>
            <a:avLst/>
            <a:gdLst/>
            <a:ahLst/>
            <a:cxnLst/>
            <a:rect l="0" t="0" r="0" b="0"/>
            <a:pathLst>
              <a:path w="6474023" h="10109200">
                <a:moveTo>
                  <a:pt x="3807420" y="7188200"/>
                </a:moveTo>
                <a:cubicBezTo>
                  <a:pt x="2993033" y="7188200"/>
                  <a:pt x="2354329" y="6892595"/>
                  <a:pt x="1891308" y="6301383"/>
                </a:cubicBezTo>
                <a:lnTo>
                  <a:pt x="1792089" y="6301383"/>
                </a:lnTo>
                <a:cubicBezTo>
                  <a:pt x="1858235" y="6879233"/>
                  <a:pt x="1891308" y="7213600"/>
                  <a:pt x="1891308" y="7304484"/>
                </a:cubicBezTo>
                <a:lnTo>
                  <a:pt x="1891308" y="10109200"/>
                </a:lnTo>
                <a:lnTo>
                  <a:pt x="0" y="10109200"/>
                </a:lnTo>
                <a:lnTo>
                  <a:pt x="0" y="127000"/>
                </a:lnTo>
                <a:lnTo>
                  <a:pt x="1537891" y="127000"/>
                </a:lnTo>
                <a:lnTo>
                  <a:pt x="1804591" y="1029494"/>
                </a:lnTo>
                <a:lnTo>
                  <a:pt x="1891308" y="1029494"/>
                </a:lnTo>
                <a:cubicBezTo>
                  <a:pt x="2333691" y="343165"/>
                  <a:pt x="2988998" y="0"/>
                  <a:pt x="3857228" y="0"/>
                </a:cubicBezTo>
                <a:cubicBezTo>
                  <a:pt x="4675717" y="0"/>
                  <a:pt x="5316471" y="316310"/>
                  <a:pt x="5779492" y="948929"/>
                </a:cubicBezTo>
                <a:cubicBezTo>
                  <a:pt x="6242513" y="1581547"/>
                  <a:pt x="6474023" y="2460162"/>
                  <a:pt x="6474023" y="3584774"/>
                </a:cubicBezTo>
                <a:cubicBezTo>
                  <a:pt x="6474023" y="4324946"/>
                  <a:pt x="6365478" y="4967949"/>
                  <a:pt x="6148388" y="5513785"/>
                </a:cubicBezTo>
                <a:cubicBezTo>
                  <a:pt x="5931429" y="6059488"/>
                  <a:pt x="5622396" y="6475016"/>
                  <a:pt x="5221288" y="6760369"/>
                </a:cubicBezTo>
                <a:cubicBezTo>
                  <a:pt x="4820312" y="7045590"/>
                  <a:pt x="4349023" y="7188200"/>
                  <a:pt x="3807420" y="7188200"/>
                </a:cubicBezTo>
                <a:close/>
                <a:moveTo>
                  <a:pt x="-1119187" y="7061200"/>
                </a:moveTo>
                <a:moveTo>
                  <a:pt x="3249414" y="1513086"/>
                </a:moveTo>
                <a:cubicBezTo>
                  <a:pt x="2782292" y="1513086"/>
                  <a:pt x="2441244" y="1656821"/>
                  <a:pt x="2226270" y="1944291"/>
                </a:cubicBezTo>
                <a:cubicBezTo>
                  <a:pt x="2011296" y="2231629"/>
                  <a:pt x="1899642" y="2706093"/>
                  <a:pt x="1891308" y="3367683"/>
                </a:cubicBezTo>
                <a:lnTo>
                  <a:pt x="1891308" y="3572272"/>
                </a:lnTo>
                <a:cubicBezTo>
                  <a:pt x="1891308" y="4316678"/>
                  <a:pt x="2001904" y="4850144"/>
                  <a:pt x="2223095" y="5172671"/>
                </a:cubicBezTo>
                <a:cubicBezTo>
                  <a:pt x="2444287" y="5495198"/>
                  <a:pt x="2794662" y="5656461"/>
                  <a:pt x="3274219" y="5656461"/>
                </a:cubicBezTo>
                <a:cubicBezTo>
                  <a:pt x="4121679" y="5656461"/>
                  <a:pt x="4545409" y="4957631"/>
                  <a:pt x="4545409" y="3559969"/>
                </a:cubicBezTo>
                <a:cubicBezTo>
                  <a:pt x="4545409" y="2877609"/>
                  <a:pt x="4441031" y="2365905"/>
                  <a:pt x="4232275" y="2024857"/>
                </a:cubicBezTo>
                <a:cubicBezTo>
                  <a:pt x="4023519" y="1683676"/>
                  <a:pt x="3695898" y="1513086"/>
                  <a:pt x="3249414" y="1513086"/>
                </a:cubicBezTo>
                <a:close/>
                <a:moveTo>
                  <a:pt x="455592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7" name="Freeform 1027"/>
          <p:cNvSpPr/>
          <p:nvPr/>
        </p:nvSpPr>
        <p:spPr>
          <a:xfrm>
            <a:off x="2523079" y="2000466"/>
            <a:ext cx="49174" cy="250952"/>
          </a:xfrm>
          <a:custGeom>
            <a:avLst/>
            <a:gdLst/>
            <a:ahLst/>
            <a:cxnLst/>
            <a:rect l="0" t="0" r="0" b="0"/>
            <a:pathLst>
              <a:path w="1891308" h="9652000">
                <a:moveTo>
                  <a:pt x="1891308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close/>
                <a:moveTo>
                  <a:pt x="-992187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8" name="Freeform 1028"/>
          <p:cNvSpPr/>
          <p:nvPr/>
        </p:nvSpPr>
        <p:spPr>
          <a:xfrm>
            <a:off x="2622264" y="2071129"/>
            <a:ext cx="166389" cy="183591"/>
          </a:xfrm>
          <a:custGeom>
            <a:avLst/>
            <a:gdLst/>
            <a:ahLst/>
            <a:cxnLst/>
            <a:rect l="0" t="0" r="0" b="0"/>
            <a:pathLst>
              <a:path w="6399610" h="7061200">
                <a:moveTo>
                  <a:pt x="4948436" y="6934200"/>
                </a:moveTo>
                <a:lnTo>
                  <a:pt x="4694238" y="6050360"/>
                </a:lnTo>
                <a:lnTo>
                  <a:pt x="4595019" y="6050360"/>
                </a:lnTo>
                <a:cubicBezTo>
                  <a:pt x="4392481" y="6372887"/>
                  <a:pt x="4105143" y="6621992"/>
                  <a:pt x="3733006" y="6797675"/>
                </a:cubicBezTo>
                <a:cubicBezTo>
                  <a:pt x="3361002" y="6973358"/>
                  <a:pt x="2937272" y="7061200"/>
                  <a:pt x="2461816" y="7061200"/>
                </a:cubicBezTo>
                <a:cubicBezTo>
                  <a:pt x="1647428" y="7061200"/>
                  <a:pt x="1033529" y="6842985"/>
                  <a:pt x="620117" y="6406555"/>
                </a:cubicBezTo>
                <a:cubicBezTo>
                  <a:pt x="206706" y="5970125"/>
                  <a:pt x="0" y="5342401"/>
                  <a:pt x="0" y="4523383"/>
                </a:cubicBezTo>
                <a:lnTo>
                  <a:pt x="0" y="0"/>
                </a:lnTo>
                <a:lnTo>
                  <a:pt x="1891308" y="0"/>
                </a:lnTo>
                <a:lnTo>
                  <a:pt x="1891308" y="4052491"/>
                </a:lnTo>
                <a:cubicBezTo>
                  <a:pt x="1891308" y="4553083"/>
                  <a:pt x="1980142" y="4928527"/>
                  <a:pt x="2157810" y="5178822"/>
                </a:cubicBezTo>
                <a:cubicBezTo>
                  <a:pt x="2335610" y="5429118"/>
                  <a:pt x="2618846" y="5554266"/>
                  <a:pt x="3007519" y="5554266"/>
                </a:cubicBezTo>
                <a:cubicBezTo>
                  <a:pt x="3536685" y="5554266"/>
                  <a:pt x="3919075" y="5377392"/>
                  <a:pt x="4154686" y="5023644"/>
                </a:cubicBezTo>
                <a:cubicBezTo>
                  <a:pt x="4390298" y="4669896"/>
                  <a:pt x="4508103" y="4083447"/>
                  <a:pt x="4508103" y="3264297"/>
                </a:cubicBezTo>
                <a:lnTo>
                  <a:pt x="4508103" y="0"/>
                </a:lnTo>
                <a:lnTo>
                  <a:pt x="6399610" y="0"/>
                </a:lnTo>
                <a:lnTo>
                  <a:pt x="6399610" y="6934200"/>
                </a:lnTo>
                <a:close/>
                <a:moveTo>
                  <a:pt x="-955079" y="6934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9" name="Freeform 1029"/>
          <p:cNvSpPr/>
          <p:nvPr/>
        </p:nvSpPr>
        <p:spPr>
          <a:xfrm>
            <a:off x="2839608" y="2067827"/>
            <a:ext cx="273771" cy="183591"/>
          </a:xfrm>
          <a:custGeom>
            <a:avLst/>
            <a:gdLst/>
            <a:ahLst/>
            <a:cxnLst/>
            <a:rect l="0" t="0" r="0" b="0"/>
            <a:pathLst>
              <a:path w="10529689" h="7061200">
                <a:moveTo>
                  <a:pt x="6207323" y="7061200"/>
                </a:moveTo>
                <a:lnTo>
                  <a:pt x="4316016" y="7061200"/>
                </a:lnTo>
                <a:lnTo>
                  <a:pt x="4316016" y="3013274"/>
                </a:lnTo>
                <a:cubicBezTo>
                  <a:pt x="4316016" y="2513211"/>
                  <a:pt x="4232275" y="2138165"/>
                  <a:pt x="4064794" y="1888133"/>
                </a:cubicBezTo>
                <a:cubicBezTo>
                  <a:pt x="3897445" y="1638102"/>
                  <a:pt x="3633920" y="1513086"/>
                  <a:pt x="3274219" y="1513086"/>
                </a:cubicBezTo>
                <a:cubicBezTo>
                  <a:pt x="2790560" y="1513086"/>
                  <a:pt x="2439127" y="1690820"/>
                  <a:pt x="2219920" y="2046288"/>
                </a:cubicBezTo>
                <a:cubicBezTo>
                  <a:pt x="2000845" y="2401623"/>
                  <a:pt x="1891308" y="2986353"/>
                  <a:pt x="1891308" y="3800475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45022" y="127000"/>
                </a:lnTo>
                <a:lnTo>
                  <a:pt x="1699220" y="1016993"/>
                </a:lnTo>
                <a:lnTo>
                  <a:pt x="1804591" y="1016993"/>
                </a:lnTo>
                <a:cubicBezTo>
                  <a:pt x="1990593" y="698699"/>
                  <a:pt x="2259277" y="449660"/>
                  <a:pt x="2610644" y="269875"/>
                </a:cubicBezTo>
                <a:cubicBezTo>
                  <a:pt x="2962143" y="89959"/>
                  <a:pt x="3365235" y="0"/>
                  <a:pt x="3819922" y="0"/>
                </a:cubicBezTo>
                <a:cubicBezTo>
                  <a:pt x="4857618" y="0"/>
                  <a:pt x="5560417" y="338998"/>
                  <a:pt x="5928320" y="1016993"/>
                </a:cubicBezTo>
                <a:lnTo>
                  <a:pt x="6095802" y="1016993"/>
                </a:lnTo>
                <a:cubicBezTo>
                  <a:pt x="6281803" y="694465"/>
                  <a:pt x="6555647" y="444368"/>
                  <a:pt x="6917333" y="266700"/>
                </a:cubicBezTo>
                <a:cubicBezTo>
                  <a:pt x="7279150" y="88900"/>
                  <a:pt x="7687469" y="0"/>
                  <a:pt x="8142288" y="0"/>
                </a:cubicBezTo>
                <a:cubicBezTo>
                  <a:pt x="8927703" y="0"/>
                  <a:pt x="9521958" y="201480"/>
                  <a:pt x="9925050" y="604441"/>
                </a:cubicBezTo>
                <a:cubicBezTo>
                  <a:pt x="10328142" y="1007401"/>
                  <a:pt x="10529689" y="1653183"/>
                  <a:pt x="10529689" y="2541786"/>
                </a:cubicBezTo>
                <a:lnTo>
                  <a:pt x="10529689" y="7061200"/>
                </a:lnTo>
                <a:lnTo>
                  <a:pt x="8632031" y="7061200"/>
                </a:lnTo>
                <a:lnTo>
                  <a:pt x="8632031" y="3013274"/>
                </a:lnTo>
                <a:cubicBezTo>
                  <a:pt x="8632031" y="2513211"/>
                  <a:pt x="8548291" y="2138165"/>
                  <a:pt x="8380809" y="1888133"/>
                </a:cubicBezTo>
                <a:cubicBezTo>
                  <a:pt x="8213461" y="1638102"/>
                  <a:pt x="7949936" y="1513086"/>
                  <a:pt x="7590234" y="1513086"/>
                </a:cubicBezTo>
                <a:cubicBezTo>
                  <a:pt x="7127214" y="1513086"/>
                  <a:pt x="6780940" y="1678385"/>
                  <a:pt x="6551414" y="2008982"/>
                </a:cubicBezTo>
                <a:cubicBezTo>
                  <a:pt x="6322020" y="2339579"/>
                  <a:pt x="6207323" y="2864446"/>
                  <a:pt x="6207323" y="3583583"/>
                </a:cubicBezTo>
                <a:close/>
                <a:moveTo>
                  <a:pt x="-99218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0" name="Freeform 1030"/>
          <p:cNvSpPr/>
          <p:nvPr/>
        </p:nvSpPr>
        <p:spPr>
          <a:xfrm>
            <a:off x="3163204" y="2067827"/>
            <a:ext cx="273771" cy="183591"/>
          </a:xfrm>
          <a:custGeom>
            <a:avLst/>
            <a:gdLst/>
            <a:ahLst/>
            <a:cxnLst/>
            <a:rect l="0" t="0" r="0" b="0"/>
            <a:pathLst>
              <a:path w="10529689" h="7061200">
                <a:moveTo>
                  <a:pt x="6207323" y="7061200"/>
                </a:moveTo>
                <a:lnTo>
                  <a:pt x="4316016" y="7061200"/>
                </a:lnTo>
                <a:lnTo>
                  <a:pt x="4316016" y="3013274"/>
                </a:lnTo>
                <a:cubicBezTo>
                  <a:pt x="4316016" y="2513211"/>
                  <a:pt x="4232275" y="2138165"/>
                  <a:pt x="4064794" y="1888133"/>
                </a:cubicBezTo>
                <a:cubicBezTo>
                  <a:pt x="3897445" y="1638102"/>
                  <a:pt x="3633920" y="1513086"/>
                  <a:pt x="3274219" y="1513086"/>
                </a:cubicBezTo>
                <a:cubicBezTo>
                  <a:pt x="2790560" y="1513086"/>
                  <a:pt x="2439127" y="1690820"/>
                  <a:pt x="2219920" y="2046288"/>
                </a:cubicBezTo>
                <a:cubicBezTo>
                  <a:pt x="2000845" y="2401623"/>
                  <a:pt x="1891308" y="2986353"/>
                  <a:pt x="1891308" y="3800475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45022" y="127000"/>
                </a:lnTo>
                <a:lnTo>
                  <a:pt x="1699220" y="1016993"/>
                </a:lnTo>
                <a:lnTo>
                  <a:pt x="1804591" y="1016993"/>
                </a:lnTo>
                <a:cubicBezTo>
                  <a:pt x="1990593" y="698699"/>
                  <a:pt x="2259277" y="449660"/>
                  <a:pt x="2610644" y="269875"/>
                </a:cubicBezTo>
                <a:cubicBezTo>
                  <a:pt x="2962143" y="89959"/>
                  <a:pt x="3365235" y="0"/>
                  <a:pt x="3819922" y="0"/>
                </a:cubicBezTo>
                <a:cubicBezTo>
                  <a:pt x="4857618" y="0"/>
                  <a:pt x="5560417" y="338998"/>
                  <a:pt x="5928320" y="1016993"/>
                </a:cubicBezTo>
                <a:lnTo>
                  <a:pt x="6095802" y="1016993"/>
                </a:lnTo>
                <a:cubicBezTo>
                  <a:pt x="6281803" y="694465"/>
                  <a:pt x="6555647" y="444368"/>
                  <a:pt x="6917333" y="266700"/>
                </a:cubicBezTo>
                <a:cubicBezTo>
                  <a:pt x="7279150" y="88900"/>
                  <a:pt x="7687469" y="0"/>
                  <a:pt x="8142288" y="0"/>
                </a:cubicBezTo>
                <a:cubicBezTo>
                  <a:pt x="8927703" y="0"/>
                  <a:pt x="9521958" y="201480"/>
                  <a:pt x="9925050" y="604441"/>
                </a:cubicBezTo>
                <a:cubicBezTo>
                  <a:pt x="10328142" y="1007401"/>
                  <a:pt x="10529689" y="1653183"/>
                  <a:pt x="10529689" y="2541786"/>
                </a:cubicBezTo>
                <a:lnTo>
                  <a:pt x="10529689" y="7061200"/>
                </a:lnTo>
                <a:lnTo>
                  <a:pt x="8632031" y="7061200"/>
                </a:lnTo>
                <a:lnTo>
                  <a:pt x="8632031" y="3013274"/>
                </a:lnTo>
                <a:cubicBezTo>
                  <a:pt x="8632031" y="2513211"/>
                  <a:pt x="8548291" y="2138165"/>
                  <a:pt x="8380809" y="1888133"/>
                </a:cubicBezTo>
                <a:cubicBezTo>
                  <a:pt x="8213461" y="1638102"/>
                  <a:pt x="7949936" y="1513086"/>
                  <a:pt x="7590234" y="1513086"/>
                </a:cubicBezTo>
                <a:cubicBezTo>
                  <a:pt x="7127214" y="1513086"/>
                  <a:pt x="6780940" y="1678385"/>
                  <a:pt x="6551414" y="2008982"/>
                </a:cubicBezTo>
                <a:cubicBezTo>
                  <a:pt x="6322020" y="2339579"/>
                  <a:pt x="6207323" y="2864446"/>
                  <a:pt x="6207323" y="3583583"/>
                </a:cubicBezTo>
                <a:close/>
                <a:moveTo>
                  <a:pt x="-99218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1" name="Freeform 1031"/>
          <p:cNvSpPr/>
          <p:nvPr/>
        </p:nvSpPr>
        <p:spPr>
          <a:xfrm>
            <a:off x="3475837" y="2067827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2" name="Freeform 1032"/>
          <p:cNvSpPr/>
          <p:nvPr/>
        </p:nvSpPr>
        <p:spPr>
          <a:xfrm>
            <a:off x="3663037" y="2032754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3" name="Freeform 1033"/>
          <p:cNvSpPr/>
          <p:nvPr/>
        </p:nvSpPr>
        <p:spPr>
          <a:xfrm>
            <a:off x="3813004" y="2067827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4" name="Freeform 1034"/>
          <p:cNvSpPr/>
          <p:nvPr/>
        </p:nvSpPr>
        <p:spPr>
          <a:xfrm>
            <a:off x="4007459" y="2000466"/>
            <a:ext cx="168484" cy="254254"/>
          </a:xfrm>
          <a:custGeom>
            <a:avLst/>
            <a:gdLst/>
            <a:ahLst/>
            <a:cxnLst/>
            <a:rect l="0" t="0" r="0" b="0"/>
            <a:pathLst>
              <a:path w="6480175" h="9779000">
                <a:moveTo>
                  <a:pt x="2616994" y="9779000"/>
                </a:moveTo>
                <a:cubicBezTo>
                  <a:pt x="1802474" y="9779000"/>
                  <a:pt x="1162646" y="9462691"/>
                  <a:pt x="697508" y="8830072"/>
                </a:cubicBezTo>
                <a:cubicBezTo>
                  <a:pt x="232503" y="8197454"/>
                  <a:pt x="0" y="7320889"/>
                  <a:pt x="0" y="6200379"/>
                </a:cubicBezTo>
                <a:cubicBezTo>
                  <a:pt x="0" y="5063332"/>
                  <a:pt x="236670" y="4177507"/>
                  <a:pt x="710010" y="3542904"/>
                </a:cubicBezTo>
                <a:cubicBezTo>
                  <a:pt x="1183349" y="2908168"/>
                  <a:pt x="1835547" y="2590800"/>
                  <a:pt x="2666603" y="2590800"/>
                </a:cubicBezTo>
                <a:cubicBezTo>
                  <a:pt x="3538935" y="2590800"/>
                  <a:pt x="4204494" y="2929864"/>
                  <a:pt x="4663282" y="3607991"/>
                </a:cubicBezTo>
                <a:lnTo>
                  <a:pt x="4725393" y="3607991"/>
                </a:lnTo>
                <a:cubicBezTo>
                  <a:pt x="4630275" y="3090466"/>
                  <a:pt x="4582716" y="2628835"/>
                  <a:pt x="4582716" y="2223096"/>
                </a:cubicBezTo>
                <a:lnTo>
                  <a:pt x="4582716" y="0"/>
                </a:lnTo>
                <a:lnTo>
                  <a:pt x="6480175" y="0"/>
                </a:lnTo>
                <a:lnTo>
                  <a:pt x="6480175" y="9652000"/>
                </a:lnTo>
                <a:lnTo>
                  <a:pt x="5029200" y="9652000"/>
                </a:lnTo>
                <a:lnTo>
                  <a:pt x="4663282" y="8755658"/>
                </a:lnTo>
                <a:lnTo>
                  <a:pt x="4582716" y="8755658"/>
                </a:lnTo>
                <a:cubicBezTo>
                  <a:pt x="4152768" y="9437886"/>
                  <a:pt x="3497528" y="9779000"/>
                  <a:pt x="2616994" y="9779000"/>
                </a:cubicBezTo>
                <a:close/>
                <a:moveTo>
                  <a:pt x="-697507" y="9652000"/>
                </a:moveTo>
                <a:moveTo>
                  <a:pt x="3280371" y="8272066"/>
                </a:moveTo>
                <a:cubicBezTo>
                  <a:pt x="3764029" y="8272066"/>
                  <a:pt x="4118504" y="8131506"/>
                  <a:pt x="4343797" y="7850386"/>
                </a:cubicBezTo>
                <a:cubicBezTo>
                  <a:pt x="4569222" y="7569134"/>
                  <a:pt x="4692253" y="7091495"/>
                  <a:pt x="4712891" y="6417469"/>
                </a:cubicBezTo>
                <a:lnTo>
                  <a:pt x="4712891" y="6212880"/>
                </a:lnTo>
                <a:cubicBezTo>
                  <a:pt x="4712891" y="5468475"/>
                  <a:pt x="4598128" y="4935009"/>
                  <a:pt x="4368602" y="4612482"/>
                </a:cubicBezTo>
                <a:cubicBezTo>
                  <a:pt x="4139208" y="4289955"/>
                  <a:pt x="3766146" y="4128691"/>
                  <a:pt x="3249414" y="4128691"/>
                </a:cubicBezTo>
                <a:cubicBezTo>
                  <a:pt x="2827668" y="4128691"/>
                  <a:pt x="2499982" y="4307550"/>
                  <a:pt x="2266355" y="4665266"/>
                </a:cubicBezTo>
                <a:cubicBezTo>
                  <a:pt x="2032860" y="5022983"/>
                  <a:pt x="1916113" y="5542955"/>
                  <a:pt x="1916113" y="6225183"/>
                </a:cubicBezTo>
                <a:cubicBezTo>
                  <a:pt x="1916113" y="6907544"/>
                  <a:pt x="2033919" y="7419314"/>
                  <a:pt x="2269530" y="7760494"/>
                </a:cubicBezTo>
                <a:cubicBezTo>
                  <a:pt x="2505274" y="8101542"/>
                  <a:pt x="2842221" y="8272066"/>
                  <a:pt x="3280371" y="8272066"/>
                </a:cubicBezTo>
                <a:close/>
                <a:moveTo>
                  <a:pt x="809427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5" name="Freeform 1035"/>
          <p:cNvSpPr/>
          <p:nvPr/>
        </p:nvSpPr>
        <p:spPr>
          <a:xfrm>
            <a:off x="4311970" y="2000466"/>
            <a:ext cx="168324" cy="254254"/>
          </a:xfrm>
          <a:custGeom>
            <a:avLst/>
            <a:gdLst/>
            <a:ahLst/>
            <a:cxnLst/>
            <a:rect l="0" t="0" r="0" b="0"/>
            <a:pathLst>
              <a:path w="6474023" h="9779000">
                <a:moveTo>
                  <a:pt x="3857030" y="2590800"/>
                </a:moveTo>
                <a:cubicBezTo>
                  <a:pt x="4675651" y="2590800"/>
                  <a:pt x="5316471" y="2910219"/>
                  <a:pt x="5779492" y="3549055"/>
                </a:cubicBezTo>
                <a:cubicBezTo>
                  <a:pt x="6242513" y="4187892"/>
                  <a:pt x="6474023" y="5063398"/>
                  <a:pt x="6474023" y="6175574"/>
                </a:cubicBezTo>
                <a:cubicBezTo>
                  <a:pt x="6474023" y="7320955"/>
                  <a:pt x="6235237" y="8207905"/>
                  <a:pt x="5757664" y="8836422"/>
                </a:cubicBezTo>
                <a:cubicBezTo>
                  <a:pt x="5280223" y="9464808"/>
                  <a:pt x="4630208" y="9779000"/>
                  <a:pt x="3807619" y="9779000"/>
                </a:cubicBezTo>
                <a:cubicBezTo>
                  <a:pt x="2993099" y="9779000"/>
                  <a:pt x="2354329" y="9483395"/>
                  <a:pt x="1891308" y="8892183"/>
                </a:cubicBezTo>
                <a:lnTo>
                  <a:pt x="1761133" y="8892183"/>
                </a:lnTo>
                <a:lnTo>
                  <a:pt x="1444823" y="9652000"/>
                </a:ln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lnTo>
                  <a:pt x="1891308" y="2247900"/>
                </a:lnTo>
                <a:cubicBezTo>
                  <a:pt x="1891308" y="2533518"/>
                  <a:pt x="1866503" y="2990983"/>
                  <a:pt x="1816894" y="3620294"/>
                </a:cubicBezTo>
                <a:lnTo>
                  <a:pt x="1891308" y="3620294"/>
                </a:lnTo>
                <a:cubicBezTo>
                  <a:pt x="2333691" y="2933965"/>
                  <a:pt x="2988932" y="2590800"/>
                  <a:pt x="3857030" y="2590800"/>
                </a:cubicBezTo>
                <a:close/>
                <a:moveTo>
                  <a:pt x="6069013" y="9652000"/>
                </a:moveTo>
                <a:moveTo>
                  <a:pt x="3249414" y="4103886"/>
                </a:moveTo>
                <a:cubicBezTo>
                  <a:pt x="2782292" y="4103886"/>
                  <a:pt x="2441244" y="4247621"/>
                  <a:pt x="2226270" y="4535091"/>
                </a:cubicBezTo>
                <a:cubicBezTo>
                  <a:pt x="2011296" y="4822429"/>
                  <a:pt x="1899642" y="5296893"/>
                  <a:pt x="1891308" y="5958483"/>
                </a:cubicBezTo>
                <a:lnTo>
                  <a:pt x="1891308" y="6163072"/>
                </a:lnTo>
                <a:cubicBezTo>
                  <a:pt x="1891308" y="6907478"/>
                  <a:pt x="2001904" y="7440944"/>
                  <a:pt x="2223095" y="7763471"/>
                </a:cubicBezTo>
                <a:cubicBezTo>
                  <a:pt x="2444287" y="8085998"/>
                  <a:pt x="2794662" y="8247261"/>
                  <a:pt x="3274219" y="8247261"/>
                </a:cubicBezTo>
                <a:cubicBezTo>
                  <a:pt x="3662759" y="8247261"/>
                  <a:pt x="3971727" y="8068403"/>
                  <a:pt x="4201120" y="7710686"/>
                </a:cubicBezTo>
                <a:cubicBezTo>
                  <a:pt x="4430646" y="7352970"/>
                  <a:pt x="4545409" y="6832997"/>
                  <a:pt x="4545409" y="6150769"/>
                </a:cubicBezTo>
                <a:cubicBezTo>
                  <a:pt x="4545409" y="5468409"/>
                  <a:pt x="4429654" y="4956705"/>
                  <a:pt x="4198144" y="4615657"/>
                </a:cubicBezTo>
                <a:cubicBezTo>
                  <a:pt x="3966633" y="4274476"/>
                  <a:pt x="3650390" y="4103886"/>
                  <a:pt x="3249414" y="4103886"/>
                </a:cubicBezTo>
                <a:close/>
                <a:moveTo>
                  <a:pt x="4555927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6" name="Freeform 1036"/>
          <p:cNvSpPr/>
          <p:nvPr/>
        </p:nvSpPr>
        <p:spPr>
          <a:xfrm>
            <a:off x="4494496" y="2071129"/>
            <a:ext cx="187832" cy="259537"/>
          </a:xfrm>
          <a:custGeom>
            <a:avLst/>
            <a:gdLst/>
            <a:ahLst/>
            <a:cxnLst/>
            <a:rect l="0" t="0" r="0" b="0"/>
            <a:pathLst>
              <a:path w="7224315" h="9982200">
                <a:moveTo>
                  <a:pt x="0" y="0"/>
                </a:moveTo>
                <a:lnTo>
                  <a:pt x="2071290" y="0"/>
                </a:lnTo>
                <a:lnTo>
                  <a:pt x="3379787" y="3900488"/>
                </a:lnTo>
                <a:cubicBezTo>
                  <a:pt x="3491441" y="4239552"/>
                  <a:pt x="3567906" y="4640594"/>
                  <a:pt x="3609181" y="5103615"/>
                </a:cubicBezTo>
                <a:lnTo>
                  <a:pt x="3646487" y="5103615"/>
                </a:lnTo>
                <a:cubicBezTo>
                  <a:pt x="3691863" y="4677768"/>
                  <a:pt x="3780697" y="4276725"/>
                  <a:pt x="3912989" y="3900488"/>
                </a:cubicBezTo>
                <a:lnTo>
                  <a:pt x="5196681" y="0"/>
                </a:lnTo>
                <a:lnTo>
                  <a:pt x="7224315" y="0"/>
                </a:lnTo>
                <a:lnTo>
                  <a:pt x="4291210" y="7818834"/>
                </a:lnTo>
                <a:cubicBezTo>
                  <a:pt x="4022526" y="8542205"/>
                  <a:pt x="3639079" y="9083608"/>
                  <a:pt x="3140868" y="9443045"/>
                </a:cubicBezTo>
                <a:cubicBezTo>
                  <a:pt x="2642790" y="9802481"/>
                  <a:pt x="2060971" y="9982200"/>
                  <a:pt x="1395412" y="9982200"/>
                </a:cubicBezTo>
                <a:cubicBezTo>
                  <a:pt x="1068784" y="9982200"/>
                  <a:pt x="748373" y="9947076"/>
                  <a:pt x="434181" y="9876829"/>
                </a:cubicBezTo>
                <a:lnTo>
                  <a:pt x="434181" y="8375848"/>
                </a:lnTo>
                <a:cubicBezTo>
                  <a:pt x="661590" y="8429691"/>
                  <a:pt x="909637" y="8456612"/>
                  <a:pt x="1178321" y="8456612"/>
                </a:cubicBezTo>
                <a:cubicBezTo>
                  <a:pt x="1513152" y="8456612"/>
                  <a:pt x="1805582" y="8354417"/>
                  <a:pt x="2055614" y="8150026"/>
                </a:cubicBezTo>
                <a:cubicBezTo>
                  <a:pt x="2305777" y="7945635"/>
                  <a:pt x="2501172" y="7636999"/>
                  <a:pt x="2641798" y="7224117"/>
                </a:cubicBezTo>
                <a:lnTo>
                  <a:pt x="2753320" y="6883400"/>
                </a:lnTo>
                <a:close/>
                <a:moveTo>
                  <a:pt x="6934200" y="6934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7" name="Freeform 1037"/>
          <p:cNvSpPr/>
          <p:nvPr/>
        </p:nvSpPr>
        <p:spPr>
          <a:xfrm>
            <a:off x="4778520" y="2013014"/>
            <a:ext cx="166389" cy="241706"/>
          </a:xfrm>
          <a:custGeom>
            <a:avLst/>
            <a:gdLst/>
            <a:ahLst/>
            <a:cxnLst/>
            <a:rect l="0" t="0" r="0" b="0"/>
            <a:pathLst>
              <a:path w="6399609" h="9296400">
                <a:moveTo>
                  <a:pt x="0" y="5321102"/>
                </a:moveTo>
                <a:cubicBezTo>
                  <a:pt x="0" y="3526698"/>
                  <a:pt x="379280" y="2191280"/>
                  <a:pt x="1137841" y="1314847"/>
                </a:cubicBezTo>
                <a:cubicBezTo>
                  <a:pt x="1896533" y="438283"/>
                  <a:pt x="3032390" y="0"/>
                  <a:pt x="4545409" y="0"/>
                </a:cubicBezTo>
                <a:cubicBezTo>
                  <a:pt x="5062141" y="0"/>
                  <a:pt x="5467284" y="31023"/>
                  <a:pt x="5760839" y="93068"/>
                </a:cubicBezTo>
                <a:lnTo>
                  <a:pt x="5760839" y="1624807"/>
                </a:lnTo>
                <a:cubicBezTo>
                  <a:pt x="5392936" y="1542124"/>
                  <a:pt x="5029134" y="1500783"/>
                  <a:pt x="4669433" y="1500783"/>
                </a:cubicBezTo>
                <a:cubicBezTo>
                  <a:pt x="4012076" y="1500783"/>
                  <a:pt x="3475633" y="1599804"/>
                  <a:pt x="3060105" y="1797844"/>
                </a:cubicBezTo>
                <a:cubicBezTo>
                  <a:pt x="2644709" y="1995752"/>
                  <a:pt x="2333625" y="2288580"/>
                  <a:pt x="2126853" y="2676327"/>
                </a:cubicBezTo>
                <a:cubicBezTo>
                  <a:pt x="1920213" y="3064074"/>
                  <a:pt x="1798307" y="3615598"/>
                  <a:pt x="1761133" y="4330899"/>
                </a:cubicBezTo>
                <a:lnTo>
                  <a:pt x="1841698" y="4330899"/>
                </a:lnTo>
                <a:cubicBezTo>
                  <a:pt x="2251009" y="3628033"/>
                  <a:pt x="2906316" y="3276600"/>
                  <a:pt x="3807619" y="3276600"/>
                </a:cubicBezTo>
                <a:cubicBezTo>
                  <a:pt x="4617905" y="3276600"/>
                  <a:pt x="5252442" y="3531064"/>
                  <a:pt x="5711230" y="4039990"/>
                </a:cubicBezTo>
                <a:cubicBezTo>
                  <a:pt x="6170150" y="4548783"/>
                  <a:pt x="6399609" y="5252112"/>
                  <a:pt x="6399609" y="6149975"/>
                </a:cubicBezTo>
                <a:cubicBezTo>
                  <a:pt x="6399609" y="7118086"/>
                  <a:pt x="6126758" y="7884518"/>
                  <a:pt x="5581055" y="8449271"/>
                </a:cubicBezTo>
                <a:cubicBezTo>
                  <a:pt x="5035351" y="9014024"/>
                  <a:pt x="4278841" y="9296400"/>
                  <a:pt x="3311525" y="9296400"/>
                </a:cubicBezTo>
                <a:cubicBezTo>
                  <a:pt x="2641732" y="9296400"/>
                  <a:pt x="2057731" y="9141355"/>
                  <a:pt x="1559520" y="8831263"/>
                </a:cubicBezTo>
                <a:cubicBezTo>
                  <a:pt x="1061442" y="8521171"/>
                  <a:pt x="677002" y="8068469"/>
                  <a:pt x="406201" y="7473157"/>
                </a:cubicBezTo>
                <a:cubicBezTo>
                  <a:pt x="135400" y="6877712"/>
                  <a:pt x="0" y="6160360"/>
                  <a:pt x="0" y="5321102"/>
                </a:cubicBezTo>
                <a:close/>
                <a:moveTo>
                  <a:pt x="3401814" y="9169400"/>
                </a:moveTo>
                <a:moveTo>
                  <a:pt x="3274219" y="7764661"/>
                </a:moveTo>
                <a:cubicBezTo>
                  <a:pt x="3683529" y="7764661"/>
                  <a:pt x="3997722" y="7627012"/>
                  <a:pt x="4216797" y="7351713"/>
                </a:cubicBezTo>
                <a:cubicBezTo>
                  <a:pt x="4435872" y="7076282"/>
                  <a:pt x="4545409" y="6683971"/>
                  <a:pt x="4545409" y="6174780"/>
                </a:cubicBezTo>
                <a:cubicBezTo>
                  <a:pt x="4545409" y="5731736"/>
                  <a:pt x="4443082" y="5382882"/>
                  <a:pt x="4238426" y="5128221"/>
                </a:cubicBezTo>
                <a:cubicBezTo>
                  <a:pt x="4033771" y="4873559"/>
                  <a:pt x="3724738" y="4746229"/>
                  <a:pt x="3311326" y="4746229"/>
                </a:cubicBezTo>
                <a:cubicBezTo>
                  <a:pt x="2922786" y="4746229"/>
                  <a:pt x="2591064" y="4872501"/>
                  <a:pt x="2316162" y="5125046"/>
                </a:cubicBezTo>
                <a:cubicBezTo>
                  <a:pt x="2041260" y="5377590"/>
                  <a:pt x="1903809" y="5671609"/>
                  <a:pt x="1903809" y="6007100"/>
                </a:cubicBezTo>
                <a:cubicBezTo>
                  <a:pt x="1903809" y="6499755"/>
                  <a:pt x="2032992" y="6915878"/>
                  <a:pt x="2291358" y="7255471"/>
                </a:cubicBezTo>
                <a:cubicBezTo>
                  <a:pt x="2549723" y="7594931"/>
                  <a:pt x="2877344" y="7764661"/>
                  <a:pt x="3274219" y="7764661"/>
                </a:cubicBezTo>
                <a:close/>
                <a:moveTo>
                  <a:pt x="958255" y="91694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8" name="Freeform 1038"/>
          <p:cNvSpPr/>
          <p:nvPr/>
        </p:nvSpPr>
        <p:spPr>
          <a:xfrm>
            <a:off x="4966371" y="2012684"/>
            <a:ext cx="165425" cy="242036"/>
          </a:xfrm>
          <a:custGeom>
            <a:avLst/>
            <a:gdLst/>
            <a:ahLst/>
            <a:cxnLst/>
            <a:rect l="0" t="0" r="0" b="0"/>
            <a:pathLst>
              <a:path w="6362501" h="9309100">
                <a:moveTo>
                  <a:pt x="3187303" y="0"/>
                </a:moveTo>
                <a:cubicBezTo>
                  <a:pt x="4055533" y="0"/>
                  <a:pt x="4755224" y="197446"/>
                  <a:pt x="5286375" y="592336"/>
                </a:cubicBezTo>
                <a:cubicBezTo>
                  <a:pt x="5817658" y="987095"/>
                  <a:pt x="6083300" y="1519371"/>
                  <a:pt x="6083300" y="2189163"/>
                </a:cubicBezTo>
                <a:cubicBezTo>
                  <a:pt x="6083300" y="2652184"/>
                  <a:pt x="5955109" y="3064603"/>
                  <a:pt x="5698728" y="3426421"/>
                </a:cubicBezTo>
                <a:cubicBezTo>
                  <a:pt x="5442479" y="3788239"/>
                  <a:pt x="5029134" y="4111758"/>
                  <a:pt x="4458692" y="4396979"/>
                </a:cubicBezTo>
                <a:cubicBezTo>
                  <a:pt x="5136687" y="4760781"/>
                  <a:pt x="5623454" y="5140127"/>
                  <a:pt x="5918994" y="5535018"/>
                </a:cubicBezTo>
                <a:cubicBezTo>
                  <a:pt x="6214666" y="5929908"/>
                  <a:pt x="6362501" y="6363031"/>
                  <a:pt x="6362501" y="6834386"/>
                </a:cubicBezTo>
                <a:cubicBezTo>
                  <a:pt x="6362501" y="7578659"/>
                  <a:pt x="6070997" y="8177213"/>
                  <a:pt x="5487987" y="8630047"/>
                </a:cubicBezTo>
                <a:cubicBezTo>
                  <a:pt x="4905110" y="9082749"/>
                  <a:pt x="4138282" y="9309100"/>
                  <a:pt x="3187501" y="9309100"/>
                </a:cubicBezTo>
                <a:cubicBezTo>
                  <a:pt x="2195314" y="9309100"/>
                  <a:pt x="1415984" y="9098228"/>
                  <a:pt x="849511" y="8676482"/>
                </a:cubicBezTo>
                <a:cubicBezTo>
                  <a:pt x="283170" y="8254736"/>
                  <a:pt x="0" y="7657241"/>
                  <a:pt x="0" y="6883996"/>
                </a:cubicBezTo>
                <a:cubicBezTo>
                  <a:pt x="0" y="6367132"/>
                  <a:pt x="137451" y="5908212"/>
                  <a:pt x="412353" y="5507236"/>
                </a:cubicBezTo>
                <a:cubicBezTo>
                  <a:pt x="687255" y="5106128"/>
                  <a:pt x="1128580" y="4752579"/>
                  <a:pt x="1736328" y="4446588"/>
                </a:cubicBezTo>
                <a:cubicBezTo>
                  <a:pt x="1219597" y="4119960"/>
                  <a:pt x="847526" y="3770644"/>
                  <a:pt x="620117" y="3398640"/>
                </a:cubicBezTo>
                <a:cubicBezTo>
                  <a:pt x="392708" y="3026503"/>
                  <a:pt x="279003" y="2619243"/>
                  <a:pt x="279003" y="2176860"/>
                </a:cubicBezTo>
                <a:cubicBezTo>
                  <a:pt x="279003" y="1527705"/>
                  <a:pt x="547687" y="1002639"/>
                  <a:pt x="1085056" y="601663"/>
                </a:cubicBezTo>
                <a:cubicBezTo>
                  <a:pt x="1622557" y="200555"/>
                  <a:pt x="2323306" y="0"/>
                  <a:pt x="3187303" y="0"/>
                </a:cubicBezTo>
                <a:close/>
                <a:moveTo>
                  <a:pt x="8735616" y="9182100"/>
                </a:moveTo>
                <a:moveTo>
                  <a:pt x="1773634" y="6772474"/>
                </a:moveTo>
                <a:cubicBezTo>
                  <a:pt x="1773634" y="7128074"/>
                  <a:pt x="1897658" y="7405159"/>
                  <a:pt x="2145705" y="7603729"/>
                </a:cubicBezTo>
                <a:cubicBezTo>
                  <a:pt x="2393751" y="7802166"/>
                  <a:pt x="2732749" y="7901385"/>
                  <a:pt x="3162697" y="7901385"/>
                </a:cubicBezTo>
                <a:cubicBezTo>
                  <a:pt x="3638153" y="7901385"/>
                  <a:pt x="3993687" y="7799057"/>
                  <a:pt x="4229298" y="7594402"/>
                </a:cubicBezTo>
                <a:cubicBezTo>
                  <a:pt x="4464910" y="7389615"/>
                  <a:pt x="4582716" y="7119806"/>
                  <a:pt x="4582716" y="6784975"/>
                </a:cubicBezTo>
                <a:cubicBezTo>
                  <a:pt x="4582716" y="6507824"/>
                  <a:pt x="4465902" y="6248334"/>
                  <a:pt x="4232275" y="6006505"/>
                </a:cubicBezTo>
                <a:cubicBezTo>
                  <a:pt x="3998780" y="5764544"/>
                  <a:pt x="3619500" y="5507104"/>
                  <a:pt x="3094434" y="5234186"/>
                </a:cubicBezTo>
                <a:cubicBezTo>
                  <a:pt x="2213901" y="5639396"/>
                  <a:pt x="1773634" y="6152158"/>
                  <a:pt x="1773634" y="6772474"/>
                </a:cubicBezTo>
                <a:close/>
                <a:moveTo>
                  <a:pt x="1963142" y="9182100"/>
                </a:moveTo>
                <a:moveTo>
                  <a:pt x="3175000" y="1401565"/>
                </a:moveTo>
                <a:cubicBezTo>
                  <a:pt x="2848372" y="1401565"/>
                  <a:pt x="2584781" y="1485305"/>
                  <a:pt x="2384226" y="1652786"/>
                </a:cubicBezTo>
                <a:cubicBezTo>
                  <a:pt x="2183805" y="1820268"/>
                  <a:pt x="2083594" y="2044568"/>
                  <a:pt x="2083594" y="2325688"/>
                </a:cubicBezTo>
                <a:cubicBezTo>
                  <a:pt x="2083594" y="2573735"/>
                  <a:pt x="2163167" y="2795985"/>
                  <a:pt x="2322314" y="2992438"/>
                </a:cubicBezTo>
                <a:cubicBezTo>
                  <a:pt x="2481461" y="3188759"/>
                  <a:pt x="2769857" y="3390305"/>
                  <a:pt x="3187501" y="3597077"/>
                </a:cubicBezTo>
                <a:cubicBezTo>
                  <a:pt x="3592579" y="3406842"/>
                  <a:pt x="3875749" y="3212505"/>
                  <a:pt x="4037012" y="3014068"/>
                </a:cubicBezTo>
                <a:cubicBezTo>
                  <a:pt x="4198276" y="2815630"/>
                  <a:pt x="4278908" y="2586171"/>
                  <a:pt x="4278908" y="2325688"/>
                </a:cubicBezTo>
                <a:cubicBezTo>
                  <a:pt x="4278908" y="2040335"/>
                  <a:pt x="4175522" y="1814976"/>
                  <a:pt x="3968750" y="1649611"/>
                </a:cubicBezTo>
                <a:cubicBezTo>
                  <a:pt x="3762110" y="1484247"/>
                  <a:pt x="3497527" y="1401565"/>
                  <a:pt x="3175000" y="1401565"/>
                </a:cubicBezTo>
                <a:close/>
                <a:moveTo>
                  <a:pt x="7334051" y="91821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9" name="Freeform 1039"/>
          <p:cNvSpPr/>
          <p:nvPr/>
        </p:nvSpPr>
        <p:spPr>
          <a:xfrm>
            <a:off x="5152772" y="2012354"/>
            <a:ext cx="277156" cy="242036"/>
          </a:xfrm>
          <a:custGeom>
            <a:avLst/>
            <a:gdLst/>
            <a:ahLst/>
            <a:cxnLst/>
            <a:rect l="0" t="0" r="0" b="0"/>
            <a:pathLst>
              <a:path w="10659864" h="9309100">
                <a:moveTo>
                  <a:pt x="1562695" y="2844800"/>
                </a:moveTo>
                <a:cubicBezTo>
                  <a:pt x="1562695" y="3369337"/>
                  <a:pt x="1609196" y="3760656"/>
                  <a:pt x="1702197" y="4018757"/>
                </a:cubicBezTo>
                <a:cubicBezTo>
                  <a:pt x="1795198" y="4276858"/>
                  <a:pt x="1945084" y="4405908"/>
                  <a:pt x="2151856" y="4405908"/>
                </a:cubicBezTo>
                <a:cubicBezTo>
                  <a:pt x="2548731" y="4405908"/>
                  <a:pt x="2747169" y="3885539"/>
                  <a:pt x="2747169" y="2844800"/>
                </a:cubicBezTo>
                <a:cubicBezTo>
                  <a:pt x="2747169" y="1812264"/>
                  <a:pt x="2548731" y="1295996"/>
                  <a:pt x="2151856" y="1295996"/>
                </a:cubicBezTo>
                <a:cubicBezTo>
                  <a:pt x="1945084" y="1295996"/>
                  <a:pt x="1795198" y="1422996"/>
                  <a:pt x="1702197" y="1676996"/>
                </a:cubicBezTo>
                <a:cubicBezTo>
                  <a:pt x="1609196" y="1930996"/>
                  <a:pt x="1562695" y="2320264"/>
                  <a:pt x="1562695" y="2844800"/>
                </a:cubicBezTo>
                <a:close/>
                <a:moveTo>
                  <a:pt x="5959277" y="9194800"/>
                </a:moveTo>
                <a:moveTo>
                  <a:pt x="4309864" y="2832497"/>
                </a:moveTo>
                <a:cubicBezTo>
                  <a:pt x="4309864" y="3782748"/>
                  <a:pt x="4125846" y="4496528"/>
                  <a:pt x="3757811" y="4973836"/>
                </a:cubicBezTo>
                <a:cubicBezTo>
                  <a:pt x="3389908" y="5451012"/>
                  <a:pt x="2850422" y="5689600"/>
                  <a:pt x="2139355" y="5689600"/>
                </a:cubicBezTo>
                <a:cubicBezTo>
                  <a:pt x="1457259" y="5689600"/>
                  <a:pt x="930143" y="5444795"/>
                  <a:pt x="558006" y="4955183"/>
                </a:cubicBezTo>
                <a:cubicBezTo>
                  <a:pt x="186002" y="4465572"/>
                  <a:pt x="0" y="3758010"/>
                  <a:pt x="0" y="2832497"/>
                </a:cubicBezTo>
                <a:cubicBezTo>
                  <a:pt x="0" y="944166"/>
                  <a:pt x="713118" y="0"/>
                  <a:pt x="2139355" y="0"/>
                </a:cubicBezTo>
                <a:cubicBezTo>
                  <a:pt x="2838119" y="0"/>
                  <a:pt x="3374562" y="244806"/>
                  <a:pt x="3748683" y="734418"/>
                </a:cubicBezTo>
                <a:cubicBezTo>
                  <a:pt x="4122804" y="1224029"/>
                  <a:pt x="4309864" y="1923389"/>
                  <a:pt x="4309864" y="2832497"/>
                </a:cubicBezTo>
                <a:close/>
                <a:moveTo>
                  <a:pt x="5971580" y="9194800"/>
                </a:moveTo>
                <a:moveTo>
                  <a:pt x="8576270" y="127000"/>
                </a:moveTo>
                <a:lnTo>
                  <a:pt x="3547070" y="9194800"/>
                </a:lnTo>
                <a:lnTo>
                  <a:pt x="2058789" y="9194800"/>
                </a:lnTo>
                <a:lnTo>
                  <a:pt x="7087989" y="127000"/>
                </a:lnTo>
                <a:close/>
                <a:moveTo>
                  <a:pt x="8677077" y="9194800"/>
                </a:moveTo>
                <a:moveTo>
                  <a:pt x="7912695" y="6467277"/>
                </a:moveTo>
                <a:cubicBezTo>
                  <a:pt x="7912695" y="6992872"/>
                  <a:pt x="7959196" y="7384984"/>
                  <a:pt x="8052197" y="7643615"/>
                </a:cubicBezTo>
                <a:cubicBezTo>
                  <a:pt x="8145198" y="7902245"/>
                  <a:pt x="8295084" y="8031560"/>
                  <a:pt x="8501856" y="8031560"/>
                </a:cubicBezTo>
                <a:cubicBezTo>
                  <a:pt x="8898731" y="8031560"/>
                  <a:pt x="9097169" y="7510132"/>
                  <a:pt x="9097169" y="6467277"/>
                </a:cubicBezTo>
                <a:cubicBezTo>
                  <a:pt x="9097169" y="5432756"/>
                  <a:pt x="8898731" y="4915496"/>
                  <a:pt x="8501856" y="4915496"/>
                </a:cubicBezTo>
                <a:cubicBezTo>
                  <a:pt x="8295084" y="4915496"/>
                  <a:pt x="8145198" y="5042761"/>
                  <a:pt x="8052197" y="5297290"/>
                </a:cubicBezTo>
                <a:cubicBezTo>
                  <a:pt x="7959196" y="5551819"/>
                  <a:pt x="7912695" y="5941815"/>
                  <a:pt x="7912695" y="6467277"/>
                </a:cubicBezTo>
                <a:close/>
                <a:moveTo>
                  <a:pt x="2336800" y="9194800"/>
                </a:moveTo>
                <a:moveTo>
                  <a:pt x="10659864" y="6454974"/>
                </a:moveTo>
                <a:cubicBezTo>
                  <a:pt x="10659864" y="7402182"/>
                  <a:pt x="10475847" y="8114705"/>
                  <a:pt x="10107811" y="8592543"/>
                </a:cubicBezTo>
                <a:cubicBezTo>
                  <a:pt x="9739908" y="9070248"/>
                  <a:pt x="9200422" y="9309100"/>
                  <a:pt x="8489355" y="9309100"/>
                </a:cubicBezTo>
                <a:cubicBezTo>
                  <a:pt x="7807259" y="9309100"/>
                  <a:pt x="7280142" y="9064030"/>
                  <a:pt x="6908006" y="8573890"/>
                </a:cubicBezTo>
                <a:cubicBezTo>
                  <a:pt x="6536002" y="8083749"/>
                  <a:pt x="6350000" y="7377444"/>
                  <a:pt x="6350000" y="6454974"/>
                </a:cubicBezTo>
                <a:cubicBezTo>
                  <a:pt x="6350000" y="4564658"/>
                  <a:pt x="7063118" y="3619500"/>
                  <a:pt x="8489355" y="3619500"/>
                </a:cubicBezTo>
                <a:cubicBezTo>
                  <a:pt x="9188119" y="3619500"/>
                  <a:pt x="9724562" y="3864571"/>
                  <a:pt x="10098683" y="4354711"/>
                </a:cubicBezTo>
                <a:cubicBezTo>
                  <a:pt x="10472803" y="4844852"/>
                  <a:pt x="10659864" y="5544940"/>
                  <a:pt x="10659864" y="6454974"/>
                </a:cubicBezTo>
                <a:close/>
                <a:moveTo>
                  <a:pt x="2349103" y="9194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0" name="Freeform 1040"/>
          <p:cNvSpPr/>
          <p:nvPr/>
        </p:nvSpPr>
        <p:spPr>
          <a:xfrm>
            <a:off x="5463967" y="2212347"/>
            <a:ext cx="38855" cy="43694"/>
          </a:xfrm>
          <a:custGeom>
            <a:avLst/>
            <a:gdLst/>
            <a:ahLst/>
            <a:cxnLst/>
            <a:rect l="0" t="0" r="0" b="0"/>
            <a:pathLst>
              <a:path w="1494432" h="1680567">
                <a:moveTo>
                  <a:pt x="0" y="843360"/>
                </a:moveTo>
                <a:cubicBezTo>
                  <a:pt x="0" y="566341"/>
                  <a:pt x="63037" y="356526"/>
                  <a:pt x="189111" y="213916"/>
                </a:cubicBezTo>
                <a:cubicBezTo>
                  <a:pt x="315185" y="71306"/>
                  <a:pt x="496027" y="0"/>
                  <a:pt x="731639" y="0"/>
                </a:cubicBezTo>
                <a:cubicBezTo>
                  <a:pt x="971484" y="0"/>
                  <a:pt x="1158544" y="71306"/>
                  <a:pt x="1292820" y="213916"/>
                </a:cubicBezTo>
                <a:cubicBezTo>
                  <a:pt x="1427228" y="356526"/>
                  <a:pt x="1494432" y="566341"/>
                  <a:pt x="1494432" y="843360"/>
                </a:cubicBezTo>
                <a:cubicBezTo>
                  <a:pt x="1494432" y="1112044"/>
                  <a:pt x="1426236" y="1318750"/>
                  <a:pt x="1289843" y="1463477"/>
                </a:cubicBezTo>
                <a:cubicBezTo>
                  <a:pt x="1153451" y="1608203"/>
                  <a:pt x="967382" y="1680567"/>
                  <a:pt x="731639" y="1680567"/>
                </a:cubicBezTo>
                <a:cubicBezTo>
                  <a:pt x="520898" y="1680567"/>
                  <a:pt x="346273" y="1615479"/>
                  <a:pt x="207764" y="1485305"/>
                </a:cubicBezTo>
                <a:cubicBezTo>
                  <a:pt x="69254" y="1354998"/>
                  <a:pt x="0" y="1141016"/>
                  <a:pt x="0" y="843360"/>
                </a:cubicBezTo>
                <a:close/>
                <a:moveTo>
                  <a:pt x="-283171" y="1502767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1" name="Rectangle 1041"/>
          <p:cNvSpPr/>
          <p:nvPr/>
        </p:nvSpPr>
        <p:spPr>
          <a:xfrm>
            <a:off x="540000" y="2592845"/>
            <a:ext cx="5281349" cy="1388820"/>
          </a:xfrm>
          <a:prstGeom prst="rect">
            <a:avLst/>
          </a:prstGeom>
        </p:spPr>
      </p:sp>
      <p:sp>
        <p:nvSpPr>
          <p:cNvPr id="1042" name="Freeform 1042"/>
          <p:cNvSpPr/>
          <p:nvPr/>
        </p:nvSpPr>
        <p:spPr>
          <a:xfrm>
            <a:off x="544354" y="2676056"/>
            <a:ext cx="296824" cy="235762"/>
          </a:xfrm>
          <a:custGeom>
            <a:avLst/>
            <a:gdLst/>
            <a:ahLst/>
            <a:cxnLst/>
            <a:rect l="0" t="0" r="0" b="0"/>
            <a:pathLst>
              <a:path w="11416308" h="9067800">
                <a:moveTo>
                  <a:pt x="8991600" y="9067800"/>
                </a:moveTo>
                <a:lnTo>
                  <a:pt x="7949803" y="9067800"/>
                </a:lnTo>
                <a:lnTo>
                  <a:pt x="6120606" y="2995613"/>
                </a:lnTo>
                <a:cubicBezTo>
                  <a:pt x="6033690" y="2726929"/>
                  <a:pt x="5936456" y="2387931"/>
                  <a:pt x="5828903" y="1978621"/>
                </a:cubicBezTo>
                <a:cubicBezTo>
                  <a:pt x="5721482" y="1569178"/>
                  <a:pt x="5665721" y="1323116"/>
                  <a:pt x="5661620" y="1240433"/>
                </a:cubicBezTo>
                <a:cubicBezTo>
                  <a:pt x="5570736" y="1786269"/>
                  <a:pt x="5426075" y="2383764"/>
                  <a:pt x="5227637" y="3032919"/>
                </a:cubicBezTo>
                <a:lnTo>
                  <a:pt x="3454003" y="9067800"/>
                </a:lnTo>
                <a:lnTo>
                  <a:pt x="2412206" y="9067800"/>
                </a:lnTo>
                <a:lnTo>
                  <a:pt x="0" y="0"/>
                </a:lnTo>
                <a:lnTo>
                  <a:pt x="1116211" y="0"/>
                </a:lnTo>
                <a:lnTo>
                  <a:pt x="2548731" y="5600700"/>
                </a:lnTo>
                <a:cubicBezTo>
                  <a:pt x="2747169" y="6386381"/>
                  <a:pt x="2891829" y="7097581"/>
                  <a:pt x="2982714" y="7734300"/>
                </a:cubicBezTo>
                <a:cubicBezTo>
                  <a:pt x="3094368" y="6977592"/>
                  <a:pt x="3259733" y="6237420"/>
                  <a:pt x="3478808" y="5513785"/>
                </a:cubicBezTo>
                <a:lnTo>
                  <a:pt x="5103614" y="0"/>
                </a:lnTo>
                <a:lnTo>
                  <a:pt x="6219825" y="0"/>
                </a:lnTo>
                <a:lnTo>
                  <a:pt x="7924998" y="5563394"/>
                </a:lnTo>
                <a:cubicBezTo>
                  <a:pt x="8123436" y="6204347"/>
                  <a:pt x="8290917" y="6927983"/>
                  <a:pt x="8427442" y="7734300"/>
                </a:cubicBezTo>
                <a:cubicBezTo>
                  <a:pt x="8505891" y="7147190"/>
                  <a:pt x="8654719" y="6431823"/>
                  <a:pt x="8873926" y="5588199"/>
                </a:cubicBezTo>
                <a:lnTo>
                  <a:pt x="10300097" y="0"/>
                </a:lnTo>
                <a:lnTo>
                  <a:pt x="11416308" y="0"/>
                </a:lnTo>
                <a:close/>
                <a:moveTo>
                  <a:pt x="-167481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3" name="Freeform 1043"/>
          <p:cNvSpPr/>
          <p:nvPr/>
        </p:nvSpPr>
        <p:spPr>
          <a:xfrm>
            <a:off x="863581" y="27318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4" name="Freeform 1044"/>
          <p:cNvSpPr/>
          <p:nvPr/>
        </p:nvSpPr>
        <p:spPr>
          <a:xfrm>
            <a:off x="1033683" y="2676056"/>
            <a:ext cx="48209" cy="80899"/>
          </a:xfrm>
          <a:custGeom>
            <a:avLst/>
            <a:gdLst/>
            <a:ahLst/>
            <a:cxnLst/>
            <a:rect l="0" t="0" r="0" b="0"/>
            <a:pathLst>
              <a:path w="1854200" h="3111500">
                <a:moveTo>
                  <a:pt x="1761133" y="0"/>
                </a:moveTo>
                <a:lnTo>
                  <a:pt x="1854200" y="136724"/>
                </a:lnTo>
                <a:cubicBezTo>
                  <a:pt x="1746647" y="550665"/>
                  <a:pt x="1591601" y="1031941"/>
                  <a:pt x="1389063" y="1580555"/>
                </a:cubicBezTo>
                <a:cubicBezTo>
                  <a:pt x="1186524" y="2129169"/>
                  <a:pt x="975717" y="2639484"/>
                  <a:pt x="756642" y="3111500"/>
                </a:cubicBezTo>
                <a:lnTo>
                  <a:pt x="0" y="3111500"/>
                </a:lnTo>
                <a:cubicBezTo>
                  <a:pt x="289454" y="1931459"/>
                  <a:pt x="500327" y="894292"/>
                  <a:pt x="632619" y="0"/>
                </a:cubicBezTo>
                <a:close/>
                <a:moveTo>
                  <a:pt x="8912821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5" name="Freeform 1045"/>
          <p:cNvSpPr/>
          <p:nvPr/>
        </p:nvSpPr>
        <p:spPr>
          <a:xfrm>
            <a:off x="1113503" y="27318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6" name="Freeform 1046"/>
          <p:cNvSpPr/>
          <p:nvPr/>
        </p:nvSpPr>
        <p:spPr>
          <a:xfrm>
            <a:off x="1237797" y="27318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7" name="Freeform 1047"/>
          <p:cNvSpPr/>
          <p:nvPr/>
        </p:nvSpPr>
        <p:spPr>
          <a:xfrm>
            <a:off x="1507537" y="2660866"/>
            <a:ext cx="155426" cy="25425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8" name="Freeform 1048"/>
          <p:cNvSpPr/>
          <p:nvPr/>
        </p:nvSpPr>
        <p:spPr>
          <a:xfrm>
            <a:off x="1709223" y="27318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9" name="Freeform 1049"/>
          <p:cNvSpPr/>
          <p:nvPr/>
        </p:nvSpPr>
        <p:spPr>
          <a:xfrm>
            <a:off x="1892389" y="27318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0" name="Freeform 1050"/>
          <p:cNvSpPr/>
          <p:nvPr/>
        </p:nvSpPr>
        <p:spPr>
          <a:xfrm>
            <a:off x="2037173" y="26942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1" name="Freeform 1051"/>
          <p:cNvSpPr/>
          <p:nvPr/>
        </p:nvSpPr>
        <p:spPr>
          <a:xfrm>
            <a:off x="2176483" y="27318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2" name="Freeform 1052"/>
          <p:cNvSpPr/>
          <p:nvPr/>
        </p:nvSpPr>
        <p:spPr>
          <a:xfrm>
            <a:off x="2300777" y="27318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3" name="Freeform 1053"/>
          <p:cNvSpPr/>
          <p:nvPr/>
        </p:nvSpPr>
        <p:spPr>
          <a:xfrm>
            <a:off x="2481339" y="2735161"/>
            <a:ext cx="165744" cy="255905"/>
          </a:xfrm>
          <a:custGeom>
            <a:avLst/>
            <a:gdLst/>
            <a:ahLst/>
            <a:cxnLst/>
            <a:rect l="0" t="0" r="0" b="0"/>
            <a:pathLst>
              <a:path w="6374805" h="9842500">
                <a:moveTo>
                  <a:pt x="0" y="0"/>
                </a:moveTo>
                <a:lnTo>
                  <a:pt x="1103908" y="0"/>
                </a:lnTo>
                <a:lnTo>
                  <a:pt x="2592189" y="3873897"/>
                </a:lnTo>
                <a:cubicBezTo>
                  <a:pt x="2918685" y="4758135"/>
                  <a:pt x="3121224" y="5396508"/>
                  <a:pt x="3199805" y="5789018"/>
                </a:cubicBezTo>
                <a:lnTo>
                  <a:pt x="3249414" y="5789018"/>
                </a:lnTo>
                <a:cubicBezTo>
                  <a:pt x="3303124" y="5578277"/>
                  <a:pt x="3415771" y="5217782"/>
                  <a:pt x="3587353" y="4707533"/>
                </a:cubicBezTo>
                <a:cubicBezTo>
                  <a:pt x="3758935" y="4197152"/>
                  <a:pt x="4320183" y="2627975"/>
                  <a:pt x="5271095" y="0"/>
                </a:cubicBezTo>
                <a:lnTo>
                  <a:pt x="6374805" y="0"/>
                </a:lnTo>
                <a:lnTo>
                  <a:pt x="3454003" y="7735093"/>
                </a:lnTo>
                <a:cubicBezTo>
                  <a:pt x="3164549" y="8499607"/>
                  <a:pt x="2826544" y="9041937"/>
                  <a:pt x="2439988" y="9362082"/>
                </a:cubicBezTo>
                <a:cubicBezTo>
                  <a:pt x="2053564" y="9682360"/>
                  <a:pt x="1579232" y="9842500"/>
                  <a:pt x="1016992" y="9842500"/>
                </a:cubicBezTo>
                <a:cubicBezTo>
                  <a:pt x="702800" y="9842500"/>
                  <a:pt x="392708" y="9807376"/>
                  <a:pt x="86717" y="9737129"/>
                </a:cubicBezTo>
                <a:lnTo>
                  <a:pt x="86717" y="8912225"/>
                </a:lnTo>
                <a:cubicBezTo>
                  <a:pt x="314127" y="8961834"/>
                  <a:pt x="568391" y="8986639"/>
                  <a:pt x="849511" y="8986639"/>
                </a:cubicBezTo>
                <a:cubicBezTo>
                  <a:pt x="1556478" y="8986639"/>
                  <a:pt x="2060840" y="8589962"/>
                  <a:pt x="2362597" y="7796609"/>
                </a:cubicBezTo>
                <a:lnTo>
                  <a:pt x="2740819" y="6829821"/>
                </a:lnTo>
                <a:close/>
                <a:moveTo>
                  <a:pt x="6781999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4" name="Freeform 1054"/>
          <p:cNvSpPr/>
          <p:nvPr/>
        </p:nvSpPr>
        <p:spPr>
          <a:xfrm>
            <a:off x="2672864" y="2669483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5" name="Freeform 1055"/>
          <p:cNvSpPr/>
          <p:nvPr/>
        </p:nvSpPr>
        <p:spPr>
          <a:xfrm>
            <a:off x="2757998" y="27318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6" name="Freeform 1056"/>
          <p:cNvSpPr/>
          <p:nvPr/>
        </p:nvSpPr>
        <p:spPr>
          <a:xfrm>
            <a:off x="2937927" y="2731859"/>
            <a:ext cx="166709" cy="259207"/>
          </a:xfrm>
          <a:custGeom>
            <a:avLst/>
            <a:gdLst/>
            <a:ahLst/>
            <a:cxnLst/>
            <a:rect l="0" t="0" r="0" b="0"/>
            <a:pathLst>
              <a:path w="6411912" h="9969500">
                <a:moveTo>
                  <a:pt x="6411912" y="127000"/>
                </a:moveTo>
                <a:lnTo>
                  <a:pt x="6411912" y="778074"/>
                </a:lnTo>
                <a:lnTo>
                  <a:pt x="5153223" y="926902"/>
                </a:lnTo>
                <a:cubicBezTo>
                  <a:pt x="5268979" y="1071497"/>
                  <a:pt x="5372298" y="1260475"/>
                  <a:pt x="5463183" y="1493838"/>
                </a:cubicBezTo>
                <a:cubicBezTo>
                  <a:pt x="5554199" y="1727068"/>
                  <a:pt x="5599708" y="1990329"/>
                  <a:pt x="5599708" y="2283619"/>
                </a:cubicBezTo>
                <a:cubicBezTo>
                  <a:pt x="5599708" y="2948517"/>
                  <a:pt x="5372298" y="3479205"/>
                  <a:pt x="4917480" y="3875683"/>
                </a:cubicBezTo>
                <a:cubicBezTo>
                  <a:pt x="4462793" y="4272161"/>
                  <a:pt x="3838575" y="4470400"/>
                  <a:pt x="3044825" y="4470400"/>
                </a:cubicBezTo>
                <a:cubicBezTo>
                  <a:pt x="2842154" y="4470400"/>
                  <a:pt x="2651985" y="4453864"/>
                  <a:pt x="2474317" y="4420791"/>
                </a:cubicBezTo>
                <a:cubicBezTo>
                  <a:pt x="2036035" y="4652434"/>
                  <a:pt x="1816894" y="4944137"/>
                  <a:pt x="1816894" y="5295900"/>
                </a:cubicBezTo>
                <a:cubicBezTo>
                  <a:pt x="1816894" y="5482035"/>
                  <a:pt x="1893358" y="5619618"/>
                  <a:pt x="2046287" y="5708650"/>
                </a:cubicBezTo>
                <a:cubicBezTo>
                  <a:pt x="2199349" y="5797550"/>
                  <a:pt x="2461882" y="5842000"/>
                  <a:pt x="2833886" y="5842000"/>
                </a:cubicBezTo>
                <a:lnTo>
                  <a:pt x="4037012" y="5842000"/>
                </a:lnTo>
                <a:cubicBezTo>
                  <a:pt x="4772819" y="5842000"/>
                  <a:pt x="5338101" y="5996980"/>
                  <a:pt x="5732859" y="6306940"/>
                </a:cubicBezTo>
                <a:cubicBezTo>
                  <a:pt x="6127750" y="6616767"/>
                  <a:pt x="6325195" y="7067086"/>
                  <a:pt x="6325195" y="7657901"/>
                </a:cubicBezTo>
                <a:cubicBezTo>
                  <a:pt x="6325195" y="8409847"/>
                  <a:pt x="6023372" y="8983067"/>
                  <a:pt x="5419725" y="9377560"/>
                </a:cubicBezTo>
                <a:cubicBezTo>
                  <a:pt x="4816210" y="9772187"/>
                  <a:pt x="3935677" y="9969500"/>
                  <a:pt x="2778125" y="9969500"/>
                </a:cubicBezTo>
                <a:cubicBezTo>
                  <a:pt x="1889257" y="9969500"/>
                  <a:pt x="1203986" y="9804201"/>
                  <a:pt x="722312" y="9473604"/>
                </a:cubicBezTo>
                <a:cubicBezTo>
                  <a:pt x="240771" y="9143140"/>
                  <a:pt x="0" y="8676348"/>
                  <a:pt x="0" y="8073231"/>
                </a:cubicBezTo>
                <a:cubicBezTo>
                  <a:pt x="0" y="7660084"/>
                  <a:pt x="132291" y="7302698"/>
                  <a:pt x="396875" y="7001073"/>
                </a:cubicBezTo>
                <a:cubicBezTo>
                  <a:pt x="661458" y="6699581"/>
                  <a:pt x="1033528" y="6495124"/>
                  <a:pt x="1513086" y="6387704"/>
                </a:cubicBezTo>
                <a:cubicBezTo>
                  <a:pt x="1339387" y="6309122"/>
                  <a:pt x="1193601" y="6187149"/>
                  <a:pt x="1075730" y="6021785"/>
                </a:cubicBezTo>
                <a:cubicBezTo>
                  <a:pt x="957990" y="5856288"/>
                  <a:pt x="899120" y="5663936"/>
                  <a:pt x="899120" y="5444729"/>
                </a:cubicBezTo>
                <a:cubicBezTo>
                  <a:pt x="899120" y="5196549"/>
                  <a:pt x="965266" y="4979393"/>
                  <a:pt x="1097558" y="4793258"/>
                </a:cubicBezTo>
                <a:cubicBezTo>
                  <a:pt x="1229849" y="4607124"/>
                  <a:pt x="1438606" y="4427207"/>
                  <a:pt x="1723826" y="4253508"/>
                </a:cubicBezTo>
                <a:cubicBezTo>
                  <a:pt x="1372460" y="4108781"/>
                  <a:pt x="1086181" y="3862851"/>
                  <a:pt x="864989" y="3515718"/>
                </a:cubicBezTo>
                <a:cubicBezTo>
                  <a:pt x="643797" y="3168452"/>
                  <a:pt x="533201" y="2771577"/>
                  <a:pt x="533201" y="2325093"/>
                </a:cubicBezTo>
                <a:cubicBezTo>
                  <a:pt x="533201" y="1581084"/>
                  <a:pt x="756444" y="1007600"/>
                  <a:pt x="1202928" y="604640"/>
                </a:cubicBezTo>
                <a:cubicBezTo>
                  <a:pt x="1649412" y="201547"/>
                  <a:pt x="2281965" y="0"/>
                  <a:pt x="3100586" y="0"/>
                </a:cubicBezTo>
                <a:cubicBezTo>
                  <a:pt x="3456186" y="0"/>
                  <a:pt x="3776596" y="42334"/>
                  <a:pt x="4061817" y="127000"/>
                </a:cubicBezTo>
                <a:close/>
                <a:moveTo>
                  <a:pt x="6552605" y="6921500"/>
                </a:moveTo>
                <a:moveTo>
                  <a:pt x="992187" y="8060729"/>
                </a:moveTo>
                <a:cubicBezTo>
                  <a:pt x="992187" y="8428235"/>
                  <a:pt x="1147233" y="8706974"/>
                  <a:pt x="1457325" y="8896945"/>
                </a:cubicBezTo>
                <a:cubicBezTo>
                  <a:pt x="1767417" y="9086916"/>
                  <a:pt x="2211850" y="9181901"/>
                  <a:pt x="2790626" y="9181901"/>
                </a:cubicBezTo>
                <a:cubicBezTo>
                  <a:pt x="3654623" y="9181901"/>
                  <a:pt x="4294319" y="9052851"/>
                  <a:pt x="4709715" y="8794750"/>
                </a:cubicBezTo>
                <a:cubicBezTo>
                  <a:pt x="5125244" y="8536648"/>
                  <a:pt x="5333008" y="8186605"/>
                  <a:pt x="5333008" y="7744618"/>
                </a:cubicBezTo>
                <a:cubicBezTo>
                  <a:pt x="5333008" y="7377112"/>
                  <a:pt x="5219303" y="7122120"/>
                  <a:pt x="4991894" y="6979642"/>
                </a:cubicBezTo>
                <a:cubicBezTo>
                  <a:pt x="4764616" y="6837165"/>
                  <a:pt x="4336785" y="6765925"/>
                  <a:pt x="3708400" y="6765925"/>
                </a:cubicBezTo>
                <a:lnTo>
                  <a:pt x="2474317" y="6765925"/>
                </a:lnTo>
                <a:cubicBezTo>
                  <a:pt x="2007195" y="6765925"/>
                  <a:pt x="1643393" y="6877447"/>
                  <a:pt x="1382911" y="7100490"/>
                </a:cubicBezTo>
                <a:cubicBezTo>
                  <a:pt x="1122428" y="7323534"/>
                  <a:pt x="992187" y="7643614"/>
                  <a:pt x="992187" y="8060729"/>
                </a:cubicBezTo>
                <a:close/>
                <a:moveTo>
                  <a:pt x="-1381124" y="6921500"/>
                </a:moveTo>
                <a:moveTo>
                  <a:pt x="1550194" y="2300288"/>
                </a:moveTo>
                <a:cubicBezTo>
                  <a:pt x="1550194" y="2775612"/>
                  <a:pt x="1684536" y="3135247"/>
                  <a:pt x="1953220" y="3379193"/>
                </a:cubicBezTo>
                <a:cubicBezTo>
                  <a:pt x="2222037" y="3623006"/>
                  <a:pt x="2596224" y="3744913"/>
                  <a:pt x="3075781" y="3744913"/>
                </a:cubicBezTo>
                <a:cubicBezTo>
                  <a:pt x="4080404" y="3744913"/>
                  <a:pt x="4582715" y="3257154"/>
                  <a:pt x="4582715" y="2281635"/>
                </a:cubicBezTo>
                <a:cubicBezTo>
                  <a:pt x="4582715" y="1260740"/>
                  <a:pt x="4074186" y="750293"/>
                  <a:pt x="3057128" y="750293"/>
                </a:cubicBezTo>
                <a:cubicBezTo>
                  <a:pt x="2573470" y="750293"/>
                  <a:pt x="2201399" y="880534"/>
                  <a:pt x="1940917" y="1141016"/>
                </a:cubicBezTo>
                <a:cubicBezTo>
                  <a:pt x="1680435" y="1401366"/>
                  <a:pt x="1550194" y="1787790"/>
                  <a:pt x="1550194" y="2300288"/>
                </a:cubicBezTo>
                <a:close/>
                <a:moveTo>
                  <a:pt x="4379317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7" name="Freeform 1057"/>
          <p:cNvSpPr/>
          <p:nvPr/>
        </p:nvSpPr>
        <p:spPr>
          <a:xfrm>
            <a:off x="3201694" y="2659215"/>
            <a:ext cx="121410" cy="252603"/>
          </a:xfrm>
          <a:custGeom>
            <a:avLst/>
            <a:gdLst/>
            <a:ahLst/>
            <a:cxnLst/>
            <a:rect l="0" t="0" r="0" b="0"/>
            <a:pathLst>
              <a:path w="4669631" h="9715500">
                <a:moveTo>
                  <a:pt x="3975100" y="3720108"/>
                </a:moveTo>
                <a:lnTo>
                  <a:pt x="2244923" y="3720108"/>
                </a:lnTo>
                <a:lnTo>
                  <a:pt x="2244923" y="9715500"/>
                </a:lnTo>
                <a:lnTo>
                  <a:pt x="1215430" y="9715500"/>
                </a:lnTo>
                <a:lnTo>
                  <a:pt x="1215430" y="3720108"/>
                </a:lnTo>
                <a:lnTo>
                  <a:pt x="0" y="3720108"/>
                </a:lnTo>
                <a:lnTo>
                  <a:pt x="0" y="3254971"/>
                </a:lnTo>
                <a:lnTo>
                  <a:pt x="1215430" y="2882900"/>
                </a:lnTo>
                <a:lnTo>
                  <a:pt x="1215430" y="2504679"/>
                </a:lnTo>
                <a:cubicBezTo>
                  <a:pt x="1215430" y="834893"/>
                  <a:pt x="1945150" y="0"/>
                  <a:pt x="3404592" y="0"/>
                </a:cubicBezTo>
                <a:cubicBezTo>
                  <a:pt x="3764293" y="0"/>
                  <a:pt x="4185973" y="72364"/>
                  <a:pt x="4669631" y="217091"/>
                </a:cubicBezTo>
                <a:lnTo>
                  <a:pt x="4402931" y="1041797"/>
                </a:lnTo>
                <a:cubicBezTo>
                  <a:pt x="4006056" y="913607"/>
                  <a:pt x="3667059" y="849511"/>
                  <a:pt x="3385939" y="849511"/>
                </a:cubicBezTo>
                <a:cubicBezTo>
                  <a:pt x="2997398" y="849511"/>
                  <a:pt x="2710061" y="978694"/>
                  <a:pt x="2523926" y="1237060"/>
                </a:cubicBezTo>
                <a:cubicBezTo>
                  <a:pt x="2337924" y="1495293"/>
                  <a:pt x="2244923" y="1909630"/>
                  <a:pt x="2244923" y="2480072"/>
                </a:cubicBezTo>
                <a:lnTo>
                  <a:pt x="2244923" y="2920207"/>
                </a:lnTo>
                <a:lnTo>
                  <a:pt x="3975100" y="2920207"/>
                </a:lnTo>
                <a:close/>
                <a:moveTo>
                  <a:pt x="5815608" y="9715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8" name="Freeform 1058"/>
          <p:cNvSpPr/>
          <p:nvPr/>
        </p:nvSpPr>
        <p:spPr>
          <a:xfrm>
            <a:off x="3326807" y="27318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9" name="Freeform 1059"/>
          <p:cNvSpPr/>
          <p:nvPr/>
        </p:nvSpPr>
        <p:spPr>
          <a:xfrm>
            <a:off x="3535421" y="27318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60" name="Freeform 1060"/>
          <p:cNvSpPr/>
          <p:nvPr/>
        </p:nvSpPr>
        <p:spPr>
          <a:xfrm>
            <a:off x="3659715" y="27318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61" name="Freeform 1061"/>
          <p:cNvSpPr/>
          <p:nvPr/>
        </p:nvSpPr>
        <p:spPr>
          <a:xfrm>
            <a:off x="3842880" y="27318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62" name="Freeform 1062"/>
          <p:cNvSpPr/>
          <p:nvPr/>
        </p:nvSpPr>
        <p:spPr>
          <a:xfrm>
            <a:off x="3987664" y="26942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63" name="Freeform 1063"/>
          <p:cNvSpPr/>
          <p:nvPr/>
        </p:nvSpPr>
        <p:spPr>
          <a:xfrm>
            <a:off x="4115691" y="27318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64" name="Freeform 1064"/>
          <p:cNvSpPr/>
          <p:nvPr/>
        </p:nvSpPr>
        <p:spPr>
          <a:xfrm>
            <a:off x="4265635" y="2873515"/>
            <a:ext cx="48689" cy="80899"/>
          </a:xfrm>
          <a:custGeom>
            <a:avLst/>
            <a:gdLst/>
            <a:ahLst/>
            <a:cxnLst/>
            <a:rect l="0" t="0" r="0" b="0"/>
            <a:pathLst>
              <a:path w="1872655" h="3111500">
                <a:moveTo>
                  <a:pt x="1779786" y="0"/>
                </a:moveTo>
                <a:lnTo>
                  <a:pt x="1872655" y="142479"/>
                </a:lnTo>
                <a:cubicBezTo>
                  <a:pt x="1765234" y="555758"/>
                  <a:pt x="1610254" y="1036109"/>
                  <a:pt x="1407716" y="1583531"/>
                </a:cubicBezTo>
                <a:cubicBezTo>
                  <a:pt x="1205177" y="2131086"/>
                  <a:pt x="994304" y="2640409"/>
                  <a:pt x="775097" y="3111500"/>
                </a:cubicBezTo>
                <a:lnTo>
                  <a:pt x="0" y="3111500"/>
                </a:lnTo>
                <a:cubicBezTo>
                  <a:pt x="111654" y="2681816"/>
                  <a:pt x="234619" y="2150864"/>
                  <a:pt x="368895" y="1518642"/>
                </a:cubicBezTo>
                <a:cubicBezTo>
                  <a:pt x="503304" y="886421"/>
                  <a:pt x="597363" y="380207"/>
                  <a:pt x="651073" y="0"/>
                </a:cubicBezTo>
                <a:close/>
                <a:moveTo>
                  <a:pt x="1082477" y="1473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65" name="Freeform 1065"/>
          <p:cNvSpPr/>
          <p:nvPr/>
        </p:nvSpPr>
        <p:spPr>
          <a:xfrm>
            <a:off x="4449250" y="2731859"/>
            <a:ext cx="155586" cy="259207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66" name="Freeform 1066"/>
          <p:cNvSpPr/>
          <p:nvPr/>
        </p:nvSpPr>
        <p:spPr>
          <a:xfrm>
            <a:off x="4641102" y="27318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67" name="Freeform 1067"/>
          <p:cNvSpPr/>
          <p:nvPr/>
        </p:nvSpPr>
        <p:spPr>
          <a:xfrm>
            <a:off x="4849717" y="2660866"/>
            <a:ext cx="26766" cy="25095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68" name="Freeform 1068"/>
          <p:cNvSpPr/>
          <p:nvPr/>
        </p:nvSpPr>
        <p:spPr>
          <a:xfrm>
            <a:off x="4932597" y="2660866"/>
            <a:ext cx="26766" cy="25095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69" name="Freeform 1069"/>
          <p:cNvSpPr/>
          <p:nvPr/>
        </p:nvSpPr>
        <p:spPr>
          <a:xfrm>
            <a:off x="5013542" y="2735161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0" name="Freeform 1070"/>
          <p:cNvSpPr/>
          <p:nvPr/>
        </p:nvSpPr>
        <p:spPr>
          <a:xfrm>
            <a:off x="5194116" y="26942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1" name="Freeform 1071"/>
          <p:cNvSpPr/>
          <p:nvPr/>
        </p:nvSpPr>
        <p:spPr>
          <a:xfrm>
            <a:off x="5331172" y="2669483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2" name="Freeform 1072"/>
          <p:cNvSpPr/>
          <p:nvPr/>
        </p:nvSpPr>
        <p:spPr>
          <a:xfrm>
            <a:off x="5416307" y="27318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3" name="Freeform 1073"/>
          <p:cNvSpPr/>
          <p:nvPr/>
        </p:nvSpPr>
        <p:spPr>
          <a:xfrm>
            <a:off x="5596236" y="2731859"/>
            <a:ext cx="166709" cy="259207"/>
          </a:xfrm>
          <a:custGeom>
            <a:avLst/>
            <a:gdLst/>
            <a:ahLst/>
            <a:cxnLst/>
            <a:rect l="0" t="0" r="0" b="0"/>
            <a:pathLst>
              <a:path w="6411912" h="9969500">
                <a:moveTo>
                  <a:pt x="6411912" y="127000"/>
                </a:moveTo>
                <a:lnTo>
                  <a:pt x="6411912" y="778074"/>
                </a:lnTo>
                <a:lnTo>
                  <a:pt x="5153223" y="926902"/>
                </a:lnTo>
                <a:cubicBezTo>
                  <a:pt x="5268979" y="1071497"/>
                  <a:pt x="5372298" y="1260475"/>
                  <a:pt x="5463183" y="1493838"/>
                </a:cubicBezTo>
                <a:cubicBezTo>
                  <a:pt x="5554199" y="1727068"/>
                  <a:pt x="5599708" y="1990329"/>
                  <a:pt x="5599708" y="2283619"/>
                </a:cubicBezTo>
                <a:cubicBezTo>
                  <a:pt x="5599708" y="2948517"/>
                  <a:pt x="5372298" y="3479205"/>
                  <a:pt x="4917480" y="3875683"/>
                </a:cubicBezTo>
                <a:cubicBezTo>
                  <a:pt x="4462793" y="4272161"/>
                  <a:pt x="3838575" y="4470400"/>
                  <a:pt x="3044825" y="4470400"/>
                </a:cubicBezTo>
                <a:cubicBezTo>
                  <a:pt x="2842154" y="4470400"/>
                  <a:pt x="2651985" y="4453864"/>
                  <a:pt x="2474317" y="4420791"/>
                </a:cubicBezTo>
                <a:cubicBezTo>
                  <a:pt x="2036035" y="4652434"/>
                  <a:pt x="1816894" y="4944137"/>
                  <a:pt x="1816894" y="5295900"/>
                </a:cubicBezTo>
                <a:cubicBezTo>
                  <a:pt x="1816894" y="5482035"/>
                  <a:pt x="1893358" y="5619618"/>
                  <a:pt x="2046287" y="5708650"/>
                </a:cubicBezTo>
                <a:cubicBezTo>
                  <a:pt x="2199349" y="5797550"/>
                  <a:pt x="2461882" y="5842000"/>
                  <a:pt x="2833886" y="5842000"/>
                </a:cubicBezTo>
                <a:lnTo>
                  <a:pt x="4037012" y="5842000"/>
                </a:lnTo>
                <a:cubicBezTo>
                  <a:pt x="4772819" y="5842000"/>
                  <a:pt x="5338101" y="5996980"/>
                  <a:pt x="5732859" y="6306940"/>
                </a:cubicBezTo>
                <a:cubicBezTo>
                  <a:pt x="6127750" y="6616767"/>
                  <a:pt x="6325195" y="7067086"/>
                  <a:pt x="6325195" y="7657901"/>
                </a:cubicBezTo>
                <a:cubicBezTo>
                  <a:pt x="6325195" y="8409847"/>
                  <a:pt x="6023372" y="8983067"/>
                  <a:pt x="5419725" y="9377560"/>
                </a:cubicBezTo>
                <a:cubicBezTo>
                  <a:pt x="4816210" y="9772187"/>
                  <a:pt x="3935677" y="9969500"/>
                  <a:pt x="2778125" y="9969500"/>
                </a:cubicBezTo>
                <a:cubicBezTo>
                  <a:pt x="1889257" y="9969500"/>
                  <a:pt x="1203986" y="9804201"/>
                  <a:pt x="722312" y="9473604"/>
                </a:cubicBezTo>
                <a:cubicBezTo>
                  <a:pt x="240771" y="9143140"/>
                  <a:pt x="0" y="8676348"/>
                  <a:pt x="0" y="8073231"/>
                </a:cubicBezTo>
                <a:cubicBezTo>
                  <a:pt x="0" y="7660084"/>
                  <a:pt x="132291" y="7302698"/>
                  <a:pt x="396875" y="7001073"/>
                </a:cubicBezTo>
                <a:cubicBezTo>
                  <a:pt x="661458" y="6699581"/>
                  <a:pt x="1033528" y="6495124"/>
                  <a:pt x="1513086" y="6387704"/>
                </a:cubicBezTo>
                <a:cubicBezTo>
                  <a:pt x="1339387" y="6309122"/>
                  <a:pt x="1193601" y="6187149"/>
                  <a:pt x="1075730" y="6021785"/>
                </a:cubicBezTo>
                <a:cubicBezTo>
                  <a:pt x="957990" y="5856288"/>
                  <a:pt x="899120" y="5663936"/>
                  <a:pt x="899120" y="5444729"/>
                </a:cubicBezTo>
                <a:cubicBezTo>
                  <a:pt x="899120" y="5196549"/>
                  <a:pt x="965266" y="4979393"/>
                  <a:pt x="1097558" y="4793258"/>
                </a:cubicBezTo>
                <a:cubicBezTo>
                  <a:pt x="1229849" y="4607124"/>
                  <a:pt x="1438606" y="4427207"/>
                  <a:pt x="1723826" y="4253508"/>
                </a:cubicBezTo>
                <a:cubicBezTo>
                  <a:pt x="1372460" y="4108781"/>
                  <a:pt x="1086181" y="3862851"/>
                  <a:pt x="864989" y="3515718"/>
                </a:cubicBezTo>
                <a:cubicBezTo>
                  <a:pt x="643797" y="3168452"/>
                  <a:pt x="533201" y="2771577"/>
                  <a:pt x="533201" y="2325093"/>
                </a:cubicBezTo>
                <a:cubicBezTo>
                  <a:pt x="533201" y="1581084"/>
                  <a:pt x="756444" y="1007600"/>
                  <a:pt x="1202928" y="604640"/>
                </a:cubicBezTo>
                <a:cubicBezTo>
                  <a:pt x="1649412" y="201547"/>
                  <a:pt x="2281965" y="0"/>
                  <a:pt x="3100586" y="0"/>
                </a:cubicBezTo>
                <a:cubicBezTo>
                  <a:pt x="3456186" y="0"/>
                  <a:pt x="3776596" y="42334"/>
                  <a:pt x="4061817" y="127000"/>
                </a:cubicBezTo>
                <a:close/>
                <a:moveTo>
                  <a:pt x="6552605" y="6921500"/>
                </a:moveTo>
                <a:moveTo>
                  <a:pt x="992187" y="8060729"/>
                </a:moveTo>
                <a:cubicBezTo>
                  <a:pt x="992187" y="8428235"/>
                  <a:pt x="1147233" y="8706974"/>
                  <a:pt x="1457325" y="8896945"/>
                </a:cubicBezTo>
                <a:cubicBezTo>
                  <a:pt x="1767417" y="9086916"/>
                  <a:pt x="2211850" y="9181901"/>
                  <a:pt x="2790626" y="9181901"/>
                </a:cubicBezTo>
                <a:cubicBezTo>
                  <a:pt x="3654623" y="9181901"/>
                  <a:pt x="4294319" y="9052851"/>
                  <a:pt x="4709715" y="8794750"/>
                </a:cubicBezTo>
                <a:cubicBezTo>
                  <a:pt x="5125244" y="8536648"/>
                  <a:pt x="5333008" y="8186605"/>
                  <a:pt x="5333008" y="7744618"/>
                </a:cubicBezTo>
                <a:cubicBezTo>
                  <a:pt x="5333008" y="7377112"/>
                  <a:pt x="5219303" y="7122120"/>
                  <a:pt x="4991894" y="6979642"/>
                </a:cubicBezTo>
                <a:cubicBezTo>
                  <a:pt x="4764616" y="6837165"/>
                  <a:pt x="4336785" y="6765925"/>
                  <a:pt x="3708400" y="6765925"/>
                </a:cubicBezTo>
                <a:lnTo>
                  <a:pt x="2474317" y="6765925"/>
                </a:lnTo>
                <a:cubicBezTo>
                  <a:pt x="2007195" y="6765925"/>
                  <a:pt x="1643393" y="6877447"/>
                  <a:pt x="1382911" y="7100490"/>
                </a:cubicBezTo>
                <a:cubicBezTo>
                  <a:pt x="1122428" y="7323534"/>
                  <a:pt x="992187" y="7643614"/>
                  <a:pt x="992187" y="8060729"/>
                </a:cubicBezTo>
                <a:close/>
                <a:moveTo>
                  <a:pt x="-1381124" y="6921500"/>
                </a:moveTo>
                <a:moveTo>
                  <a:pt x="1550194" y="2300288"/>
                </a:moveTo>
                <a:cubicBezTo>
                  <a:pt x="1550194" y="2775612"/>
                  <a:pt x="1684536" y="3135247"/>
                  <a:pt x="1953220" y="3379193"/>
                </a:cubicBezTo>
                <a:cubicBezTo>
                  <a:pt x="2222037" y="3623006"/>
                  <a:pt x="2596224" y="3744913"/>
                  <a:pt x="3075781" y="3744913"/>
                </a:cubicBezTo>
                <a:cubicBezTo>
                  <a:pt x="4080404" y="3744913"/>
                  <a:pt x="4582715" y="3257154"/>
                  <a:pt x="4582715" y="2281635"/>
                </a:cubicBezTo>
                <a:cubicBezTo>
                  <a:pt x="4582715" y="1260740"/>
                  <a:pt x="4074186" y="750293"/>
                  <a:pt x="3057128" y="750293"/>
                </a:cubicBezTo>
                <a:cubicBezTo>
                  <a:pt x="2573470" y="750293"/>
                  <a:pt x="2201399" y="880534"/>
                  <a:pt x="1940917" y="1141016"/>
                </a:cubicBezTo>
                <a:cubicBezTo>
                  <a:pt x="1680435" y="1401366"/>
                  <a:pt x="1550194" y="1787790"/>
                  <a:pt x="1550194" y="2300288"/>
                </a:cubicBezTo>
                <a:close/>
                <a:moveTo>
                  <a:pt x="4379317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4" name="Freeform 1074"/>
          <p:cNvSpPr/>
          <p:nvPr/>
        </p:nvSpPr>
        <p:spPr>
          <a:xfrm>
            <a:off x="544999" y="30244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5" name="Freeform 1075"/>
          <p:cNvSpPr/>
          <p:nvPr/>
        </p:nvSpPr>
        <p:spPr>
          <a:xfrm>
            <a:off x="684309" y="2991066"/>
            <a:ext cx="147687" cy="250952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6" name="Freeform 1076"/>
          <p:cNvSpPr/>
          <p:nvPr/>
        </p:nvSpPr>
        <p:spPr>
          <a:xfrm>
            <a:off x="876492" y="30620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7" name="Freeform 1077"/>
          <p:cNvSpPr/>
          <p:nvPr/>
        </p:nvSpPr>
        <p:spPr>
          <a:xfrm>
            <a:off x="1146232" y="30620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8" name="Freeform 1078"/>
          <p:cNvSpPr/>
          <p:nvPr/>
        </p:nvSpPr>
        <p:spPr>
          <a:xfrm>
            <a:off x="1345013" y="3062059"/>
            <a:ext cx="127694" cy="183261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9" name="Freeform 1079"/>
          <p:cNvSpPr/>
          <p:nvPr/>
        </p:nvSpPr>
        <p:spPr>
          <a:xfrm>
            <a:off x="1501561" y="30620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0" name="Freeform 1080"/>
          <p:cNvSpPr/>
          <p:nvPr/>
        </p:nvSpPr>
        <p:spPr>
          <a:xfrm>
            <a:off x="1682791" y="30623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1" name="Freeform 1081"/>
          <p:cNvSpPr/>
          <p:nvPr/>
        </p:nvSpPr>
        <p:spPr>
          <a:xfrm>
            <a:off x="1879006" y="30620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2" name="Freeform 1082"/>
          <p:cNvSpPr/>
          <p:nvPr/>
        </p:nvSpPr>
        <p:spPr>
          <a:xfrm>
            <a:off x="2069739" y="30620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3" name="Freeform 1083"/>
          <p:cNvSpPr/>
          <p:nvPr/>
        </p:nvSpPr>
        <p:spPr>
          <a:xfrm>
            <a:off x="2309768" y="30623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4" name="Freeform 1084"/>
          <p:cNvSpPr/>
          <p:nvPr/>
        </p:nvSpPr>
        <p:spPr>
          <a:xfrm>
            <a:off x="2505983" y="30620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5" name="Freeform 1085"/>
          <p:cNvSpPr/>
          <p:nvPr/>
        </p:nvSpPr>
        <p:spPr>
          <a:xfrm>
            <a:off x="2698166" y="2991066"/>
            <a:ext cx="155426" cy="25425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6" name="Freeform 1086"/>
          <p:cNvSpPr/>
          <p:nvPr/>
        </p:nvSpPr>
        <p:spPr>
          <a:xfrm>
            <a:off x="2970144" y="3065361"/>
            <a:ext cx="249584" cy="176657"/>
          </a:xfrm>
          <a:custGeom>
            <a:avLst/>
            <a:gdLst/>
            <a:ahLst/>
            <a:cxnLst/>
            <a:rect l="0" t="0" r="0" b="0"/>
            <a:pathLst>
              <a:path w="9599414" h="6794500">
                <a:moveTo>
                  <a:pt x="6498828" y="6794500"/>
                </a:moveTo>
                <a:lnTo>
                  <a:pt x="5252442" y="2808288"/>
                </a:lnTo>
                <a:cubicBezTo>
                  <a:pt x="5173861" y="2564475"/>
                  <a:pt x="5027084" y="2010701"/>
                  <a:pt x="4812109" y="1146969"/>
                </a:cubicBezTo>
                <a:lnTo>
                  <a:pt x="4762500" y="1146969"/>
                </a:lnTo>
                <a:cubicBezTo>
                  <a:pt x="4597135" y="1870208"/>
                  <a:pt x="4452474" y="2428148"/>
                  <a:pt x="4328517" y="2820790"/>
                </a:cubicBezTo>
                <a:lnTo>
                  <a:pt x="3044825" y="6794500"/>
                </a:lnTo>
                <a:lnTo>
                  <a:pt x="1854200" y="6794500"/>
                </a:lnTo>
                <a:lnTo>
                  <a:pt x="0" y="0"/>
                </a:lnTo>
                <a:lnTo>
                  <a:pt x="1079103" y="0"/>
                </a:lnTo>
                <a:cubicBezTo>
                  <a:pt x="1517253" y="1706960"/>
                  <a:pt x="1851025" y="3006792"/>
                  <a:pt x="2080419" y="3899496"/>
                </a:cubicBezTo>
                <a:cubicBezTo>
                  <a:pt x="2309945" y="4792200"/>
                  <a:pt x="2441244" y="5393532"/>
                  <a:pt x="2474317" y="5703491"/>
                </a:cubicBezTo>
                <a:lnTo>
                  <a:pt x="2523927" y="5703491"/>
                </a:lnTo>
                <a:cubicBezTo>
                  <a:pt x="2569435" y="5467880"/>
                  <a:pt x="2642791" y="5163080"/>
                  <a:pt x="2743994" y="4789091"/>
                </a:cubicBezTo>
                <a:cubicBezTo>
                  <a:pt x="2845329" y="4415103"/>
                  <a:pt x="2933171" y="4118571"/>
                  <a:pt x="3007519" y="3899496"/>
                </a:cubicBezTo>
                <a:lnTo>
                  <a:pt x="4254103" y="0"/>
                </a:lnTo>
                <a:lnTo>
                  <a:pt x="5370314" y="0"/>
                </a:lnTo>
                <a:lnTo>
                  <a:pt x="6585744" y="3899297"/>
                </a:lnTo>
                <a:cubicBezTo>
                  <a:pt x="6817254" y="4610233"/>
                  <a:pt x="6974350" y="5207464"/>
                  <a:pt x="7057033" y="5690990"/>
                </a:cubicBezTo>
                <a:lnTo>
                  <a:pt x="7106642" y="5690990"/>
                </a:lnTo>
                <a:cubicBezTo>
                  <a:pt x="7123178" y="5542161"/>
                  <a:pt x="7167563" y="5312768"/>
                  <a:pt x="7239794" y="5002808"/>
                </a:cubicBezTo>
                <a:cubicBezTo>
                  <a:pt x="7312158" y="4692849"/>
                  <a:pt x="7743164" y="3025246"/>
                  <a:pt x="8532813" y="0"/>
                </a:cubicBezTo>
                <a:lnTo>
                  <a:pt x="9599414" y="0"/>
                </a:lnTo>
                <a:lnTo>
                  <a:pt x="7720409" y="6794500"/>
                </a:lnTo>
                <a:close/>
                <a:moveTo>
                  <a:pt x="-142676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7" name="Freeform 1087"/>
          <p:cNvSpPr/>
          <p:nvPr/>
        </p:nvSpPr>
        <p:spPr>
          <a:xfrm>
            <a:off x="3237795" y="30623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8" name="Freeform 1088"/>
          <p:cNvSpPr/>
          <p:nvPr/>
        </p:nvSpPr>
        <p:spPr>
          <a:xfrm>
            <a:off x="3434010" y="30620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9" name="Freeform 1089"/>
          <p:cNvSpPr/>
          <p:nvPr/>
        </p:nvSpPr>
        <p:spPr>
          <a:xfrm>
            <a:off x="3568138" y="3062059"/>
            <a:ext cx="252004" cy="179959"/>
          </a:xfrm>
          <a:custGeom>
            <a:avLst/>
            <a:gdLst/>
            <a:ahLst/>
            <a:cxnLst/>
            <a:rect l="0" t="0" r="0" b="0"/>
            <a:pathLst>
              <a:path w="9692481" h="6921500">
                <a:moveTo>
                  <a:pt x="8662987" y="6921500"/>
                </a:moveTo>
                <a:lnTo>
                  <a:pt x="8662987" y="2499321"/>
                </a:lnTo>
                <a:cubicBezTo>
                  <a:pt x="8662987" y="1957586"/>
                  <a:pt x="8547232" y="1551319"/>
                  <a:pt x="8315722" y="1280518"/>
                </a:cubicBezTo>
                <a:cubicBezTo>
                  <a:pt x="8084211" y="1009717"/>
                  <a:pt x="7724576" y="874316"/>
                  <a:pt x="7236817" y="874316"/>
                </a:cubicBezTo>
                <a:cubicBezTo>
                  <a:pt x="6595996" y="874316"/>
                  <a:pt x="6122590" y="1058334"/>
                  <a:pt x="5816600" y="1426369"/>
                </a:cubicBezTo>
                <a:cubicBezTo>
                  <a:pt x="5510742" y="1794272"/>
                  <a:pt x="5357812" y="2360745"/>
                  <a:pt x="5357812" y="3125788"/>
                </a:cubicBezTo>
                <a:lnTo>
                  <a:pt x="5357812" y="6921500"/>
                </a:lnTo>
                <a:lnTo>
                  <a:pt x="4328517" y="6921500"/>
                </a:lnTo>
                <a:lnTo>
                  <a:pt x="4328517" y="2499321"/>
                </a:lnTo>
                <a:cubicBezTo>
                  <a:pt x="4328517" y="1957586"/>
                  <a:pt x="4212762" y="1551319"/>
                  <a:pt x="3981251" y="1280518"/>
                </a:cubicBezTo>
                <a:cubicBezTo>
                  <a:pt x="3749741" y="1009717"/>
                  <a:pt x="3387989" y="874316"/>
                  <a:pt x="2895997" y="874316"/>
                </a:cubicBezTo>
                <a:cubicBezTo>
                  <a:pt x="2251075" y="874316"/>
                  <a:pt x="1778727" y="1067661"/>
                  <a:pt x="1478954" y="1454349"/>
                </a:cubicBezTo>
                <a:cubicBezTo>
                  <a:pt x="1179314" y="1840905"/>
                  <a:pt x="1029494" y="2474516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100"/>
                </a:lnTo>
                <a:lnTo>
                  <a:pt x="1054298" y="1054100"/>
                </a:lnTo>
                <a:cubicBezTo>
                  <a:pt x="1248635" y="723371"/>
                  <a:pt x="1522478" y="465006"/>
                  <a:pt x="1875829" y="279004"/>
                </a:cubicBezTo>
                <a:cubicBezTo>
                  <a:pt x="2229313" y="93002"/>
                  <a:pt x="2625196" y="0"/>
                  <a:pt x="3063478" y="0"/>
                </a:cubicBezTo>
                <a:cubicBezTo>
                  <a:pt x="4125912" y="0"/>
                  <a:pt x="4820444" y="384440"/>
                  <a:pt x="5147072" y="1153319"/>
                </a:cubicBezTo>
                <a:lnTo>
                  <a:pt x="5196681" y="1153319"/>
                </a:lnTo>
                <a:cubicBezTo>
                  <a:pt x="5399219" y="797851"/>
                  <a:pt x="5692709" y="516798"/>
                  <a:pt x="6077148" y="310158"/>
                </a:cubicBezTo>
                <a:cubicBezTo>
                  <a:pt x="6461720" y="103386"/>
                  <a:pt x="6899936" y="0"/>
                  <a:pt x="7391797" y="0"/>
                </a:cubicBezTo>
                <a:cubicBezTo>
                  <a:pt x="8160808" y="0"/>
                  <a:pt x="8736475" y="197446"/>
                  <a:pt x="9118798" y="592336"/>
                </a:cubicBezTo>
                <a:cubicBezTo>
                  <a:pt x="9501253" y="987227"/>
                  <a:pt x="9692481" y="1618787"/>
                  <a:pt x="9692481" y="2487018"/>
                </a:cubicBezTo>
                <a:lnTo>
                  <a:pt x="9692481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90" name="Freeform 1090"/>
          <p:cNvSpPr/>
          <p:nvPr/>
        </p:nvSpPr>
        <p:spPr>
          <a:xfrm>
            <a:off x="3872375" y="2999683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91" name="Freeform 1091"/>
          <p:cNvSpPr/>
          <p:nvPr/>
        </p:nvSpPr>
        <p:spPr>
          <a:xfrm>
            <a:off x="3957510" y="30620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92" name="Freeform 1092"/>
          <p:cNvSpPr/>
          <p:nvPr/>
        </p:nvSpPr>
        <p:spPr>
          <a:xfrm>
            <a:off x="4137439" y="3062059"/>
            <a:ext cx="166709" cy="259207"/>
          </a:xfrm>
          <a:custGeom>
            <a:avLst/>
            <a:gdLst/>
            <a:ahLst/>
            <a:cxnLst/>
            <a:rect l="0" t="0" r="0" b="0"/>
            <a:pathLst>
              <a:path w="6411912" h="9969500">
                <a:moveTo>
                  <a:pt x="6411912" y="127000"/>
                </a:moveTo>
                <a:lnTo>
                  <a:pt x="6411912" y="778074"/>
                </a:lnTo>
                <a:lnTo>
                  <a:pt x="5153223" y="926902"/>
                </a:lnTo>
                <a:cubicBezTo>
                  <a:pt x="5268979" y="1071497"/>
                  <a:pt x="5372298" y="1260475"/>
                  <a:pt x="5463183" y="1493838"/>
                </a:cubicBezTo>
                <a:cubicBezTo>
                  <a:pt x="5554199" y="1727068"/>
                  <a:pt x="5599708" y="1990329"/>
                  <a:pt x="5599708" y="2283619"/>
                </a:cubicBezTo>
                <a:cubicBezTo>
                  <a:pt x="5599708" y="2948517"/>
                  <a:pt x="5372298" y="3479205"/>
                  <a:pt x="4917480" y="3875683"/>
                </a:cubicBezTo>
                <a:cubicBezTo>
                  <a:pt x="4462793" y="4272161"/>
                  <a:pt x="3838575" y="4470400"/>
                  <a:pt x="3044825" y="4470400"/>
                </a:cubicBezTo>
                <a:cubicBezTo>
                  <a:pt x="2842154" y="4470400"/>
                  <a:pt x="2651985" y="4453864"/>
                  <a:pt x="2474317" y="4420791"/>
                </a:cubicBezTo>
                <a:cubicBezTo>
                  <a:pt x="2036035" y="4652434"/>
                  <a:pt x="1816894" y="4944137"/>
                  <a:pt x="1816894" y="5295900"/>
                </a:cubicBezTo>
                <a:cubicBezTo>
                  <a:pt x="1816894" y="5482035"/>
                  <a:pt x="1893358" y="5619618"/>
                  <a:pt x="2046287" y="5708650"/>
                </a:cubicBezTo>
                <a:cubicBezTo>
                  <a:pt x="2199349" y="5797550"/>
                  <a:pt x="2461882" y="5842000"/>
                  <a:pt x="2833886" y="5842000"/>
                </a:cubicBezTo>
                <a:lnTo>
                  <a:pt x="4037012" y="5842000"/>
                </a:lnTo>
                <a:cubicBezTo>
                  <a:pt x="4772819" y="5842000"/>
                  <a:pt x="5338101" y="5996980"/>
                  <a:pt x="5732859" y="6306940"/>
                </a:cubicBezTo>
                <a:cubicBezTo>
                  <a:pt x="6127750" y="6616767"/>
                  <a:pt x="6325195" y="7067086"/>
                  <a:pt x="6325195" y="7657901"/>
                </a:cubicBezTo>
                <a:cubicBezTo>
                  <a:pt x="6325195" y="8409847"/>
                  <a:pt x="6023372" y="8983067"/>
                  <a:pt x="5419725" y="9377560"/>
                </a:cubicBezTo>
                <a:cubicBezTo>
                  <a:pt x="4816210" y="9772187"/>
                  <a:pt x="3935677" y="9969500"/>
                  <a:pt x="2778125" y="9969500"/>
                </a:cubicBezTo>
                <a:cubicBezTo>
                  <a:pt x="1889257" y="9969500"/>
                  <a:pt x="1203986" y="9804201"/>
                  <a:pt x="722312" y="9473604"/>
                </a:cubicBezTo>
                <a:cubicBezTo>
                  <a:pt x="240771" y="9143140"/>
                  <a:pt x="0" y="8676348"/>
                  <a:pt x="0" y="8073231"/>
                </a:cubicBezTo>
                <a:cubicBezTo>
                  <a:pt x="0" y="7660084"/>
                  <a:pt x="132291" y="7302698"/>
                  <a:pt x="396875" y="7001073"/>
                </a:cubicBezTo>
                <a:cubicBezTo>
                  <a:pt x="661458" y="6699581"/>
                  <a:pt x="1033528" y="6495124"/>
                  <a:pt x="1513086" y="6387704"/>
                </a:cubicBezTo>
                <a:cubicBezTo>
                  <a:pt x="1339387" y="6309122"/>
                  <a:pt x="1193601" y="6187149"/>
                  <a:pt x="1075730" y="6021785"/>
                </a:cubicBezTo>
                <a:cubicBezTo>
                  <a:pt x="957990" y="5856288"/>
                  <a:pt x="899120" y="5663936"/>
                  <a:pt x="899120" y="5444729"/>
                </a:cubicBezTo>
                <a:cubicBezTo>
                  <a:pt x="899120" y="5196549"/>
                  <a:pt x="965266" y="4979393"/>
                  <a:pt x="1097558" y="4793258"/>
                </a:cubicBezTo>
                <a:cubicBezTo>
                  <a:pt x="1229849" y="4607124"/>
                  <a:pt x="1438606" y="4427207"/>
                  <a:pt x="1723826" y="4253508"/>
                </a:cubicBezTo>
                <a:cubicBezTo>
                  <a:pt x="1372460" y="4108781"/>
                  <a:pt x="1086181" y="3862851"/>
                  <a:pt x="864989" y="3515718"/>
                </a:cubicBezTo>
                <a:cubicBezTo>
                  <a:pt x="643797" y="3168452"/>
                  <a:pt x="533201" y="2771577"/>
                  <a:pt x="533201" y="2325093"/>
                </a:cubicBezTo>
                <a:cubicBezTo>
                  <a:pt x="533201" y="1581084"/>
                  <a:pt x="756444" y="1007600"/>
                  <a:pt x="1202928" y="604640"/>
                </a:cubicBezTo>
                <a:cubicBezTo>
                  <a:pt x="1649412" y="201547"/>
                  <a:pt x="2281965" y="0"/>
                  <a:pt x="3100586" y="0"/>
                </a:cubicBezTo>
                <a:cubicBezTo>
                  <a:pt x="3456186" y="0"/>
                  <a:pt x="3776596" y="42334"/>
                  <a:pt x="4061817" y="127000"/>
                </a:cubicBezTo>
                <a:close/>
                <a:moveTo>
                  <a:pt x="6552605" y="6921500"/>
                </a:moveTo>
                <a:moveTo>
                  <a:pt x="992187" y="8060729"/>
                </a:moveTo>
                <a:cubicBezTo>
                  <a:pt x="992187" y="8428235"/>
                  <a:pt x="1147233" y="8706974"/>
                  <a:pt x="1457325" y="8896945"/>
                </a:cubicBezTo>
                <a:cubicBezTo>
                  <a:pt x="1767417" y="9086916"/>
                  <a:pt x="2211850" y="9181901"/>
                  <a:pt x="2790626" y="9181901"/>
                </a:cubicBezTo>
                <a:cubicBezTo>
                  <a:pt x="3654623" y="9181901"/>
                  <a:pt x="4294319" y="9052851"/>
                  <a:pt x="4709715" y="8794750"/>
                </a:cubicBezTo>
                <a:cubicBezTo>
                  <a:pt x="5125244" y="8536648"/>
                  <a:pt x="5333008" y="8186605"/>
                  <a:pt x="5333008" y="7744618"/>
                </a:cubicBezTo>
                <a:cubicBezTo>
                  <a:pt x="5333008" y="7377112"/>
                  <a:pt x="5219303" y="7122120"/>
                  <a:pt x="4991894" y="6979642"/>
                </a:cubicBezTo>
                <a:cubicBezTo>
                  <a:pt x="4764616" y="6837165"/>
                  <a:pt x="4336785" y="6765925"/>
                  <a:pt x="3708400" y="6765925"/>
                </a:cubicBezTo>
                <a:lnTo>
                  <a:pt x="2474317" y="6765925"/>
                </a:lnTo>
                <a:cubicBezTo>
                  <a:pt x="2007195" y="6765925"/>
                  <a:pt x="1643393" y="6877447"/>
                  <a:pt x="1382911" y="7100490"/>
                </a:cubicBezTo>
                <a:cubicBezTo>
                  <a:pt x="1122428" y="7323534"/>
                  <a:pt x="992187" y="7643614"/>
                  <a:pt x="992187" y="8060729"/>
                </a:cubicBezTo>
                <a:close/>
                <a:moveTo>
                  <a:pt x="-1381124" y="6921500"/>
                </a:moveTo>
                <a:moveTo>
                  <a:pt x="1550194" y="2300288"/>
                </a:moveTo>
                <a:cubicBezTo>
                  <a:pt x="1550194" y="2775612"/>
                  <a:pt x="1684536" y="3135247"/>
                  <a:pt x="1953220" y="3379193"/>
                </a:cubicBezTo>
                <a:cubicBezTo>
                  <a:pt x="2222037" y="3623006"/>
                  <a:pt x="2596224" y="3744913"/>
                  <a:pt x="3075781" y="3744913"/>
                </a:cubicBezTo>
                <a:cubicBezTo>
                  <a:pt x="4080404" y="3744913"/>
                  <a:pt x="4582715" y="3257154"/>
                  <a:pt x="4582715" y="2281635"/>
                </a:cubicBezTo>
                <a:cubicBezTo>
                  <a:pt x="4582715" y="1260740"/>
                  <a:pt x="4074186" y="750293"/>
                  <a:pt x="3057128" y="750293"/>
                </a:cubicBezTo>
                <a:cubicBezTo>
                  <a:pt x="2573470" y="750293"/>
                  <a:pt x="2201399" y="880534"/>
                  <a:pt x="1940917" y="1141016"/>
                </a:cubicBezTo>
                <a:cubicBezTo>
                  <a:pt x="1680435" y="1401366"/>
                  <a:pt x="1550194" y="1787790"/>
                  <a:pt x="1550194" y="2300288"/>
                </a:cubicBezTo>
                <a:close/>
                <a:moveTo>
                  <a:pt x="4379317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93" name="Freeform 1093"/>
          <p:cNvSpPr/>
          <p:nvPr/>
        </p:nvSpPr>
        <p:spPr>
          <a:xfrm>
            <a:off x="4422973" y="3065361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94" name="Freeform 1094"/>
          <p:cNvSpPr/>
          <p:nvPr/>
        </p:nvSpPr>
        <p:spPr>
          <a:xfrm>
            <a:off x="4626924" y="3062059"/>
            <a:ext cx="155586" cy="259207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95" name="Freeform 1095"/>
          <p:cNvSpPr/>
          <p:nvPr/>
        </p:nvSpPr>
        <p:spPr>
          <a:xfrm>
            <a:off x="4903902" y="30620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96" name="Freeform 1096"/>
          <p:cNvSpPr/>
          <p:nvPr/>
        </p:nvSpPr>
        <p:spPr>
          <a:xfrm>
            <a:off x="5110581" y="3065361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97" name="Freeform 1097"/>
          <p:cNvSpPr/>
          <p:nvPr/>
        </p:nvSpPr>
        <p:spPr>
          <a:xfrm>
            <a:off x="5314532" y="30620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98" name="Freeform 1098"/>
          <p:cNvSpPr/>
          <p:nvPr/>
        </p:nvSpPr>
        <p:spPr>
          <a:xfrm>
            <a:off x="568376" y="3392259"/>
            <a:ext cx="155586" cy="259207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99" name="Freeform 1099"/>
          <p:cNvSpPr/>
          <p:nvPr/>
        </p:nvSpPr>
        <p:spPr>
          <a:xfrm>
            <a:off x="770062" y="3321266"/>
            <a:ext cx="26766" cy="25095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00" name="Freeform 1100"/>
          <p:cNvSpPr/>
          <p:nvPr/>
        </p:nvSpPr>
        <p:spPr>
          <a:xfrm>
            <a:off x="839724" y="33925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01" name="Freeform 1101"/>
          <p:cNvSpPr/>
          <p:nvPr/>
        </p:nvSpPr>
        <p:spPr>
          <a:xfrm>
            <a:off x="1035939" y="33922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02" name="Freeform 1102"/>
          <p:cNvSpPr/>
          <p:nvPr/>
        </p:nvSpPr>
        <p:spPr>
          <a:xfrm>
            <a:off x="1228122" y="33922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03" name="Freeform 1103"/>
          <p:cNvSpPr/>
          <p:nvPr/>
        </p:nvSpPr>
        <p:spPr>
          <a:xfrm>
            <a:off x="1399193" y="33546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04" name="Freeform 1104"/>
          <p:cNvSpPr/>
          <p:nvPr/>
        </p:nvSpPr>
        <p:spPr>
          <a:xfrm>
            <a:off x="1534634" y="3533147"/>
            <a:ext cx="38855" cy="43694"/>
          </a:xfrm>
          <a:custGeom>
            <a:avLst/>
            <a:gdLst/>
            <a:ahLst/>
            <a:cxnLst/>
            <a:rect l="0" t="0" r="0" b="0"/>
            <a:pathLst>
              <a:path w="1494432" h="1680567">
                <a:moveTo>
                  <a:pt x="0" y="843360"/>
                </a:moveTo>
                <a:cubicBezTo>
                  <a:pt x="0" y="566341"/>
                  <a:pt x="63037" y="356526"/>
                  <a:pt x="189111" y="213916"/>
                </a:cubicBezTo>
                <a:cubicBezTo>
                  <a:pt x="315185" y="71306"/>
                  <a:pt x="496027" y="0"/>
                  <a:pt x="731639" y="0"/>
                </a:cubicBezTo>
                <a:cubicBezTo>
                  <a:pt x="971484" y="0"/>
                  <a:pt x="1158544" y="71306"/>
                  <a:pt x="1292820" y="213916"/>
                </a:cubicBezTo>
                <a:cubicBezTo>
                  <a:pt x="1427228" y="356526"/>
                  <a:pt x="1494432" y="566341"/>
                  <a:pt x="1494432" y="843360"/>
                </a:cubicBezTo>
                <a:cubicBezTo>
                  <a:pt x="1494432" y="1112044"/>
                  <a:pt x="1426236" y="1318750"/>
                  <a:pt x="1289843" y="1463477"/>
                </a:cubicBezTo>
                <a:cubicBezTo>
                  <a:pt x="1153451" y="1608203"/>
                  <a:pt x="967382" y="1680567"/>
                  <a:pt x="731639" y="1680567"/>
                </a:cubicBezTo>
                <a:cubicBezTo>
                  <a:pt x="520898" y="1680567"/>
                  <a:pt x="346273" y="1615479"/>
                  <a:pt x="207764" y="1485305"/>
                </a:cubicBezTo>
                <a:cubicBezTo>
                  <a:pt x="69254" y="1354998"/>
                  <a:pt x="0" y="1141016"/>
                  <a:pt x="0" y="843360"/>
                </a:cubicBezTo>
                <a:close/>
                <a:moveTo>
                  <a:pt x="-283171" y="1502767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05" name="Freeform 1105"/>
          <p:cNvSpPr/>
          <p:nvPr/>
        </p:nvSpPr>
        <p:spPr>
          <a:xfrm>
            <a:off x="1686846" y="3336456"/>
            <a:ext cx="296824" cy="235762"/>
          </a:xfrm>
          <a:custGeom>
            <a:avLst/>
            <a:gdLst/>
            <a:ahLst/>
            <a:cxnLst/>
            <a:rect l="0" t="0" r="0" b="0"/>
            <a:pathLst>
              <a:path w="11416308" h="9067800">
                <a:moveTo>
                  <a:pt x="8991600" y="9067800"/>
                </a:moveTo>
                <a:lnTo>
                  <a:pt x="7949803" y="9067800"/>
                </a:lnTo>
                <a:lnTo>
                  <a:pt x="6120606" y="2995613"/>
                </a:lnTo>
                <a:cubicBezTo>
                  <a:pt x="6033690" y="2726929"/>
                  <a:pt x="5936456" y="2387931"/>
                  <a:pt x="5828903" y="1978621"/>
                </a:cubicBezTo>
                <a:cubicBezTo>
                  <a:pt x="5721482" y="1569178"/>
                  <a:pt x="5665721" y="1323116"/>
                  <a:pt x="5661620" y="1240433"/>
                </a:cubicBezTo>
                <a:cubicBezTo>
                  <a:pt x="5570736" y="1786269"/>
                  <a:pt x="5426075" y="2383764"/>
                  <a:pt x="5227637" y="3032919"/>
                </a:cubicBezTo>
                <a:lnTo>
                  <a:pt x="3454003" y="9067800"/>
                </a:lnTo>
                <a:lnTo>
                  <a:pt x="2412206" y="9067800"/>
                </a:lnTo>
                <a:lnTo>
                  <a:pt x="0" y="0"/>
                </a:lnTo>
                <a:lnTo>
                  <a:pt x="1116211" y="0"/>
                </a:lnTo>
                <a:lnTo>
                  <a:pt x="2548731" y="5600700"/>
                </a:lnTo>
                <a:cubicBezTo>
                  <a:pt x="2747169" y="6386381"/>
                  <a:pt x="2891829" y="7097581"/>
                  <a:pt x="2982714" y="7734300"/>
                </a:cubicBezTo>
                <a:cubicBezTo>
                  <a:pt x="3094368" y="6977592"/>
                  <a:pt x="3259733" y="6237420"/>
                  <a:pt x="3478808" y="5513785"/>
                </a:cubicBezTo>
                <a:lnTo>
                  <a:pt x="5103614" y="0"/>
                </a:lnTo>
                <a:lnTo>
                  <a:pt x="6219825" y="0"/>
                </a:lnTo>
                <a:lnTo>
                  <a:pt x="7924998" y="5563394"/>
                </a:lnTo>
                <a:cubicBezTo>
                  <a:pt x="8123436" y="6204347"/>
                  <a:pt x="8290917" y="6927983"/>
                  <a:pt x="8427442" y="7734300"/>
                </a:cubicBezTo>
                <a:cubicBezTo>
                  <a:pt x="8505891" y="7147190"/>
                  <a:pt x="8654719" y="6431823"/>
                  <a:pt x="8873926" y="5588199"/>
                </a:cubicBezTo>
                <a:lnTo>
                  <a:pt x="10300097" y="0"/>
                </a:lnTo>
                <a:lnTo>
                  <a:pt x="11416308" y="0"/>
                </a:lnTo>
                <a:close/>
                <a:moveTo>
                  <a:pt x="-167481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06" name="Freeform 1106"/>
          <p:cNvSpPr/>
          <p:nvPr/>
        </p:nvSpPr>
        <p:spPr>
          <a:xfrm>
            <a:off x="2006073" y="33922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07" name="Freeform 1107"/>
          <p:cNvSpPr/>
          <p:nvPr/>
        </p:nvSpPr>
        <p:spPr>
          <a:xfrm>
            <a:off x="2176175" y="3336456"/>
            <a:ext cx="48209" cy="80899"/>
          </a:xfrm>
          <a:custGeom>
            <a:avLst/>
            <a:gdLst/>
            <a:ahLst/>
            <a:cxnLst/>
            <a:rect l="0" t="0" r="0" b="0"/>
            <a:pathLst>
              <a:path w="1854200" h="3111500">
                <a:moveTo>
                  <a:pt x="1761133" y="0"/>
                </a:moveTo>
                <a:lnTo>
                  <a:pt x="1854200" y="136724"/>
                </a:lnTo>
                <a:cubicBezTo>
                  <a:pt x="1746647" y="550665"/>
                  <a:pt x="1591601" y="1031941"/>
                  <a:pt x="1389063" y="1580555"/>
                </a:cubicBezTo>
                <a:cubicBezTo>
                  <a:pt x="1186524" y="2129169"/>
                  <a:pt x="975717" y="2639484"/>
                  <a:pt x="756642" y="3111500"/>
                </a:cubicBezTo>
                <a:lnTo>
                  <a:pt x="0" y="3111500"/>
                </a:lnTo>
                <a:cubicBezTo>
                  <a:pt x="289454" y="1931459"/>
                  <a:pt x="500327" y="894292"/>
                  <a:pt x="632619" y="0"/>
                </a:cubicBezTo>
                <a:close/>
                <a:moveTo>
                  <a:pt x="8912821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08" name="Freeform 1108"/>
          <p:cNvSpPr/>
          <p:nvPr/>
        </p:nvSpPr>
        <p:spPr>
          <a:xfrm>
            <a:off x="2255996" y="33922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09" name="Freeform 1109"/>
          <p:cNvSpPr/>
          <p:nvPr/>
        </p:nvSpPr>
        <p:spPr>
          <a:xfrm>
            <a:off x="2380289" y="33922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10" name="Freeform 1110"/>
          <p:cNvSpPr/>
          <p:nvPr/>
        </p:nvSpPr>
        <p:spPr>
          <a:xfrm>
            <a:off x="2659863" y="33922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11" name="Freeform 1111"/>
          <p:cNvSpPr/>
          <p:nvPr/>
        </p:nvSpPr>
        <p:spPr>
          <a:xfrm>
            <a:off x="2852046" y="33922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12" name="Freeform 1112"/>
          <p:cNvSpPr/>
          <p:nvPr/>
        </p:nvSpPr>
        <p:spPr>
          <a:xfrm>
            <a:off x="3037283" y="33546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13" name="Freeform 1113"/>
          <p:cNvSpPr/>
          <p:nvPr/>
        </p:nvSpPr>
        <p:spPr>
          <a:xfrm>
            <a:off x="3239631" y="3392259"/>
            <a:ext cx="166709" cy="259207"/>
          </a:xfrm>
          <a:custGeom>
            <a:avLst/>
            <a:gdLst/>
            <a:ahLst/>
            <a:cxnLst/>
            <a:rect l="0" t="0" r="0" b="0"/>
            <a:pathLst>
              <a:path w="6411912" h="9969500">
                <a:moveTo>
                  <a:pt x="6411912" y="127000"/>
                </a:moveTo>
                <a:lnTo>
                  <a:pt x="6411912" y="778074"/>
                </a:lnTo>
                <a:lnTo>
                  <a:pt x="5153223" y="926902"/>
                </a:lnTo>
                <a:cubicBezTo>
                  <a:pt x="5268979" y="1071497"/>
                  <a:pt x="5372298" y="1260475"/>
                  <a:pt x="5463183" y="1493838"/>
                </a:cubicBezTo>
                <a:cubicBezTo>
                  <a:pt x="5554199" y="1727068"/>
                  <a:pt x="5599708" y="1990329"/>
                  <a:pt x="5599708" y="2283619"/>
                </a:cubicBezTo>
                <a:cubicBezTo>
                  <a:pt x="5599708" y="2948517"/>
                  <a:pt x="5372298" y="3479205"/>
                  <a:pt x="4917480" y="3875683"/>
                </a:cubicBezTo>
                <a:cubicBezTo>
                  <a:pt x="4462793" y="4272161"/>
                  <a:pt x="3838575" y="4470400"/>
                  <a:pt x="3044825" y="4470400"/>
                </a:cubicBezTo>
                <a:cubicBezTo>
                  <a:pt x="2842154" y="4470400"/>
                  <a:pt x="2651985" y="4453864"/>
                  <a:pt x="2474317" y="4420791"/>
                </a:cubicBezTo>
                <a:cubicBezTo>
                  <a:pt x="2036035" y="4652434"/>
                  <a:pt x="1816894" y="4944137"/>
                  <a:pt x="1816894" y="5295900"/>
                </a:cubicBezTo>
                <a:cubicBezTo>
                  <a:pt x="1816894" y="5482035"/>
                  <a:pt x="1893358" y="5619618"/>
                  <a:pt x="2046287" y="5708650"/>
                </a:cubicBezTo>
                <a:cubicBezTo>
                  <a:pt x="2199349" y="5797550"/>
                  <a:pt x="2461882" y="5842000"/>
                  <a:pt x="2833886" y="5842000"/>
                </a:cubicBezTo>
                <a:lnTo>
                  <a:pt x="4037012" y="5842000"/>
                </a:lnTo>
                <a:cubicBezTo>
                  <a:pt x="4772819" y="5842000"/>
                  <a:pt x="5338101" y="5996980"/>
                  <a:pt x="5732859" y="6306940"/>
                </a:cubicBezTo>
                <a:cubicBezTo>
                  <a:pt x="6127750" y="6616767"/>
                  <a:pt x="6325195" y="7067086"/>
                  <a:pt x="6325195" y="7657901"/>
                </a:cubicBezTo>
                <a:cubicBezTo>
                  <a:pt x="6325195" y="8409847"/>
                  <a:pt x="6023372" y="8983067"/>
                  <a:pt x="5419725" y="9377560"/>
                </a:cubicBezTo>
                <a:cubicBezTo>
                  <a:pt x="4816210" y="9772187"/>
                  <a:pt x="3935677" y="9969500"/>
                  <a:pt x="2778125" y="9969500"/>
                </a:cubicBezTo>
                <a:cubicBezTo>
                  <a:pt x="1889257" y="9969500"/>
                  <a:pt x="1203986" y="9804201"/>
                  <a:pt x="722312" y="9473604"/>
                </a:cubicBezTo>
                <a:cubicBezTo>
                  <a:pt x="240771" y="9143140"/>
                  <a:pt x="0" y="8676348"/>
                  <a:pt x="0" y="8073231"/>
                </a:cubicBezTo>
                <a:cubicBezTo>
                  <a:pt x="0" y="7660084"/>
                  <a:pt x="132291" y="7302698"/>
                  <a:pt x="396875" y="7001073"/>
                </a:cubicBezTo>
                <a:cubicBezTo>
                  <a:pt x="661458" y="6699581"/>
                  <a:pt x="1033528" y="6495124"/>
                  <a:pt x="1513086" y="6387704"/>
                </a:cubicBezTo>
                <a:cubicBezTo>
                  <a:pt x="1339387" y="6309122"/>
                  <a:pt x="1193601" y="6187149"/>
                  <a:pt x="1075730" y="6021785"/>
                </a:cubicBezTo>
                <a:cubicBezTo>
                  <a:pt x="957990" y="5856288"/>
                  <a:pt x="899120" y="5663936"/>
                  <a:pt x="899120" y="5444729"/>
                </a:cubicBezTo>
                <a:cubicBezTo>
                  <a:pt x="899120" y="5196549"/>
                  <a:pt x="965266" y="4979393"/>
                  <a:pt x="1097558" y="4793258"/>
                </a:cubicBezTo>
                <a:cubicBezTo>
                  <a:pt x="1229849" y="4607124"/>
                  <a:pt x="1438606" y="4427207"/>
                  <a:pt x="1723826" y="4253508"/>
                </a:cubicBezTo>
                <a:cubicBezTo>
                  <a:pt x="1372460" y="4108781"/>
                  <a:pt x="1086181" y="3862851"/>
                  <a:pt x="864989" y="3515718"/>
                </a:cubicBezTo>
                <a:cubicBezTo>
                  <a:pt x="643797" y="3168452"/>
                  <a:pt x="533201" y="2771577"/>
                  <a:pt x="533201" y="2325093"/>
                </a:cubicBezTo>
                <a:cubicBezTo>
                  <a:pt x="533201" y="1581084"/>
                  <a:pt x="756444" y="1007600"/>
                  <a:pt x="1202928" y="604640"/>
                </a:cubicBezTo>
                <a:cubicBezTo>
                  <a:pt x="1649412" y="201547"/>
                  <a:pt x="2281965" y="0"/>
                  <a:pt x="3100586" y="0"/>
                </a:cubicBezTo>
                <a:cubicBezTo>
                  <a:pt x="3456186" y="0"/>
                  <a:pt x="3776596" y="42334"/>
                  <a:pt x="4061817" y="127000"/>
                </a:cubicBezTo>
                <a:close/>
                <a:moveTo>
                  <a:pt x="6552605" y="6921500"/>
                </a:moveTo>
                <a:moveTo>
                  <a:pt x="992187" y="8060729"/>
                </a:moveTo>
                <a:cubicBezTo>
                  <a:pt x="992187" y="8428235"/>
                  <a:pt x="1147233" y="8706974"/>
                  <a:pt x="1457325" y="8896945"/>
                </a:cubicBezTo>
                <a:cubicBezTo>
                  <a:pt x="1767417" y="9086916"/>
                  <a:pt x="2211850" y="9181901"/>
                  <a:pt x="2790626" y="9181901"/>
                </a:cubicBezTo>
                <a:cubicBezTo>
                  <a:pt x="3654623" y="9181901"/>
                  <a:pt x="4294319" y="9052851"/>
                  <a:pt x="4709715" y="8794750"/>
                </a:cubicBezTo>
                <a:cubicBezTo>
                  <a:pt x="5125244" y="8536648"/>
                  <a:pt x="5333008" y="8186605"/>
                  <a:pt x="5333008" y="7744618"/>
                </a:cubicBezTo>
                <a:cubicBezTo>
                  <a:pt x="5333008" y="7377112"/>
                  <a:pt x="5219303" y="7122120"/>
                  <a:pt x="4991894" y="6979642"/>
                </a:cubicBezTo>
                <a:cubicBezTo>
                  <a:pt x="4764616" y="6837165"/>
                  <a:pt x="4336785" y="6765925"/>
                  <a:pt x="3708400" y="6765925"/>
                </a:cubicBezTo>
                <a:lnTo>
                  <a:pt x="2474317" y="6765925"/>
                </a:lnTo>
                <a:cubicBezTo>
                  <a:pt x="2007195" y="6765925"/>
                  <a:pt x="1643393" y="6877447"/>
                  <a:pt x="1382911" y="7100490"/>
                </a:cubicBezTo>
                <a:cubicBezTo>
                  <a:pt x="1122428" y="7323534"/>
                  <a:pt x="992187" y="7643614"/>
                  <a:pt x="992187" y="8060729"/>
                </a:cubicBezTo>
                <a:close/>
                <a:moveTo>
                  <a:pt x="-1381124" y="6921500"/>
                </a:moveTo>
                <a:moveTo>
                  <a:pt x="1550194" y="2300288"/>
                </a:moveTo>
                <a:cubicBezTo>
                  <a:pt x="1550194" y="2775612"/>
                  <a:pt x="1684536" y="3135247"/>
                  <a:pt x="1953220" y="3379193"/>
                </a:cubicBezTo>
                <a:cubicBezTo>
                  <a:pt x="2222037" y="3623006"/>
                  <a:pt x="2596224" y="3744913"/>
                  <a:pt x="3075781" y="3744913"/>
                </a:cubicBezTo>
                <a:cubicBezTo>
                  <a:pt x="4080404" y="3744913"/>
                  <a:pt x="4582715" y="3257154"/>
                  <a:pt x="4582715" y="2281635"/>
                </a:cubicBezTo>
                <a:cubicBezTo>
                  <a:pt x="4582715" y="1260740"/>
                  <a:pt x="4074186" y="750293"/>
                  <a:pt x="3057128" y="750293"/>
                </a:cubicBezTo>
                <a:cubicBezTo>
                  <a:pt x="2573470" y="750293"/>
                  <a:pt x="2201399" y="880534"/>
                  <a:pt x="1940917" y="1141016"/>
                </a:cubicBezTo>
                <a:cubicBezTo>
                  <a:pt x="1680435" y="1401366"/>
                  <a:pt x="1550194" y="1787790"/>
                  <a:pt x="1550194" y="2300288"/>
                </a:cubicBezTo>
                <a:close/>
                <a:moveTo>
                  <a:pt x="4379317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14" name="Freeform 1114"/>
          <p:cNvSpPr/>
          <p:nvPr/>
        </p:nvSpPr>
        <p:spPr>
          <a:xfrm>
            <a:off x="3439720" y="3329883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15" name="Freeform 1115"/>
          <p:cNvSpPr/>
          <p:nvPr/>
        </p:nvSpPr>
        <p:spPr>
          <a:xfrm>
            <a:off x="3496478" y="3395561"/>
            <a:ext cx="165425" cy="176657"/>
          </a:xfrm>
          <a:custGeom>
            <a:avLst/>
            <a:gdLst/>
            <a:ahLst/>
            <a:cxnLst/>
            <a:rect l="0" t="0" r="0" b="0"/>
            <a:pathLst>
              <a:path w="6362501" h="6794500">
                <a:moveTo>
                  <a:pt x="2579687" y="6794500"/>
                </a:moveTo>
                <a:lnTo>
                  <a:pt x="0" y="0"/>
                </a:lnTo>
                <a:lnTo>
                  <a:pt x="1103907" y="0"/>
                </a:lnTo>
                <a:lnTo>
                  <a:pt x="2567384" y="4029671"/>
                </a:lnTo>
                <a:cubicBezTo>
                  <a:pt x="2898113" y="4971984"/>
                  <a:pt x="3092383" y="5583635"/>
                  <a:pt x="3150195" y="5864622"/>
                </a:cubicBezTo>
                <a:lnTo>
                  <a:pt x="3199804" y="5864622"/>
                </a:lnTo>
                <a:cubicBezTo>
                  <a:pt x="3245312" y="5645547"/>
                  <a:pt x="3388981" y="5191985"/>
                  <a:pt x="3630810" y="4503936"/>
                </a:cubicBezTo>
                <a:cubicBezTo>
                  <a:pt x="3872639" y="3815755"/>
                  <a:pt x="4415234" y="2314443"/>
                  <a:pt x="5258593" y="0"/>
                </a:cubicBezTo>
                <a:lnTo>
                  <a:pt x="6362501" y="0"/>
                </a:lnTo>
                <a:lnTo>
                  <a:pt x="3782814" y="6794500"/>
                </a:lnTo>
                <a:close/>
                <a:moveTo>
                  <a:pt x="0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16" name="Freeform 1116"/>
          <p:cNvSpPr/>
          <p:nvPr/>
        </p:nvSpPr>
        <p:spPr>
          <a:xfrm>
            <a:off x="3687370" y="3329883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17" name="Freeform 1117"/>
          <p:cNvSpPr/>
          <p:nvPr/>
        </p:nvSpPr>
        <p:spPr>
          <a:xfrm>
            <a:off x="3772505" y="33922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18" name="Freeform 1118"/>
          <p:cNvSpPr/>
          <p:nvPr/>
        </p:nvSpPr>
        <p:spPr>
          <a:xfrm>
            <a:off x="3952434" y="3392259"/>
            <a:ext cx="166709" cy="259207"/>
          </a:xfrm>
          <a:custGeom>
            <a:avLst/>
            <a:gdLst/>
            <a:ahLst/>
            <a:cxnLst/>
            <a:rect l="0" t="0" r="0" b="0"/>
            <a:pathLst>
              <a:path w="6411912" h="9969500">
                <a:moveTo>
                  <a:pt x="6411912" y="127000"/>
                </a:moveTo>
                <a:lnTo>
                  <a:pt x="6411912" y="778074"/>
                </a:lnTo>
                <a:lnTo>
                  <a:pt x="5153223" y="926902"/>
                </a:lnTo>
                <a:cubicBezTo>
                  <a:pt x="5268979" y="1071497"/>
                  <a:pt x="5372298" y="1260475"/>
                  <a:pt x="5463183" y="1493838"/>
                </a:cubicBezTo>
                <a:cubicBezTo>
                  <a:pt x="5554199" y="1727068"/>
                  <a:pt x="5599708" y="1990329"/>
                  <a:pt x="5599708" y="2283619"/>
                </a:cubicBezTo>
                <a:cubicBezTo>
                  <a:pt x="5599708" y="2948517"/>
                  <a:pt x="5372298" y="3479205"/>
                  <a:pt x="4917480" y="3875683"/>
                </a:cubicBezTo>
                <a:cubicBezTo>
                  <a:pt x="4462793" y="4272161"/>
                  <a:pt x="3838575" y="4470400"/>
                  <a:pt x="3044825" y="4470400"/>
                </a:cubicBezTo>
                <a:cubicBezTo>
                  <a:pt x="2842154" y="4470400"/>
                  <a:pt x="2651985" y="4453864"/>
                  <a:pt x="2474317" y="4420791"/>
                </a:cubicBezTo>
                <a:cubicBezTo>
                  <a:pt x="2036035" y="4652434"/>
                  <a:pt x="1816894" y="4944137"/>
                  <a:pt x="1816894" y="5295900"/>
                </a:cubicBezTo>
                <a:cubicBezTo>
                  <a:pt x="1816894" y="5482035"/>
                  <a:pt x="1893358" y="5619618"/>
                  <a:pt x="2046287" y="5708650"/>
                </a:cubicBezTo>
                <a:cubicBezTo>
                  <a:pt x="2199349" y="5797550"/>
                  <a:pt x="2461882" y="5842000"/>
                  <a:pt x="2833886" y="5842000"/>
                </a:cubicBezTo>
                <a:lnTo>
                  <a:pt x="4037012" y="5842000"/>
                </a:lnTo>
                <a:cubicBezTo>
                  <a:pt x="4772819" y="5842000"/>
                  <a:pt x="5338101" y="5996980"/>
                  <a:pt x="5732859" y="6306940"/>
                </a:cubicBezTo>
                <a:cubicBezTo>
                  <a:pt x="6127750" y="6616767"/>
                  <a:pt x="6325195" y="7067086"/>
                  <a:pt x="6325195" y="7657901"/>
                </a:cubicBezTo>
                <a:cubicBezTo>
                  <a:pt x="6325195" y="8409847"/>
                  <a:pt x="6023372" y="8983067"/>
                  <a:pt x="5419725" y="9377560"/>
                </a:cubicBezTo>
                <a:cubicBezTo>
                  <a:pt x="4816210" y="9772187"/>
                  <a:pt x="3935677" y="9969500"/>
                  <a:pt x="2778125" y="9969500"/>
                </a:cubicBezTo>
                <a:cubicBezTo>
                  <a:pt x="1889257" y="9969500"/>
                  <a:pt x="1203986" y="9804201"/>
                  <a:pt x="722312" y="9473604"/>
                </a:cubicBezTo>
                <a:cubicBezTo>
                  <a:pt x="240771" y="9143140"/>
                  <a:pt x="0" y="8676348"/>
                  <a:pt x="0" y="8073231"/>
                </a:cubicBezTo>
                <a:cubicBezTo>
                  <a:pt x="0" y="7660084"/>
                  <a:pt x="132291" y="7302698"/>
                  <a:pt x="396875" y="7001073"/>
                </a:cubicBezTo>
                <a:cubicBezTo>
                  <a:pt x="661458" y="6699581"/>
                  <a:pt x="1033528" y="6495124"/>
                  <a:pt x="1513086" y="6387704"/>
                </a:cubicBezTo>
                <a:cubicBezTo>
                  <a:pt x="1339387" y="6309122"/>
                  <a:pt x="1193601" y="6187149"/>
                  <a:pt x="1075730" y="6021785"/>
                </a:cubicBezTo>
                <a:cubicBezTo>
                  <a:pt x="957990" y="5856288"/>
                  <a:pt x="899120" y="5663936"/>
                  <a:pt x="899120" y="5444729"/>
                </a:cubicBezTo>
                <a:cubicBezTo>
                  <a:pt x="899120" y="5196549"/>
                  <a:pt x="965266" y="4979393"/>
                  <a:pt x="1097558" y="4793258"/>
                </a:cubicBezTo>
                <a:cubicBezTo>
                  <a:pt x="1229849" y="4607124"/>
                  <a:pt x="1438606" y="4427207"/>
                  <a:pt x="1723826" y="4253508"/>
                </a:cubicBezTo>
                <a:cubicBezTo>
                  <a:pt x="1372460" y="4108781"/>
                  <a:pt x="1086181" y="3862851"/>
                  <a:pt x="864989" y="3515718"/>
                </a:cubicBezTo>
                <a:cubicBezTo>
                  <a:pt x="643797" y="3168452"/>
                  <a:pt x="533201" y="2771577"/>
                  <a:pt x="533201" y="2325093"/>
                </a:cubicBezTo>
                <a:cubicBezTo>
                  <a:pt x="533201" y="1581084"/>
                  <a:pt x="756444" y="1007600"/>
                  <a:pt x="1202928" y="604640"/>
                </a:cubicBezTo>
                <a:cubicBezTo>
                  <a:pt x="1649412" y="201547"/>
                  <a:pt x="2281965" y="0"/>
                  <a:pt x="3100586" y="0"/>
                </a:cubicBezTo>
                <a:cubicBezTo>
                  <a:pt x="3456186" y="0"/>
                  <a:pt x="3776596" y="42334"/>
                  <a:pt x="4061817" y="127000"/>
                </a:cubicBezTo>
                <a:close/>
                <a:moveTo>
                  <a:pt x="6552605" y="6921500"/>
                </a:moveTo>
                <a:moveTo>
                  <a:pt x="992187" y="8060729"/>
                </a:moveTo>
                <a:cubicBezTo>
                  <a:pt x="992187" y="8428235"/>
                  <a:pt x="1147233" y="8706974"/>
                  <a:pt x="1457325" y="8896945"/>
                </a:cubicBezTo>
                <a:cubicBezTo>
                  <a:pt x="1767417" y="9086916"/>
                  <a:pt x="2211850" y="9181901"/>
                  <a:pt x="2790626" y="9181901"/>
                </a:cubicBezTo>
                <a:cubicBezTo>
                  <a:pt x="3654623" y="9181901"/>
                  <a:pt x="4294319" y="9052851"/>
                  <a:pt x="4709715" y="8794750"/>
                </a:cubicBezTo>
                <a:cubicBezTo>
                  <a:pt x="5125244" y="8536648"/>
                  <a:pt x="5333008" y="8186605"/>
                  <a:pt x="5333008" y="7744618"/>
                </a:cubicBezTo>
                <a:cubicBezTo>
                  <a:pt x="5333008" y="7377112"/>
                  <a:pt x="5219303" y="7122120"/>
                  <a:pt x="4991894" y="6979642"/>
                </a:cubicBezTo>
                <a:cubicBezTo>
                  <a:pt x="4764616" y="6837165"/>
                  <a:pt x="4336785" y="6765925"/>
                  <a:pt x="3708400" y="6765925"/>
                </a:cubicBezTo>
                <a:lnTo>
                  <a:pt x="2474317" y="6765925"/>
                </a:lnTo>
                <a:cubicBezTo>
                  <a:pt x="2007195" y="6765925"/>
                  <a:pt x="1643393" y="6877447"/>
                  <a:pt x="1382911" y="7100490"/>
                </a:cubicBezTo>
                <a:cubicBezTo>
                  <a:pt x="1122428" y="7323534"/>
                  <a:pt x="992187" y="7643614"/>
                  <a:pt x="992187" y="8060729"/>
                </a:cubicBezTo>
                <a:close/>
                <a:moveTo>
                  <a:pt x="-1381124" y="6921500"/>
                </a:moveTo>
                <a:moveTo>
                  <a:pt x="1550194" y="2300288"/>
                </a:moveTo>
                <a:cubicBezTo>
                  <a:pt x="1550194" y="2775612"/>
                  <a:pt x="1684536" y="3135247"/>
                  <a:pt x="1953220" y="3379193"/>
                </a:cubicBezTo>
                <a:cubicBezTo>
                  <a:pt x="2222037" y="3623006"/>
                  <a:pt x="2596224" y="3744913"/>
                  <a:pt x="3075781" y="3744913"/>
                </a:cubicBezTo>
                <a:cubicBezTo>
                  <a:pt x="4080404" y="3744913"/>
                  <a:pt x="4582715" y="3257154"/>
                  <a:pt x="4582715" y="2281635"/>
                </a:cubicBezTo>
                <a:cubicBezTo>
                  <a:pt x="4582715" y="1260740"/>
                  <a:pt x="4074186" y="750293"/>
                  <a:pt x="3057128" y="750293"/>
                </a:cubicBezTo>
                <a:cubicBezTo>
                  <a:pt x="2573470" y="750293"/>
                  <a:pt x="2201399" y="880534"/>
                  <a:pt x="1940917" y="1141016"/>
                </a:cubicBezTo>
                <a:cubicBezTo>
                  <a:pt x="1680435" y="1401366"/>
                  <a:pt x="1550194" y="1787790"/>
                  <a:pt x="1550194" y="2300288"/>
                </a:cubicBezTo>
                <a:close/>
                <a:moveTo>
                  <a:pt x="4379317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19" name="Freeform 1119"/>
          <p:cNvSpPr/>
          <p:nvPr/>
        </p:nvSpPr>
        <p:spPr>
          <a:xfrm>
            <a:off x="4239836" y="33922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0" name="Freeform 1120"/>
          <p:cNvSpPr/>
          <p:nvPr/>
        </p:nvSpPr>
        <p:spPr>
          <a:xfrm>
            <a:off x="4428634" y="33925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1" name="Freeform 1121"/>
          <p:cNvSpPr/>
          <p:nvPr/>
        </p:nvSpPr>
        <p:spPr>
          <a:xfrm>
            <a:off x="4601439" y="33546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2" name="Freeform 1122"/>
          <p:cNvSpPr/>
          <p:nvPr/>
        </p:nvSpPr>
        <p:spPr>
          <a:xfrm>
            <a:off x="4738781" y="3395561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3" name="Freeform 1123"/>
          <p:cNvSpPr/>
          <p:nvPr/>
        </p:nvSpPr>
        <p:spPr>
          <a:xfrm>
            <a:off x="4942732" y="33922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4" name="Freeform 1124"/>
          <p:cNvSpPr/>
          <p:nvPr/>
        </p:nvSpPr>
        <p:spPr>
          <a:xfrm>
            <a:off x="5067026" y="33922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5" name="Freeform 1125"/>
          <p:cNvSpPr/>
          <p:nvPr/>
        </p:nvSpPr>
        <p:spPr>
          <a:xfrm>
            <a:off x="5323190" y="33546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6" name="Freeform 1126"/>
          <p:cNvSpPr/>
          <p:nvPr/>
        </p:nvSpPr>
        <p:spPr>
          <a:xfrm>
            <a:off x="5462467" y="3321266"/>
            <a:ext cx="147687" cy="250952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7" name="Freeform 1127"/>
          <p:cNvSpPr/>
          <p:nvPr/>
        </p:nvSpPr>
        <p:spPr>
          <a:xfrm>
            <a:off x="5654650" y="33922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8" name="Freeform 1128"/>
          <p:cNvSpPr/>
          <p:nvPr/>
        </p:nvSpPr>
        <p:spPr>
          <a:xfrm>
            <a:off x="558542" y="3722459"/>
            <a:ext cx="127694" cy="183261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9" name="Freeform 1129"/>
          <p:cNvSpPr/>
          <p:nvPr/>
        </p:nvSpPr>
        <p:spPr>
          <a:xfrm>
            <a:off x="724924" y="3651466"/>
            <a:ext cx="147687" cy="250952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0" name="Freeform 1130"/>
          <p:cNvSpPr/>
          <p:nvPr/>
        </p:nvSpPr>
        <p:spPr>
          <a:xfrm>
            <a:off x="913722" y="37227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1" name="Freeform 1131"/>
          <p:cNvSpPr/>
          <p:nvPr/>
        </p:nvSpPr>
        <p:spPr>
          <a:xfrm>
            <a:off x="1109904" y="37224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2" name="Freeform 1132"/>
          <p:cNvSpPr/>
          <p:nvPr/>
        </p:nvSpPr>
        <p:spPr>
          <a:xfrm>
            <a:off x="1302087" y="3722459"/>
            <a:ext cx="127694" cy="183261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3" name="Freeform 1133"/>
          <p:cNvSpPr/>
          <p:nvPr/>
        </p:nvSpPr>
        <p:spPr>
          <a:xfrm>
            <a:off x="1458635" y="37224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4" name="Freeform 1134"/>
          <p:cNvSpPr/>
          <p:nvPr/>
        </p:nvSpPr>
        <p:spPr>
          <a:xfrm>
            <a:off x="1714799" y="36848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5" name="Freeform 1135"/>
          <p:cNvSpPr/>
          <p:nvPr/>
        </p:nvSpPr>
        <p:spPr>
          <a:xfrm>
            <a:off x="1844242" y="37224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6" name="Freeform 1136"/>
          <p:cNvSpPr/>
          <p:nvPr/>
        </p:nvSpPr>
        <p:spPr>
          <a:xfrm>
            <a:off x="2137982" y="37224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7" name="Freeform 1137"/>
          <p:cNvSpPr/>
          <p:nvPr/>
        </p:nvSpPr>
        <p:spPr>
          <a:xfrm>
            <a:off x="2262275" y="37224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8" name="Freeform 1138"/>
          <p:cNvSpPr/>
          <p:nvPr/>
        </p:nvSpPr>
        <p:spPr>
          <a:xfrm>
            <a:off x="2446857" y="3722459"/>
            <a:ext cx="127694" cy="183261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9" name="Freeform 1139"/>
          <p:cNvSpPr/>
          <p:nvPr/>
        </p:nvSpPr>
        <p:spPr>
          <a:xfrm>
            <a:off x="2603405" y="37224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40" name="Freeform 1140"/>
          <p:cNvSpPr/>
          <p:nvPr/>
        </p:nvSpPr>
        <p:spPr>
          <a:xfrm>
            <a:off x="2783643" y="3725761"/>
            <a:ext cx="165425" cy="176657"/>
          </a:xfrm>
          <a:custGeom>
            <a:avLst/>
            <a:gdLst/>
            <a:ahLst/>
            <a:cxnLst/>
            <a:rect l="0" t="0" r="0" b="0"/>
            <a:pathLst>
              <a:path w="6362501" h="6794500">
                <a:moveTo>
                  <a:pt x="2579687" y="6794500"/>
                </a:moveTo>
                <a:lnTo>
                  <a:pt x="0" y="0"/>
                </a:lnTo>
                <a:lnTo>
                  <a:pt x="1103907" y="0"/>
                </a:lnTo>
                <a:lnTo>
                  <a:pt x="2567384" y="4029671"/>
                </a:lnTo>
                <a:cubicBezTo>
                  <a:pt x="2898113" y="4971984"/>
                  <a:pt x="3092383" y="5583635"/>
                  <a:pt x="3150195" y="5864622"/>
                </a:cubicBezTo>
                <a:lnTo>
                  <a:pt x="3199804" y="5864622"/>
                </a:lnTo>
                <a:cubicBezTo>
                  <a:pt x="3245312" y="5645547"/>
                  <a:pt x="3388981" y="5191985"/>
                  <a:pt x="3630810" y="4503936"/>
                </a:cubicBezTo>
                <a:cubicBezTo>
                  <a:pt x="3872639" y="3815755"/>
                  <a:pt x="4415234" y="2314443"/>
                  <a:pt x="5258593" y="0"/>
                </a:cubicBezTo>
                <a:lnTo>
                  <a:pt x="6362501" y="0"/>
                </a:lnTo>
                <a:lnTo>
                  <a:pt x="3782814" y="6794500"/>
                </a:lnTo>
                <a:close/>
                <a:moveTo>
                  <a:pt x="0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41" name="Freeform 1141"/>
          <p:cNvSpPr/>
          <p:nvPr/>
        </p:nvSpPr>
        <p:spPr>
          <a:xfrm>
            <a:off x="2966955" y="37224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42" name="Freeform 1142"/>
          <p:cNvSpPr/>
          <p:nvPr/>
        </p:nvSpPr>
        <p:spPr>
          <a:xfrm>
            <a:off x="3161371" y="37224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43" name="Freeform 1143"/>
          <p:cNvSpPr/>
          <p:nvPr/>
        </p:nvSpPr>
        <p:spPr>
          <a:xfrm>
            <a:off x="3291628" y="3863347"/>
            <a:ext cx="38855" cy="43694"/>
          </a:xfrm>
          <a:custGeom>
            <a:avLst/>
            <a:gdLst/>
            <a:ahLst/>
            <a:cxnLst/>
            <a:rect l="0" t="0" r="0" b="0"/>
            <a:pathLst>
              <a:path w="1494432" h="1680567">
                <a:moveTo>
                  <a:pt x="0" y="843360"/>
                </a:moveTo>
                <a:cubicBezTo>
                  <a:pt x="0" y="566341"/>
                  <a:pt x="63037" y="356526"/>
                  <a:pt x="189111" y="213916"/>
                </a:cubicBezTo>
                <a:cubicBezTo>
                  <a:pt x="315185" y="71306"/>
                  <a:pt x="496027" y="0"/>
                  <a:pt x="731639" y="0"/>
                </a:cubicBezTo>
                <a:cubicBezTo>
                  <a:pt x="971484" y="0"/>
                  <a:pt x="1158544" y="71306"/>
                  <a:pt x="1292820" y="213916"/>
                </a:cubicBezTo>
                <a:cubicBezTo>
                  <a:pt x="1427228" y="356526"/>
                  <a:pt x="1494432" y="566341"/>
                  <a:pt x="1494432" y="843360"/>
                </a:cubicBezTo>
                <a:cubicBezTo>
                  <a:pt x="1494432" y="1112044"/>
                  <a:pt x="1426236" y="1318750"/>
                  <a:pt x="1289843" y="1463477"/>
                </a:cubicBezTo>
                <a:cubicBezTo>
                  <a:pt x="1153451" y="1608203"/>
                  <a:pt x="967382" y="1680567"/>
                  <a:pt x="731639" y="1680567"/>
                </a:cubicBezTo>
                <a:cubicBezTo>
                  <a:pt x="520898" y="1680567"/>
                  <a:pt x="346273" y="1615479"/>
                  <a:pt x="207764" y="1485305"/>
                </a:cubicBezTo>
                <a:cubicBezTo>
                  <a:pt x="69254" y="1354998"/>
                  <a:pt x="0" y="1141016"/>
                  <a:pt x="0" y="843360"/>
                </a:cubicBezTo>
                <a:close/>
                <a:moveTo>
                  <a:pt x="-283171" y="1502767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44" name="Rectangle 1144"/>
          <p:cNvSpPr/>
          <p:nvPr/>
        </p:nvSpPr>
        <p:spPr>
          <a:xfrm>
            <a:off x="540000" y="4243845"/>
            <a:ext cx="5376025" cy="1388820"/>
          </a:xfrm>
          <a:prstGeom prst="rect">
            <a:avLst/>
          </a:prstGeom>
        </p:spPr>
      </p:sp>
      <p:sp>
        <p:nvSpPr>
          <p:cNvPr id="1145" name="Freeform 1145"/>
          <p:cNvSpPr/>
          <p:nvPr/>
        </p:nvSpPr>
        <p:spPr>
          <a:xfrm>
            <a:off x="542904" y="4327056"/>
            <a:ext cx="176708" cy="235762"/>
          </a:xfrm>
          <a:custGeom>
            <a:avLst/>
            <a:gdLst/>
            <a:ahLst/>
            <a:cxnLst/>
            <a:rect l="0" t="0" r="0" b="0"/>
            <a:pathLst>
              <a:path w="6796484" h="9067800">
                <a:moveTo>
                  <a:pt x="3925292" y="9067800"/>
                </a:moveTo>
                <a:lnTo>
                  <a:pt x="2870994" y="9067800"/>
                </a:lnTo>
                <a:lnTo>
                  <a:pt x="2870994" y="936427"/>
                </a:lnTo>
                <a:lnTo>
                  <a:pt x="0" y="936427"/>
                </a:lnTo>
                <a:lnTo>
                  <a:pt x="0" y="0"/>
                </a:lnTo>
                <a:lnTo>
                  <a:pt x="6796484" y="0"/>
                </a:lnTo>
                <a:lnTo>
                  <a:pt x="6796484" y="936427"/>
                </a:lnTo>
                <a:lnTo>
                  <a:pt x="3925292" y="936427"/>
                </a:lnTo>
                <a:close/>
                <a:moveTo>
                  <a:pt x="-111720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46" name="Freeform 1146"/>
          <p:cNvSpPr/>
          <p:nvPr/>
        </p:nvSpPr>
        <p:spPr>
          <a:xfrm>
            <a:off x="750382" y="4311866"/>
            <a:ext cx="147687" cy="250952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47" name="Freeform 1147"/>
          <p:cNvSpPr/>
          <p:nvPr/>
        </p:nvSpPr>
        <p:spPr>
          <a:xfrm>
            <a:off x="942565" y="43828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48" name="Freeform 1148"/>
          <p:cNvSpPr/>
          <p:nvPr/>
        </p:nvSpPr>
        <p:spPr>
          <a:xfrm>
            <a:off x="1149244" y="4386161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49" name="Freeform 1149"/>
          <p:cNvSpPr/>
          <p:nvPr/>
        </p:nvSpPr>
        <p:spPr>
          <a:xfrm>
            <a:off x="1331108" y="4382859"/>
            <a:ext cx="166709" cy="259207"/>
          </a:xfrm>
          <a:custGeom>
            <a:avLst/>
            <a:gdLst/>
            <a:ahLst/>
            <a:cxnLst/>
            <a:rect l="0" t="0" r="0" b="0"/>
            <a:pathLst>
              <a:path w="6411912" h="9969500">
                <a:moveTo>
                  <a:pt x="6411912" y="127000"/>
                </a:moveTo>
                <a:lnTo>
                  <a:pt x="6411912" y="778074"/>
                </a:lnTo>
                <a:lnTo>
                  <a:pt x="5153223" y="926902"/>
                </a:lnTo>
                <a:cubicBezTo>
                  <a:pt x="5268979" y="1071497"/>
                  <a:pt x="5372298" y="1260475"/>
                  <a:pt x="5463183" y="1493838"/>
                </a:cubicBezTo>
                <a:cubicBezTo>
                  <a:pt x="5554199" y="1727068"/>
                  <a:pt x="5599708" y="1990329"/>
                  <a:pt x="5599708" y="2283619"/>
                </a:cubicBezTo>
                <a:cubicBezTo>
                  <a:pt x="5599708" y="2948517"/>
                  <a:pt x="5372298" y="3479205"/>
                  <a:pt x="4917480" y="3875683"/>
                </a:cubicBezTo>
                <a:cubicBezTo>
                  <a:pt x="4462793" y="4272161"/>
                  <a:pt x="3838575" y="4470400"/>
                  <a:pt x="3044825" y="4470400"/>
                </a:cubicBezTo>
                <a:cubicBezTo>
                  <a:pt x="2842154" y="4470400"/>
                  <a:pt x="2651985" y="4453864"/>
                  <a:pt x="2474317" y="4420791"/>
                </a:cubicBezTo>
                <a:cubicBezTo>
                  <a:pt x="2036035" y="4652434"/>
                  <a:pt x="1816894" y="4944137"/>
                  <a:pt x="1816894" y="5295900"/>
                </a:cubicBezTo>
                <a:cubicBezTo>
                  <a:pt x="1816894" y="5482035"/>
                  <a:pt x="1893358" y="5619618"/>
                  <a:pt x="2046287" y="5708650"/>
                </a:cubicBezTo>
                <a:cubicBezTo>
                  <a:pt x="2199349" y="5797550"/>
                  <a:pt x="2461882" y="5842000"/>
                  <a:pt x="2833886" y="5842000"/>
                </a:cubicBezTo>
                <a:lnTo>
                  <a:pt x="4037012" y="5842000"/>
                </a:lnTo>
                <a:cubicBezTo>
                  <a:pt x="4772819" y="5842000"/>
                  <a:pt x="5338101" y="5996980"/>
                  <a:pt x="5732859" y="6306940"/>
                </a:cubicBezTo>
                <a:cubicBezTo>
                  <a:pt x="6127750" y="6616767"/>
                  <a:pt x="6325195" y="7067086"/>
                  <a:pt x="6325195" y="7657901"/>
                </a:cubicBezTo>
                <a:cubicBezTo>
                  <a:pt x="6325195" y="8409847"/>
                  <a:pt x="6023372" y="8983067"/>
                  <a:pt x="5419725" y="9377560"/>
                </a:cubicBezTo>
                <a:cubicBezTo>
                  <a:pt x="4816210" y="9772187"/>
                  <a:pt x="3935677" y="9969500"/>
                  <a:pt x="2778125" y="9969500"/>
                </a:cubicBezTo>
                <a:cubicBezTo>
                  <a:pt x="1889257" y="9969500"/>
                  <a:pt x="1203986" y="9804201"/>
                  <a:pt x="722312" y="9473604"/>
                </a:cubicBezTo>
                <a:cubicBezTo>
                  <a:pt x="240771" y="9143140"/>
                  <a:pt x="0" y="8676348"/>
                  <a:pt x="0" y="8073231"/>
                </a:cubicBezTo>
                <a:cubicBezTo>
                  <a:pt x="0" y="7660084"/>
                  <a:pt x="132291" y="7302698"/>
                  <a:pt x="396875" y="7001073"/>
                </a:cubicBezTo>
                <a:cubicBezTo>
                  <a:pt x="661458" y="6699581"/>
                  <a:pt x="1033528" y="6495124"/>
                  <a:pt x="1513086" y="6387704"/>
                </a:cubicBezTo>
                <a:cubicBezTo>
                  <a:pt x="1339387" y="6309122"/>
                  <a:pt x="1193601" y="6187149"/>
                  <a:pt x="1075730" y="6021785"/>
                </a:cubicBezTo>
                <a:cubicBezTo>
                  <a:pt x="957990" y="5856288"/>
                  <a:pt x="899120" y="5663936"/>
                  <a:pt x="899120" y="5444729"/>
                </a:cubicBezTo>
                <a:cubicBezTo>
                  <a:pt x="899120" y="5196549"/>
                  <a:pt x="965266" y="4979393"/>
                  <a:pt x="1097558" y="4793258"/>
                </a:cubicBezTo>
                <a:cubicBezTo>
                  <a:pt x="1229849" y="4607124"/>
                  <a:pt x="1438606" y="4427207"/>
                  <a:pt x="1723826" y="4253508"/>
                </a:cubicBezTo>
                <a:cubicBezTo>
                  <a:pt x="1372460" y="4108781"/>
                  <a:pt x="1086181" y="3862851"/>
                  <a:pt x="864989" y="3515718"/>
                </a:cubicBezTo>
                <a:cubicBezTo>
                  <a:pt x="643797" y="3168452"/>
                  <a:pt x="533201" y="2771577"/>
                  <a:pt x="533201" y="2325093"/>
                </a:cubicBezTo>
                <a:cubicBezTo>
                  <a:pt x="533201" y="1581084"/>
                  <a:pt x="756444" y="1007600"/>
                  <a:pt x="1202928" y="604640"/>
                </a:cubicBezTo>
                <a:cubicBezTo>
                  <a:pt x="1649412" y="201547"/>
                  <a:pt x="2281965" y="0"/>
                  <a:pt x="3100586" y="0"/>
                </a:cubicBezTo>
                <a:cubicBezTo>
                  <a:pt x="3456186" y="0"/>
                  <a:pt x="3776596" y="42334"/>
                  <a:pt x="4061817" y="127000"/>
                </a:cubicBezTo>
                <a:close/>
                <a:moveTo>
                  <a:pt x="6552605" y="6921500"/>
                </a:moveTo>
                <a:moveTo>
                  <a:pt x="992187" y="8060729"/>
                </a:moveTo>
                <a:cubicBezTo>
                  <a:pt x="992187" y="8428235"/>
                  <a:pt x="1147233" y="8706974"/>
                  <a:pt x="1457325" y="8896945"/>
                </a:cubicBezTo>
                <a:cubicBezTo>
                  <a:pt x="1767417" y="9086916"/>
                  <a:pt x="2211850" y="9181901"/>
                  <a:pt x="2790626" y="9181901"/>
                </a:cubicBezTo>
                <a:cubicBezTo>
                  <a:pt x="3654623" y="9181901"/>
                  <a:pt x="4294319" y="9052851"/>
                  <a:pt x="4709715" y="8794750"/>
                </a:cubicBezTo>
                <a:cubicBezTo>
                  <a:pt x="5125244" y="8536648"/>
                  <a:pt x="5333008" y="8186605"/>
                  <a:pt x="5333008" y="7744618"/>
                </a:cubicBezTo>
                <a:cubicBezTo>
                  <a:pt x="5333008" y="7377112"/>
                  <a:pt x="5219303" y="7122120"/>
                  <a:pt x="4991894" y="6979642"/>
                </a:cubicBezTo>
                <a:cubicBezTo>
                  <a:pt x="4764616" y="6837165"/>
                  <a:pt x="4336785" y="6765925"/>
                  <a:pt x="3708400" y="6765925"/>
                </a:cubicBezTo>
                <a:lnTo>
                  <a:pt x="2474317" y="6765925"/>
                </a:lnTo>
                <a:cubicBezTo>
                  <a:pt x="2007195" y="6765925"/>
                  <a:pt x="1643393" y="6877447"/>
                  <a:pt x="1382911" y="7100490"/>
                </a:cubicBezTo>
                <a:cubicBezTo>
                  <a:pt x="1122428" y="7323534"/>
                  <a:pt x="992187" y="7643614"/>
                  <a:pt x="992187" y="8060729"/>
                </a:cubicBezTo>
                <a:close/>
                <a:moveTo>
                  <a:pt x="-1381124" y="6921500"/>
                </a:moveTo>
                <a:moveTo>
                  <a:pt x="1550194" y="2300288"/>
                </a:moveTo>
                <a:cubicBezTo>
                  <a:pt x="1550194" y="2775612"/>
                  <a:pt x="1684536" y="3135247"/>
                  <a:pt x="1953220" y="3379193"/>
                </a:cubicBezTo>
                <a:cubicBezTo>
                  <a:pt x="2222037" y="3623006"/>
                  <a:pt x="2596224" y="3744913"/>
                  <a:pt x="3075781" y="3744913"/>
                </a:cubicBezTo>
                <a:cubicBezTo>
                  <a:pt x="4080404" y="3744913"/>
                  <a:pt x="4582715" y="3257154"/>
                  <a:pt x="4582715" y="2281635"/>
                </a:cubicBezTo>
                <a:cubicBezTo>
                  <a:pt x="4582715" y="1260740"/>
                  <a:pt x="4074186" y="750293"/>
                  <a:pt x="3057128" y="750293"/>
                </a:cubicBezTo>
                <a:cubicBezTo>
                  <a:pt x="2573470" y="750293"/>
                  <a:pt x="2201399" y="880534"/>
                  <a:pt x="1940917" y="1141016"/>
                </a:cubicBezTo>
                <a:cubicBezTo>
                  <a:pt x="1680435" y="1401366"/>
                  <a:pt x="1550194" y="1787790"/>
                  <a:pt x="1550194" y="2300288"/>
                </a:cubicBezTo>
                <a:close/>
                <a:moveTo>
                  <a:pt x="4379317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50" name="Freeform 1150"/>
          <p:cNvSpPr/>
          <p:nvPr/>
        </p:nvSpPr>
        <p:spPr>
          <a:xfrm>
            <a:off x="1533452" y="4311866"/>
            <a:ext cx="147687" cy="250952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51" name="Freeform 1151"/>
          <p:cNvSpPr/>
          <p:nvPr/>
        </p:nvSpPr>
        <p:spPr>
          <a:xfrm>
            <a:off x="1795927" y="4386161"/>
            <a:ext cx="249584" cy="176657"/>
          </a:xfrm>
          <a:custGeom>
            <a:avLst/>
            <a:gdLst/>
            <a:ahLst/>
            <a:cxnLst/>
            <a:rect l="0" t="0" r="0" b="0"/>
            <a:pathLst>
              <a:path w="9599414" h="6794500">
                <a:moveTo>
                  <a:pt x="6498828" y="6794500"/>
                </a:moveTo>
                <a:lnTo>
                  <a:pt x="5252442" y="2808288"/>
                </a:lnTo>
                <a:cubicBezTo>
                  <a:pt x="5173861" y="2564475"/>
                  <a:pt x="5027084" y="2010701"/>
                  <a:pt x="4812109" y="1146969"/>
                </a:cubicBezTo>
                <a:lnTo>
                  <a:pt x="4762500" y="1146969"/>
                </a:lnTo>
                <a:cubicBezTo>
                  <a:pt x="4597135" y="1870208"/>
                  <a:pt x="4452474" y="2428148"/>
                  <a:pt x="4328517" y="2820790"/>
                </a:cubicBezTo>
                <a:lnTo>
                  <a:pt x="3044825" y="6794500"/>
                </a:lnTo>
                <a:lnTo>
                  <a:pt x="1854200" y="6794500"/>
                </a:lnTo>
                <a:lnTo>
                  <a:pt x="0" y="0"/>
                </a:lnTo>
                <a:lnTo>
                  <a:pt x="1079103" y="0"/>
                </a:lnTo>
                <a:cubicBezTo>
                  <a:pt x="1517253" y="1706960"/>
                  <a:pt x="1851025" y="3006792"/>
                  <a:pt x="2080419" y="3899496"/>
                </a:cubicBezTo>
                <a:cubicBezTo>
                  <a:pt x="2309945" y="4792200"/>
                  <a:pt x="2441244" y="5393532"/>
                  <a:pt x="2474317" y="5703491"/>
                </a:cubicBezTo>
                <a:lnTo>
                  <a:pt x="2523927" y="5703491"/>
                </a:lnTo>
                <a:cubicBezTo>
                  <a:pt x="2569435" y="5467880"/>
                  <a:pt x="2642791" y="5163080"/>
                  <a:pt x="2743994" y="4789091"/>
                </a:cubicBezTo>
                <a:cubicBezTo>
                  <a:pt x="2845329" y="4415103"/>
                  <a:pt x="2933171" y="4118571"/>
                  <a:pt x="3007519" y="3899496"/>
                </a:cubicBezTo>
                <a:lnTo>
                  <a:pt x="4254103" y="0"/>
                </a:lnTo>
                <a:lnTo>
                  <a:pt x="5370314" y="0"/>
                </a:lnTo>
                <a:lnTo>
                  <a:pt x="6585744" y="3899297"/>
                </a:lnTo>
                <a:cubicBezTo>
                  <a:pt x="6817254" y="4610233"/>
                  <a:pt x="6974350" y="5207464"/>
                  <a:pt x="7057033" y="5690990"/>
                </a:cubicBezTo>
                <a:lnTo>
                  <a:pt x="7106642" y="5690990"/>
                </a:lnTo>
                <a:cubicBezTo>
                  <a:pt x="7123178" y="5542161"/>
                  <a:pt x="7167563" y="5312768"/>
                  <a:pt x="7239794" y="5002808"/>
                </a:cubicBezTo>
                <a:cubicBezTo>
                  <a:pt x="7312158" y="4692849"/>
                  <a:pt x="7743164" y="3025246"/>
                  <a:pt x="8532813" y="0"/>
                </a:cubicBezTo>
                <a:lnTo>
                  <a:pt x="9599414" y="0"/>
                </a:lnTo>
                <a:lnTo>
                  <a:pt x="7720409" y="6794500"/>
                </a:lnTo>
                <a:close/>
                <a:moveTo>
                  <a:pt x="-142676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52" name="Freeform 1152"/>
          <p:cNvSpPr/>
          <p:nvPr/>
        </p:nvSpPr>
        <p:spPr>
          <a:xfrm>
            <a:off x="2066962" y="43828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53" name="Freeform 1153"/>
          <p:cNvSpPr/>
          <p:nvPr/>
        </p:nvSpPr>
        <p:spPr>
          <a:xfrm>
            <a:off x="2346503" y="4382859"/>
            <a:ext cx="252004" cy="179959"/>
          </a:xfrm>
          <a:custGeom>
            <a:avLst/>
            <a:gdLst/>
            <a:ahLst/>
            <a:cxnLst/>
            <a:rect l="0" t="0" r="0" b="0"/>
            <a:pathLst>
              <a:path w="9692481" h="6921500">
                <a:moveTo>
                  <a:pt x="8662987" y="6921500"/>
                </a:moveTo>
                <a:lnTo>
                  <a:pt x="8662987" y="2499321"/>
                </a:lnTo>
                <a:cubicBezTo>
                  <a:pt x="8662987" y="1957586"/>
                  <a:pt x="8547232" y="1551319"/>
                  <a:pt x="8315722" y="1280518"/>
                </a:cubicBezTo>
                <a:cubicBezTo>
                  <a:pt x="8084211" y="1009717"/>
                  <a:pt x="7724576" y="874316"/>
                  <a:pt x="7236817" y="874316"/>
                </a:cubicBezTo>
                <a:cubicBezTo>
                  <a:pt x="6595996" y="874316"/>
                  <a:pt x="6122590" y="1058334"/>
                  <a:pt x="5816600" y="1426369"/>
                </a:cubicBezTo>
                <a:cubicBezTo>
                  <a:pt x="5510742" y="1794272"/>
                  <a:pt x="5357812" y="2360745"/>
                  <a:pt x="5357812" y="3125788"/>
                </a:cubicBezTo>
                <a:lnTo>
                  <a:pt x="5357812" y="6921500"/>
                </a:lnTo>
                <a:lnTo>
                  <a:pt x="4328517" y="6921500"/>
                </a:lnTo>
                <a:lnTo>
                  <a:pt x="4328517" y="2499321"/>
                </a:lnTo>
                <a:cubicBezTo>
                  <a:pt x="4328517" y="1957586"/>
                  <a:pt x="4212762" y="1551319"/>
                  <a:pt x="3981251" y="1280518"/>
                </a:cubicBezTo>
                <a:cubicBezTo>
                  <a:pt x="3749741" y="1009717"/>
                  <a:pt x="3387989" y="874316"/>
                  <a:pt x="2895997" y="874316"/>
                </a:cubicBezTo>
                <a:cubicBezTo>
                  <a:pt x="2251075" y="874316"/>
                  <a:pt x="1778727" y="1067661"/>
                  <a:pt x="1478954" y="1454349"/>
                </a:cubicBezTo>
                <a:cubicBezTo>
                  <a:pt x="1179314" y="1840905"/>
                  <a:pt x="1029494" y="2474516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100"/>
                </a:lnTo>
                <a:lnTo>
                  <a:pt x="1054298" y="1054100"/>
                </a:lnTo>
                <a:cubicBezTo>
                  <a:pt x="1248635" y="723371"/>
                  <a:pt x="1522478" y="465006"/>
                  <a:pt x="1875829" y="279004"/>
                </a:cubicBezTo>
                <a:cubicBezTo>
                  <a:pt x="2229313" y="93002"/>
                  <a:pt x="2625196" y="0"/>
                  <a:pt x="3063478" y="0"/>
                </a:cubicBezTo>
                <a:cubicBezTo>
                  <a:pt x="4125912" y="0"/>
                  <a:pt x="4820444" y="384440"/>
                  <a:pt x="5147072" y="1153319"/>
                </a:cubicBezTo>
                <a:lnTo>
                  <a:pt x="5196681" y="1153319"/>
                </a:lnTo>
                <a:cubicBezTo>
                  <a:pt x="5399219" y="797851"/>
                  <a:pt x="5692709" y="516798"/>
                  <a:pt x="6077148" y="310158"/>
                </a:cubicBezTo>
                <a:cubicBezTo>
                  <a:pt x="6461720" y="103386"/>
                  <a:pt x="6899936" y="0"/>
                  <a:pt x="7391797" y="0"/>
                </a:cubicBezTo>
                <a:cubicBezTo>
                  <a:pt x="8160808" y="0"/>
                  <a:pt x="8736475" y="197446"/>
                  <a:pt x="9118798" y="592336"/>
                </a:cubicBezTo>
                <a:cubicBezTo>
                  <a:pt x="9501253" y="987227"/>
                  <a:pt x="9692481" y="1618787"/>
                  <a:pt x="9692481" y="2487018"/>
                </a:cubicBezTo>
                <a:lnTo>
                  <a:pt x="9692481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54" name="Freeform 1154"/>
          <p:cNvSpPr/>
          <p:nvPr/>
        </p:nvSpPr>
        <p:spPr>
          <a:xfrm>
            <a:off x="2639777" y="43831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55" name="Freeform 1155"/>
          <p:cNvSpPr/>
          <p:nvPr/>
        </p:nvSpPr>
        <p:spPr>
          <a:xfrm>
            <a:off x="2807940" y="4386161"/>
            <a:ext cx="165744" cy="255905"/>
          </a:xfrm>
          <a:custGeom>
            <a:avLst/>
            <a:gdLst/>
            <a:ahLst/>
            <a:cxnLst/>
            <a:rect l="0" t="0" r="0" b="0"/>
            <a:pathLst>
              <a:path w="6374805" h="9842500">
                <a:moveTo>
                  <a:pt x="0" y="0"/>
                </a:moveTo>
                <a:lnTo>
                  <a:pt x="1103908" y="0"/>
                </a:lnTo>
                <a:lnTo>
                  <a:pt x="2592189" y="3873897"/>
                </a:lnTo>
                <a:cubicBezTo>
                  <a:pt x="2918685" y="4758135"/>
                  <a:pt x="3121224" y="5396508"/>
                  <a:pt x="3199805" y="5789018"/>
                </a:cubicBezTo>
                <a:lnTo>
                  <a:pt x="3249414" y="5789018"/>
                </a:lnTo>
                <a:cubicBezTo>
                  <a:pt x="3303124" y="5578277"/>
                  <a:pt x="3415771" y="5217782"/>
                  <a:pt x="3587353" y="4707533"/>
                </a:cubicBezTo>
                <a:cubicBezTo>
                  <a:pt x="3758935" y="4197152"/>
                  <a:pt x="4320183" y="2627975"/>
                  <a:pt x="5271095" y="0"/>
                </a:cubicBezTo>
                <a:lnTo>
                  <a:pt x="6374805" y="0"/>
                </a:lnTo>
                <a:lnTo>
                  <a:pt x="3454003" y="7735093"/>
                </a:lnTo>
                <a:cubicBezTo>
                  <a:pt x="3164549" y="8499607"/>
                  <a:pt x="2826544" y="9041937"/>
                  <a:pt x="2439988" y="9362082"/>
                </a:cubicBezTo>
                <a:cubicBezTo>
                  <a:pt x="2053564" y="9682360"/>
                  <a:pt x="1579232" y="9842500"/>
                  <a:pt x="1016992" y="9842500"/>
                </a:cubicBezTo>
                <a:cubicBezTo>
                  <a:pt x="702800" y="9842500"/>
                  <a:pt x="392708" y="9807376"/>
                  <a:pt x="86717" y="9737129"/>
                </a:cubicBezTo>
                <a:lnTo>
                  <a:pt x="86717" y="8912225"/>
                </a:lnTo>
                <a:cubicBezTo>
                  <a:pt x="314127" y="8961834"/>
                  <a:pt x="568391" y="8986639"/>
                  <a:pt x="849511" y="8986639"/>
                </a:cubicBezTo>
                <a:cubicBezTo>
                  <a:pt x="1556478" y="8986639"/>
                  <a:pt x="2060840" y="8589962"/>
                  <a:pt x="2362597" y="7796609"/>
                </a:cubicBezTo>
                <a:lnTo>
                  <a:pt x="2740819" y="6829821"/>
                </a:lnTo>
                <a:close/>
                <a:moveTo>
                  <a:pt x="6781999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56" name="Freeform 1156"/>
          <p:cNvSpPr/>
          <p:nvPr/>
        </p:nvSpPr>
        <p:spPr>
          <a:xfrm>
            <a:off x="3086845" y="43828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57" name="Freeform 1157"/>
          <p:cNvSpPr/>
          <p:nvPr/>
        </p:nvSpPr>
        <p:spPr>
          <a:xfrm>
            <a:off x="3279027" y="43828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58" name="Freeform 1158"/>
          <p:cNvSpPr/>
          <p:nvPr/>
        </p:nvSpPr>
        <p:spPr>
          <a:xfrm>
            <a:off x="3464265" y="43452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59" name="Freeform 1159"/>
          <p:cNvSpPr/>
          <p:nvPr/>
        </p:nvSpPr>
        <p:spPr>
          <a:xfrm>
            <a:off x="3688667" y="43828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60" name="Freeform 1160"/>
          <p:cNvSpPr/>
          <p:nvPr/>
        </p:nvSpPr>
        <p:spPr>
          <a:xfrm>
            <a:off x="3812960" y="43828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61" name="Freeform 1161"/>
          <p:cNvSpPr/>
          <p:nvPr/>
        </p:nvSpPr>
        <p:spPr>
          <a:xfrm>
            <a:off x="3994191" y="43831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62" name="Freeform 1162"/>
          <p:cNvSpPr/>
          <p:nvPr/>
        </p:nvSpPr>
        <p:spPr>
          <a:xfrm>
            <a:off x="4190406" y="4311866"/>
            <a:ext cx="26766" cy="25095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63" name="Freeform 1163"/>
          <p:cNvSpPr/>
          <p:nvPr/>
        </p:nvSpPr>
        <p:spPr>
          <a:xfrm>
            <a:off x="4271031" y="4320483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64" name="Freeform 1164"/>
          <p:cNvSpPr/>
          <p:nvPr/>
        </p:nvSpPr>
        <p:spPr>
          <a:xfrm>
            <a:off x="4344883" y="43828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65" name="Freeform 1165"/>
          <p:cNvSpPr/>
          <p:nvPr/>
        </p:nvSpPr>
        <p:spPr>
          <a:xfrm>
            <a:off x="4503210" y="43828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66" name="Freeform 1166"/>
          <p:cNvSpPr/>
          <p:nvPr/>
        </p:nvSpPr>
        <p:spPr>
          <a:xfrm>
            <a:off x="4780497" y="4320483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67" name="Freeform 1167"/>
          <p:cNvSpPr/>
          <p:nvPr/>
        </p:nvSpPr>
        <p:spPr>
          <a:xfrm>
            <a:off x="4842255" y="43452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68" name="Freeform 1168"/>
          <p:cNvSpPr/>
          <p:nvPr/>
        </p:nvSpPr>
        <p:spPr>
          <a:xfrm>
            <a:off x="4963315" y="4524515"/>
            <a:ext cx="48689" cy="80899"/>
          </a:xfrm>
          <a:custGeom>
            <a:avLst/>
            <a:gdLst/>
            <a:ahLst/>
            <a:cxnLst/>
            <a:rect l="0" t="0" r="0" b="0"/>
            <a:pathLst>
              <a:path w="1872655" h="3111500">
                <a:moveTo>
                  <a:pt x="1779786" y="0"/>
                </a:moveTo>
                <a:lnTo>
                  <a:pt x="1872655" y="142479"/>
                </a:lnTo>
                <a:cubicBezTo>
                  <a:pt x="1765234" y="555758"/>
                  <a:pt x="1610254" y="1036109"/>
                  <a:pt x="1407716" y="1583531"/>
                </a:cubicBezTo>
                <a:cubicBezTo>
                  <a:pt x="1205177" y="2131086"/>
                  <a:pt x="994304" y="2640409"/>
                  <a:pt x="775097" y="3111500"/>
                </a:cubicBezTo>
                <a:lnTo>
                  <a:pt x="0" y="3111500"/>
                </a:lnTo>
                <a:cubicBezTo>
                  <a:pt x="111654" y="2681816"/>
                  <a:pt x="234619" y="2150864"/>
                  <a:pt x="368895" y="1518642"/>
                </a:cubicBezTo>
                <a:cubicBezTo>
                  <a:pt x="503304" y="886421"/>
                  <a:pt x="597363" y="380207"/>
                  <a:pt x="651073" y="0"/>
                </a:cubicBezTo>
                <a:close/>
                <a:moveTo>
                  <a:pt x="1082477" y="1473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69" name="Freeform 1169"/>
          <p:cNvSpPr/>
          <p:nvPr/>
        </p:nvSpPr>
        <p:spPr>
          <a:xfrm>
            <a:off x="5123552" y="43452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70" name="Freeform 1170"/>
          <p:cNvSpPr/>
          <p:nvPr/>
        </p:nvSpPr>
        <p:spPr>
          <a:xfrm>
            <a:off x="5262829" y="4311866"/>
            <a:ext cx="147687" cy="250952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71" name="Freeform 1171"/>
          <p:cNvSpPr/>
          <p:nvPr/>
        </p:nvSpPr>
        <p:spPr>
          <a:xfrm>
            <a:off x="5455012" y="43828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72" name="Freeform 1172"/>
          <p:cNvSpPr/>
          <p:nvPr/>
        </p:nvSpPr>
        <p:spPr>
          <a:xfrm>
            <a:off x="569991" y="4657256"/>
            <a:ext cx="180413" cy="239064"/>
          </a:xfrm>
          <a:custGeom>
            <a:avLst/>
            <a:gdLst/>
            <a:ahLst/>
            <a:cxnLst/>
            <a:rect l="0" t="0" r="0" b="0"/>
            <a:pathLst>
              <a:path w="6938962" h="9194800">
                <a:moveTo>
                  <a:pt x="6938962" y="0"/>
                </a:moveTo>
                <a:lnTo>
                  <a:pt x="6938962" y="5869385"/>
                </a:lnTo>
                <a:cubicBezTo>
                  <a:pt x="6938962" y="6903376"/>
                  <a:pt x="6626820" y="7716110"/>
                  <a:pt x="6002536" y="8307586"/>
                </a:cubicBezTo>
                <a:cubicBezTo>
                  <a:pt x="5378384" y="8899062"/>
                  <a:pt x="4520604" y="9194800"/>
                  <a:pt x="3429198" y="9194800"/>
                </a:cubicBezTo>
                <a:cubicBezTo>
                  <a:pt x="2337792" y="9194800"/>
                  <a:pt x="1493374" y="8897012"/>
                  <a:pt x="895945" y="8301435"/>
                </a:cubicBezTo>
                <a:cubicBezTo>
                  <a:pt x="298648" y="7705725"/>
                  <a:pt x="0" y="6886708"/>
                  <a:pt x="0" y="5844382"/>
                </a:cubicBezTo>
                <a:lnTo>
                  <a:pt x="0" y="0"/>
                </a:lnTo>
                <a:lnTo>
                  <a:pt x="1054100" y="0"/>
                </a:lnTo>
                <a:lnTo>
                  <a:pt x="1054100" y="5919193"/>
                </a:lnTo>
                <a:cubicBezTo>
                  <a:pt x="1054100" y="6676298"/>
                  <a:pt x="1260805" y="7257521"/>
                  <a:pt x="1674217" y="7662863"/>
                </a:cubicBezTo>
                <a:cubicBezTo>
                  <a:pt x="2087628" y="8068205"/>
                  <a:pt x="2695376" y="8270875"/>
                  <a:pt x="3497461" y="8270875"/>
                </a:cubicBezTo>
                <a:cubicBezTo>
                  <a:pt x="4262239" y="8270875"/>
                  <a:pt x="4851333" y="8067146"/>
                  <a:pt x="5264745" y="7659688"/>
                </a:cubicBezTo>
                <a:cubicBezTo>
                  <a:pt x="5678156" y="7252230"/>
                  <a:pt x="5884862" y="6667963"/>
                  <a:pt x="5884862" y="5906890"/>
                </a:cubicBezTo>
                <a:lnTo>
                  <a:pt x="5884862" y="0"/>
                </a:lnTo>
                <a:close/>
                <a:moveTo>
                  <a:pt x="7914283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73" name="Freeform 1173"/>
          <p:cNvSpPr/>
          <p:nvPr/>
        </p:nvSpPr>
        <p:spPr>
          <a:xfrm>
            <a:off x="812131" y="4657256"/>
            <a:ext cx="170259" cy="235762"/>
          </a:xfrm>
          <a:custGeom>
            <a:avLst/>
            <a:gdLst/>
            <a:ahLst/>
            <a:cxnLst/>
            <a:rect l="0" t="0" r="0" b="0"/>
            <a:pathLst>
              <a:path w="6548438" h="9067800">
                <a:moveTo>
                  <a:pt x="6548438" y="9067800"/>
                </a:moveTo>
                <a:lnTo>
                  <a:pt x="5308204" y="9067800"/>
                </a:lnTo>
                <a:lnTo>
                  <a:pt x="2003029" y="4670425"/>
                </a:lnTo>
                <a:lnTo>
                  <a:pt x="1054299" y="5513983"/>
                </a:lnTo>
                <a:lnTo>
                  <a:pt x="1054299" y="9067800"/>
                </a:lnTo>
                <a:lnTo>
                  <a:pt x="0" y="9067800"/>
                </a:lnTo>
                <a:lnTo>
                  <a:pt x="0" y="0"/>
                </a:lnTo>
                <a:lnTo>
                  <a:pt x="1054299" y="0"/>
                </a:lnTo>
                <a:lnTo>
                  <a:pt x="1054299" y="4496594"/>
                </a:lnTo>
                <a:lnTo>
                  <a:pt x="5165725" y="0"/>
                </a:lnTo>
                <a:lnTo>
                  <a:pt x="6412111" y="0"/>
                </a:lnTo>
                <a:lnTo>
                  <a:pt x="2765822" y="3938390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74" name="Freeform 1174"/>
          <p:cNvSpPr/>
          <p:nvPr/>
        </p:nvSpPr>
        <p:spPr>
          <a:xfrm>
            <a:off x="1095243" y="4642066"/>
            <a:ext cx="147687" cy="250952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75" name="Freeform 1175"/>
          <p:cNvSpPr/>
          <p:nvPr/>
        </p:nvSpPr>
        <p:spPr>
          <a:xfrm>
            <a:off x="1284041" y="47133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76" name="Freeform 1176"/>
          <p:cNvSpPr/>
          <p:nvPr/>
        </p:nvSpPr>
        <p:spPr>
          <a:xfrm>
            <a:off x="1468973" y="47130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77" name="Freeform 1177"/>
          <p:cNvSpPr/>
          <p:nvPr/>
        </p:nvSpPr>
        <p:spPr>
          <a:xfrm>
            <a:off x="1722260" y="4642066"/>
            <a:ext cx="26766" cy="25095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78" name="Freeform 1178"/>
          <p:cNvSpPr/>
          <p:nvPr/>
        </p:nvSpPr>
        <p:spPr>
          <a:xfrm>
            <a:off x="1795307" y="47130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79" name="Freeform 1179"/>
          <p:cNvSpPr/>
          <p:nvPr/>
        </p:nvSpPr>
        <p:spPr>
          <a:xfrm>
            <a:off x="1992637" y="47130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80" name="Freeform 1180"/>
          <p:cNvSpPr/>
          <p:nvPr/>
        </p:nvSpPr>
        <p:spPr>
          <a:xfrm>
            <a:off x="2137422" y="46754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81" name="Freeform 1181"/>
          <p:cNvSpPr/>
          <p:nvPr/>
        </p:nvSpPr>
        <p:spPr>
          <a:xfrm>
            <a:off x="2361798" y="4713059"/>
            <a:ext cx="252004" cy="179959"/>
          </a:xfrm>
          <a:custGeom>
            <a:avLst/>
            <a:gdLst/>
            <a:ahLst/>
            <a:cxnLst/>
            <a:rect l="0" t="0" r="0" b="0"/>
            <a:pathLst>
              <a:path w="9692481" h="6921500">
                <a:moveTo>
                  <a:pt x="8662987" y="6921500"/>
                </a:moveTo>
                <a:lnTo>
                  <a:pt x="8662987" y="2499321"/>
                </a:lnTo>
                <a:cubicBezTo>
                  <a:pt x="8662987" y="1957586"/>
                  <a:pt x="8547232" y="1551319"/>
                  <a:pt x="8315722" y="1280518"/>
                </a:cubicBezTo>
                <a:cubicBezTo>
                  <a:pt x="8084211" y="1009717"/>
                  <a:pt x="7724576" y="874316"/>
                  <a:pt x="7236817" y="874316"/>
                </a:cubicBezTo>
                <a:cubicBezTo>
                  <a:pt x="6595996" y="874316"/>
                  <a:pt x="6122590" y="1058334"/>
                  <a:pt x="5816600" y="1426369"/>
                </a:cubicBezTo>
                <a:cubicBezTo>
                  <a:pt x="5510742" y="1794272"/>
                  <a:pt x="5357812" y="2360745"/>
                  <a:pt x="5357812" y="3125788"/>
                </a:cubicBezTo>
                <a:lnTo>
                  <a:pt x="5357812" y="6921500"/>
                </a:lnTo>
                <a:lnTo>
                  <a:pt x="4328517" y="6921500"/>
                </a:lnTo>
                <a:lnTo>
                  <a:pt x="4328517" y="2499321"/>
                </a:lnTo>
                <a:cubicBezTo>
                  <a:pt x="4328517" y="1957586"/>
                  <a:pt x="4212762" y="1551319"/>
                  <a:pt x="3981251" y="1280518"/>
                </a:cubicBezTo>
                <a:cubicBezTo>
                  <a:pt x="3749741" y="1009717"/>
                  <a:pt x="3387989" y="874316"/>
                  <a:pt x="2895997" y="874316"/>
                </a:cubicBezTo>
                <a:cubicBezTo>
                  <a:pt x="2251075" y="874316"/>
                  <a:pt x="1778727" y="1067661"/>
                  <a:pt x="1478954" y="1454349"/>
                </a:cubicBezTo>
                <a:cubicBezTo>
                  <a:pt x="1179314" y="1840905"/>
                  <a:pt x="1029494" y="2474516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100"/>
                </a:lnTo>
                <a:lnTo>
                  <a:pt x="1054298" y="1054100"/>
                </a:lnTo>
                <a:cubicBezTo>
                  <a:pt x="1248635" y="723371"/>
                  <a:pt x="1522478" y="465006"/>
                  <a:pt x="1875829" y="279004"/>
                </a:cubicBezTo>
                <a:cubicBezTo>
                  <a:pt x="2229313" y="93002"/>
                  <a:pt x="2625196" y="0"/>
                  <a:pt x="3063478" y="0"/>
                </a:cubicBezTo>
                <a:cubicBezTo>
                  <a:pt x="4125912" y="0"/>
                  <a:pt x="4820444" y="384440"/>
                  <a:pt x="5147072" y="1153319"/>
                </a:cubicBezTo>
                <a:lnTo>
                  <a:pt x="5196681" y="1153319"/>
                </a:lnTo>
                <a:cubicBezTo>
                  <a:pt x="5399219" y="797851"/>
                  <a:pt x="5692709" y="516798"/>
                  <a:pt x="6077148" y="310158"/>
                </a:cubicBezTo>
                <a:cubicBezTo>
                  <a:pt x="6461720" y="103386"/>
                  <a:pt x="6899936" y="0"/>
                  <a:pt x="7391797" y="0"/>
                </a:cubicBezTo>
                <a:cubicBezTo>
                  <a:pt x="8160808" y="0"/>
                  <a:pt x="8736475" y="197446"/>
                  <a:pt x="9118798" y="592336"/>
                </a:cubicBezTo>
                <a:cubicBezTo>
                  <a:pt x="9501253" y="987227"/>
                  <a:pt x="9692481" y="1618787"/>
                  <a:pt x="9692481" y="2487018"/>
                </a:cubicBezTo>
                <a:lnTo>
                  <a:pt x="9692481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82" name="Freeform 1182"/>
          <p:cNvSpPr/>
          <p:nvPr/>
        </p:nvSpPr>
        <p:spPr>
          <a:xfrm>
            <a:off x="2658456" y="47130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83" name="Freeform 1183"/>
          <p:cNvSpPr/>
          <p:nvPr/>
        </p:nvSpPr>
        <p:spPr>
          <a:xfrm>
            <a:off x="2867070" y="47130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84" name="Freeform 1184"/>
          <p:cNvSpPr/>
          <p:nvPr/>
        </p:nvSpPr>
        <p:spPr>
          <a:xfrm>
            <a:off x="2991363" y="47130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85" name="Freeform 1185"/>
          <p:cNvSpPr/>
          <p:nvPr/>
        </p:nvSpPr>
        <p:spPr>
          <a:xfrm>
            <a:off x="3270904" y="47130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86" name="Freeform 1186"/>
          <p:cNvSpPr/>
          <p:nvPr/>
        </p:nvSpPr>
        <p:spPr>
          <a:xfrm>
            <a:off x="3459703" y="47133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87" name="Freeform 1187"/>
          <p:cNvSpPr/>
          <p:nvPr/>
        </p:nvSpPr>
        <p:spPr>
          <a:xfrm>
            <a:off x="3632540" y="46754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88" name="Freeform 1188"/>
          <p:cNvSpPr/>
          <p:nvPr/>
        </p:nvSpPr>
        <p:spPr>
          <a:xfrm>
            <a:off x="3769883" y="4716361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89" name="Freeform 1189"/>
          <p:cNvSpPr/>
          <p:nvPr/>
        </p:nvSpPr>
        <p:spPr>
          <a:xfrm>
            <a:off x="3973834" y="47130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90" name="Freeform 1190"/>
          <p:cNvSpPr/>
          <p:nvPr/>
        </p:nvSpPr>
        <p:spPr>
          <a:xfrm>
            <a:off x="4098127" y="47130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91" name="Freeform 1191"/>
          <p:cNvSpPr/>
          <p:nvPr/>
        </p:nvSpPr>
        <p:spPr>
          <a:xfrm>
            <a:off x="4354292" y="46754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92" name="Freeform 1192"/>
          <p:cNvSpPr/>
          <p:nvPr/>
        </p:nvSpPr>
        <p:spPr>
          <a:xfrm>
            <a:off x="4493569" y="4642066"/>
            <a:ext cx="147687" cy="250952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93" name="Freeform 1193"/>
          <p:cNvSpPr/>
          <p:nvPr/>
        </p:nvSpPr>
        <p:spPr>
          <a:xfrm>
            <a:off x="4682367" y="47133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94" name="Freeform 1194"/>
          <p:cNvSpPr/>
          <p:nvPr/>
        </p:nvSpPr>
        <p:spPr>
          <a:xfrm>
            <a:off x="4878582" y="47130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95" name="Freeform 1195"/>
          <p:cNvSpPr/>
          <p:nvPr/>
        </p:nvSpPr>
        <p:spPr>
          <a:xfrm>
            <a:off x="5165691" y="4713059"/>
            <a:ext cx="252004" cy="179959"/>
          </a:xfrm>
          <a:custGeom>
            <a:avLst/>
            <a:gdLst/>
            <a:ahLst/>
            <a:cxnLst/>
            <a:rect l="0" t="0" r="0" b="0"/>
            <a:pathLst>
              <a:path w="9692481" h="6921500">
                <a:moveTo>
                  <a:pt x="8662987" y="6921500"/>
                </a:moveTo>
                <a:lnTo>
                  <a:pt x="8662987" y="2499321"/>
                </a:lnTo>
                <a:cubicBezTo>
                  <a:pt x="8662987" y="1957586"/>
                  <a:pt x="8547232" y="1551319"/>
                  <a:pt x="8315722" y="1280518"/>
                </a:cubicBezTo>
                <a:cubicBezTo>
                  <a:pt x="8084211" y="1009717"/>
                  <a:pt x="7724576" y="874316"/>
                  <a:pt x="7236817" y="874316"/>
                </a:cubicBezTo>
                <a:cubicBezTo>
                  <a:pt x="6595996" y="874316"/>
                  <a:pt x="6122590" y="1058334"/>
                  <a:pt x="5816600" y="1426369"/>
                </a:cubicBezTo>
                <a:cubicBezTo>
                  <a:pt x="5510742" y="1794272"/>
                  <a:pt x="5357812" y="2360745"/>
                  <a:pt x="5357812" y="3125788"/>
                </a:cubicBezTo>
                <a:lnTo>
                  <a:pt x="5357812" y="6921500"/>
                </a:lnTo>
                <a:lnTo>
                  <a:pt x="4328517" y="6921500"/>
                </a:lnTo>
                <a:lnTo>
                  <a:pt x="4328517" y="2499321"/>
                </a:lnTo>
                <a:cubicBezTo>
                  <a:pt x="4328517" y="1957586"/>
                  <a:pt x="4212762" y="1551319"/>
                  <a:pt x="3981251" y="1280518"/>
                </a:cubicBezTo>
                <a:cubicBezTo>
                  <a:pt x="3749741" y="1009717"/>
                  <a:pt x="3387989" y="874316"/>
                  <a:pt x="2895997" y="874316"/>
                </a:cubicBezTo>
                <a:cubicBezTo>
                  <a:pt x="2251075" y="874316"/>
                  <a:pt x="1778727" y="1067661"/>
                  <a:pt x="1478954" y="1454349"/>
                </a:cubicBezTo>
                <a:cubicBezTo>
                  <a:pt x="1179314" y="1840905"/>
                  <a:pt x="1029494" y="2474516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100"/>
                </a:lnTo>
                <a:lnTo>
                  <a:pt x="1054298" y="1054100"/>
                </a:lnTo>
                <a:cubicBezTo>
                  <a:pt x="1248635" y="723371"/>
                  <a:pt x="1522478" y="465006"/>
                  <a:pt x="1875829" y="279004"/>
                </a:cubicBezTo>
                <a:cubicBezTo>
                  <a:pt x="2229313" y="93002"/>
                  <a:pt x="2625196" y="0"/>
                  <a:pt x="3063478" y="0"/>
                </a:cubicBezTo>
                <a:cubicBezTo>
                  <a:pt x="4125912" y="0"/>
                  <a:pt x="4820444" y="384440"/>
                  <a:pt x="5147072" y="1153319"/>
                </a:cubicBezTo>
                <a:lnTo>
                  <a:pt x="5196681" y="1153319"/>
                </a:lnTo>
                <a:cubicBezTo>
                  <a:pt x="5399219" y="797851"/>
                  <a:pt x="5692709" y="516798"/>
                  <a:pt x="6077148" y="310158"/>
                </a:cubicBezTo>
                <a:cubicBezTo>
                  <a:pt x="6461720" y="103386"/>
                  <a:pt x="6899936" y="0"/>
                  <a:pt x="7391797" y="0"/>
                </a:cubicBezTo>
                <a:cubicBezTo>
                  <a:pt x="8160808" y="0"/>
                  <a:pt x="8736475" y="197446"/>
                  <a:pt x="9118798" y="592336"/>
                </a:cubicBezTo>
                <a:cubicBezTo>
                  <a:pt x="9501253" y="987227"/>
                  <a:pt x="9692481" y="1618787"/>
                  <a:pt x="9692481" y="2487018"/>
                </a:cubicBezTo>
                <a:lnTo>
                  <a:pt x="9692481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96" name="Freeform 1196"/>
          <p:cNvSpPr/>
          <p:nvPr/>
        </p:nvSpPr>
        <p:spPr>
          <a:xfrm>
            <a:off x="5462349" y="47130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97" name="Freeform 1197"/>
          <p:cNvSpPr/>
          <p:nvPr/>
        </p:nvSpPr>
        <p:spPr>
          <a:xfrm>
            <a:off x="5659680" y="47130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98" name="Freeform 1198"/>
          <p:cNvSpPr/>
          <p:nvPr/>
        </p:nvSpPr>
        <p:spPr>
          <a:xfrm>
            <a:off x="5804464" y="46754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99" name="Freeform 1199"/>
          <p:cNvSpPr/>
          <p:nvPr/>
        </p:nvSpPr>
        <p:spPr>
          <a:xfrm>
            <a:off x="553223" y="5122507"/>
            <a:ext cx="138658" cy="24507"/>
          </a:xfrm>
          <a:custGeom>
            <a:avLst/>
            <a:gdLst/>
            <a:ahLst/>
            <a:cxnLst/>
            <a:rect l="0" t="0" r="0" b="0"/>
            <a:pathLst>
              <a:path w="5333008" h="942579">
                <a:moveTo>
                  <a:pt x="0" y="942579"/>
                </a:moveTo>
                <a:lnTo>
                  <a:pt x="0" y="0"/>
                </a:lnTo>
                <a:lnTo>
                  <a:pt x="5333008" y="0"/>
                </a:lnTo>
                <a:lnTo>
                  <a:pt x="5333008" y="942579"/>
                </a:lnTo>
                <a:close/>
                <a:moveTo>
                  <a:pt x="2422326" y="3873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00" name="Freeform 1200"/>
          <p:cNvSpPr/>
          <p:nvPr/>
        </p:nvSpPr>
        <p:spPr>
          <a:xfrm>
            <a:off x="793274" y="5046561"/>
            <a:ext cx="249584" cy="176657"/>
          </a:xfrm>
          <a:custGeom>
            <a:avLst/>
            <a:gdLst/>
            <a:ahLst/>
            <a:cxnLst/>
            <a:rect l="0" t="0" r="0" b="0"/>
            <a:pathLst>
              <a:path w="9599414" h="6794500">
                <a:moveTo>
                  <a:pt x="6498828" y="6794500"/>
                </a:moveTo>
                <a:lnTo>
                  <a:pt x="5252442" y="2808288"/>
                </a:lnTo>
                <a:cubicBezTo>
                  <a:pt x="5173861" y="2564475"/>
                  <a:pt x="5027084" y="2010701"/>
                  <a:pt x="4812109" y="1146969"/>
                </a:cubicBezTo>
                <a:lnTo>
                  <a:pt x="4762500" y="1146969"/>
                </a:lnTo>
                <a:cubicBezTo>
                  <a:pt x="4597135" y="1870208"/>
                  <a:pt x="4452474" y="2428148"/>
                  <a:pt x="4328517" y="2820790"/>
                </a:cubicBezTo>
                <a:lnTo>
                  <a:pt x="3044825" y="6794500"/>
                </a:lnTo>
                <a:lnTo>
                  <a:pt x="1854200" y="6794500"/>
                </a:lnTo>
                <a:lnTo>
                  <a:pt x="0" y="0"/>
                </a:lnTo>
                <a:lnTo>
                  <a:pt x="1079103" y="0"/>
                </a:lnTo>
                <a:cubicBezTo>
                  <a:pt x="1517253" y="1706960"/>
                  <a:pt x="1851025" y="3006792"/>
                  <a:pt x="2080419" y="3899496"/>
                </a:cubicBezTo>
                <a:cubicBezTo>
                  <a:pt x="2309945" y="4792200"/>
                  <a:pt x="2441244" y="5393532"/>
                  <a:pt x="2474317" y="5703491"/>
                </a:cubicBezTo>
                <a:lnTo>
                  <a:pt x="2523927" y="5703491"/>
                </a:lnTo>
                <a:cubicBezTo>
                  <a:pt x="2569435" y="5467880"/>
                  <a:pt x="2642791" y="5163080"/>
                  <a:pt x="2743994" y="4789091"/>
                </a:cubicBezTo>
                <a:cubicBezTo>
                  <a:pt x="2845329" y="4415103"/>
                  <a:pt x="2933171" y="4118571"/>
                  <a:pt x="3007519" y="3899496"/>
                </a:cubicBezTo>
                <a:lnTo>
                  <a:pt x="4254103" y="0"/>
                </a:lnTo>
                <a:lnTo>
                  <a:pt x="5370314" y="0"/>
                </a:lnTo>
                <a:lnTo>
                  <a:pt x="6585744" y="3899297"/>
                </a:lnTo>
                <a:cubicBezTo>
                  <a:pt x="6817254" y="4610233"/>
                  <a:pt x="6974350" y="5207464"/>
                  <a:pt x="7057033" y="5690990"/>
                </a:cubicBezTo>
                <a:lnTo>
                  <a:pt x="7106642" y="5690990"/>
                </a:lnTo>
                <a:cubicBezTo>
                  <a:pt x="7123178" y="5542161"/>
                  <a:pt x="7167563" y="5312768"/>
                  <a:pt x="7239794" y="5002808"/>
                </a:cubicBezTo>
                <a:cubicBezTo>
                  <a:pt x="7312158" y="4692849"/>
                  <a:pt x="7743164" y="3025246"/>
                  <a:pt x="8532813" y="0"/>
                </a:cubicBezTo>
                <a:lnTo>
                  <a:pt x="9599414" y="0"/>
                </a:lnTo>
                <a:lnTo>
                  <a:pt x="7720409" y="6794500"/>
                </a:lnTo>
                <a:close/>
                <a:moveTo>
                  <a:pt x="-142676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01" name="Freeform 1201"/>
          <p:cNvSpPr/>
          <p:nvPr/>
        </p:nvSpPr>
        <p:spPr>
          <a:xfrm>
            <a:off x="1064277" y="50432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02" name="Freeform 1202"/>
          <p:cNvSpPr/>
          <p:nvPr/>
        </p:nvSpPr>
        <p:spPr>
          <a:xfrm>
            <a:off x="1234345" y="4987456"/>
            <a:ext cx="48209" cy="80899"/>
          </a:xfrm>
          <a:custGeom>
            <a:avLst/>
            <a:gdLst/>
            <a:ahLst/>
            <a:cxnLst/>
            <a:rect l="0" t="0" r="0" b="0"/>
            <a:pathLst>
              <a:path w="1854200" h="3111500">
                <a:moveTo>
                  <a:pt x="1761133" y="0"/>
                </a:moveTo>
                <a:lnTo>
                  <a:pt x="1854200" y="136724"/>
                </a:lnTo>
                <a:cubicBezTo>
                  <a:pt x="1746647" y="550665"/>
                  <a:pt x="1591601" y="1031941"/>
                  <a:pt x="1389063" y="1580555"/>
                </a:cubicBezTo>
                <a:cubicBezTo>
                  <a:pt x="1186524" y="2129169"/>
                  <a:pt x="975717" y="2639484"/>
                  <a:pt x="756642" y="3111500"/>
                </a:cubicBezTo>
                <a:lnTo>
                  <a:pt x="0" y="3111500"/>
                </a:lnTo>
                <a:cubicBezTo>
                  <a:pt x="289454" y="1931459"/>
                  <a:pt x="500327" y="894292"/>
                  <a:pt x="632619" y="0"/>
                </a:cubicBezTo>
                <a:close/>
                <a:moveTo>
                  <a:pt x="8912821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03" name="Freeform 1203"/>
          <p:cNvSpPr/>
          <p:nvPr/>
        </p:nvSpPr>
        <p:spPr>
          <a:xfrm>
            <a:off x="1314133" y="50432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04" name="Freeform 1204"/>
          <p:cNvSpPr/>
          <p:nvPr/>
        </p:nvSpPr>
        <p:spPr>
          <a:xfrm>
            <a:off x="1438426" y="50432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05" name="Freeform 1205"/>
          <p:cNvSpPr/>
          <p:nvPr/>
        </p:nvSpPr>
        <p:spPr>
          <a:xfrm>
            <a:off x="1708134" y="50432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06" name="Freeform 1206"/>
          <p:cNvSpPr/>
          <p:nvPr/>
        </p:nvSpPr>
        <p:spPr>
          <a:xfrm>
            <a:off x="1916748" y="50432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07" name="Freeform 1207"/>
          <p:cNvSpPr/>
          <p:nvPr/>
        </p:nvSpPr>
        <p:spPr>
          <a:xfrm>
            <a:off x="2108931" y="50432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08" name="Freeform 1208"/>
          <p:cNvSpPr/>
          <p:nvPr/>
        </p:nvSpPr>
        <p:spPr>
          <a:xfrm>
            <a:off x="2378638" y="50432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09" name="Freeform 1209"/>
          <p:cNvSpPr/>
          <p:nvPr/>
        </p:nvSpPr>
        <p:spPr>
          <a:xfrm>
            <a:off x="2563550" y="4970615"/>
            <a:ext cx="121410" cy="252603"/>
          </a:xfrm>
          <a:custGeom>
            <a:avLst/>
            <a:gdLst/>
            <a:ahLst/>
            <a:cxnLst/>
            <a:rect l="0" t="0" r="0" b="0"/>
            <a:pathLst>
              <a:path w="4669631" h="9715500">
                <a:moveTo>
                  <a:pt x="3975100" y="3720108"/>
                </a:moveTo>
                <a:lnTo>
                  <a:pt x="2244923" y="3720108"/>
                </a:lnTo>
                <a:lnTo>
                  <a:pt x="2244923" y="9715500"/>
                </a:lnTo>
                <a:lnTo>
                  <a:pt x="1215430" y="9715500"/>
                </a:lnTo>
                <a:lnTo>
                  <a:pt x="1215430" y="3720108"/>
                </a:lnTo>
                <a:lnTo>
                  <a:pt x="0" y="3720108"/>
                </a:lnTo>
                <a:lnTo>
                  <a:pt x="0" y="3254971"/>
                </a:lnTo>
                <a:lnTo>
                  <a:pt x="1215430" y="2882900"/>
                </a:lnTo>
                <a:lnTo>
                  <a:pt x="1215430" y="2504679"/>
                </a:lnTo>
                <a:cubicBezTo>
                  <a:pt x="1215430" y="834893"/>
                  <a:pt x="1945150" y="0"/>
                  <a:pt x="3404592" y="0"/>
                </a:cubicBezTo>
                <a:cubicBezTo>
                  <a:pt x="3764293" y="0"/>
                  <a:pt x="4185973" y="72364"/>
                  <a:pt x="4669631" y="217091"/>
                </a:cubicBezTo>
                <a:lnTo>
                  <a:pt x="4402931" y="1041797"/>
                </a:lnTo>
                <a:cubicBezTo>
                  <a:pt x="4006056" y="913607"/>
                  <a:pt x="3667059" y="849511"/>
                  <a:pt x="3385939" y="849511"/>
                </a:cubicBezTo>
                <a:cubicBezTo>
                  <a:pt x="2997398" y="849511"/>
                  <a:pt x="2710061" y="978694"/>
                  <a:pt x="2523926" y="1237060"/>
                </a:cubicBezTo>
                <a:cubicBezTo>
                  <a:pt x="2337924" y="1495293"/>
                  <a:pt x="2244923" y="1909630"/>
                  <a:pt x="2244923" y="2480072"/>
                </a:cubicBezTo>
                <a:lnTo>
                  <a:pt x="2244923" y="2920207"/>
                </a:lnTo>
                <a:lnTo>
                  <a:pt x="3975100" y="2920207"/>
                </a:lnTo>
                <a:close/>
                <a:moveTo>
                  <a:pt x="5815608" y="9715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10" name="Freeform 1210"/>
          <p:cNvSpPr/>
          <p:nvPr/>
        </p:nvSpPr>
        <p:spPr>
          <a:xfrm>
            <a:off x="2760212" y="50056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11" name="Freeform 1211"/>
          <p:cNvSpPr/>
          <p:nvPr/>
        </p:nvSpPr>
        <p:spPr>
          <a:xfrm>
            <a:off x="2899489" y="4972266"/>
            <a:ext cx="147687" cy="250952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12" name="Freeform 1212"/>
          <p:cNvSpPr/>
          <p:nvPr/>
        </p:nvSpPr>
        <p:spPr>
          <a:xfrm>
            <a:off x="3091672" y="50432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13" name="Freeform 1213"/>
          <p:cNvSpPr/>
          <p:nvPr/>
        </p:nvSpPr>
        <p:spPr>
          <a:xfrm>
            <a:off x="3371270" y="5043259"/>
            <a:ext cx="252004" cy="179959"/>
          </a:xfrm>
          <a:custGeom>
            <a:avLst/>
            <a:gdLst/>
            <a:ahLst/>
            <a:cxnLst/>
            <a:rect l="0" t="0" r="0" b="0"/>
            <a:pathLst>
              <a:path w="9692481" h="6921500">
                <a:moveTo>
                  <a:pt x="8662987" y="6921500"/>
                </a:moveTo>
                <a:lnTo>
                  <a:pt x="8662987" y="2499321"/>
                </a:lnTo>
                <a:cubicBezTo>
                  <a:pt x="8662987" y="1957586"/>
                  <a:pt x="8547232" y="1551319"/>
                  <a:pt x="8315722" y="1280518"/>
                </a:cubicBezTo>
                <a:cubicBezTo>
                  <a:pt x="8084211" y="1009717"/>
                  <a:pt x="7724576" y="874316"/>
                  <a:pt x="7236817" y="874316"/>
                </a:cubicBezTo>
                <a:cubicBezTo>
                  <a:pt x="6595996" y="874316"/>
                  <a:pt x="6122590" y="1058334"/>
                  <a:pt x="5816600" y="1426369"/>
                </a:cubicBezTo>
                <a:cubicBezTo>
                  <a:pt x="5510742" y="1794272"/>
                  <a:pt x="5357812" y="2360745"/>
                  <a:pt x="5357812" y="3125788"/>
                </a:cubicBezTo>
                <a:lnTo>
                  <a:pt x="5357812" y="6921500"/>
                </a:lnTo>
                <a:lnTo>
                  <a:pt x="4328517" y="6921500"/>
                </a:lnTo>
                <a:lnTo>
                  <a:pt x="4328517" y="2499321"/>
                </a:lnTo>
                <a:cubicBezTo>
                  <a:pt x="4328517" y="1957586"/>
                  <a:pt x="4212762" y="1551319"/>
                  <a:pt x="3981251" y="1280518"/>
                </a:cubicBezTo>
                <a:cubicBezTo>
                  <a:pt x="3749741" y="1009717"/>
                  <a:pt x="3387989" y="874316"/>
                  <a:pt x="2895997" y="874316"/>
                </a:cubicBezTo>
                <a:cubicBezTo>
                  <a:pt x="2251075" y="874316"/>
                  <a:pt x="1778727" y="1067661"/>
                  <a:pt x="1478954" y="1454349"/>
                </a:cubicBezTo>
                <a:cubicBezTo>
                  <a:pt x="1179314" y="1840905"/>
                  <a:pt x="1029494" y="2474516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100"/>
                </a:lnTo>
                <a:lnTo>
                  <a:pt x="1054298" y="1054100"/>
                </a:lnTo>
                <a:cubicBezTo>
                  <a:pt x="1248635" y="723371"/>
                  <a:pt x="1522478" y="465006"/>
                  <a:pt x="1875829" y="279004"/>
                </a:cubicBezTo>
                <a:cubicBezTo>
                  <a:pt x="2229313" y="93002"/>
                  <a:pt x="2625196" y="0"/>
                  <a:pt x="3063478" y="0"/>
                </a:cubicBezTo>
                <a:cubicBezTo>
                  <a:pt x="4125912" y="0"/>
                  <a:pt x="4820444" y="384440"/>
                  <a:pt x="5147072" y="1153319"/>
                </a:cubicBezTo>
                <a:lnTo>
                  <a:pt x="5196681" y="1153319"/>
                </a:lnTo>
                <a:cubicBezTo>
                  <a:pt x="5399219" y="797851"/>
                  <a:pt x="5692709" y="516798"/>
                  <a:pt x="6077148" y="310158"/>
                </a:cubicBezTo>
                <a:cubicBezTo>
                  <a:pt x="6461720" y="103386"/>
                  <a:pt x="6899936" y="0"/>
                  <a:pt x="7391797" y="0"/>
                </a:cubicBezTo>
                <a:cubicBezTo>
                  <a:pt x="8160808" y="0"/>
                  <a:pt x="8736475" y="197446"/>
                  <a:pt x="9118798" y="592336"/>
                </a:cubicBezTo>
                <a:cubicBezTo>
                  <a:pt x="9501253" y="987227"/>
                  <a:pt x="9692481" y="1618787"/>
                  <a:pt x="9692481" y="2487018"/>
                </a:cubicBezTo>
                <a:lnTo>
                  <a:pt x="9692481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14" name="Freeform 1214"/>
          <p:cNvSpPr/>
          <p:nvPr/>
        </p:nvSpPr>
        <p:spPr>
          <a:xfrm>
            <a:off x="3667928" y="50432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15" name="Freeform 1215"/>
          <p:cNvSpPr/>
          <p:nvPr/>
        </p:nvSpPr>
        <p:spPr>
          <a:xfrm>
            <a:off x="3865258" y="50432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16" name="Freeform 1216"/>
          <p:cNvSpPr/>
          <p:nvPr/>
        </p:nvSpPr>
        <p:spPr>
          <a:xfrm>
            <a:off x="4010043" y="50056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17" name="Freeform 1217"/>
          <p:cNvSpPr/>
          <p:nvPr/>
        </p:nvSpPr>
        <p:spPr>
          <a:xfrm>
            <a:off x="4234479" y="50432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18" name="Freeform 1218"/>
          <p:cNvSpPr/>
          <p:nvPr/>
        </p:nvSpPr>
        <p:spPr>
          <a:xfrm>
            <a:off x="4423277" y="50435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19" name="Freeform 1219"/>
          <p:cNvSpPr/>
          <p:nvPr/>
        </p:nvSpPr>
        <p:spPr>
          <a:xfrm>
            <a:off x="4596115" y="50056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20" name="Freeform 1220"/>
          <p:cNvSpPr/>
          <p:nvPr/>
        </p:nvSpPr>
        <p:spPr>
          <a:xfrm>
            <a:off x="4733490" y="5046561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21" name="Freeform 1221"/>
          <p:cNvSpPr/>
          <p:nvPr/>
        </p:nvSpPr>
        <p:spPr>
          <a:xfrm>
            <a:off x="4937442" y="50432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22" name="Freeform 1222"/>
          <p:cNvSpPr/>
          <p:nvPr/>
        </p:nvSpPr>
        <p:spPr>
          <a:xfrm>
            <a:off x="5061735" y="50432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23" name="Freeform 1223"/>
          <p:cNvSpPr/>
          <p:nvPr/>
        </p:nvSpPr>
        <p:spPr>
          <a:xfrm>
            <a:off x="5241351" y="5122507"/>
            <a:ext cx="79165" cy="24507"/>
          </a:xfrm>
          <a:custGeom>
            <a:avLst/>
            <a:gdLst/>
            <a:ahLst/>
            <a:cxnLst/>
            <a:rect l="0" t="0" r="0" b="0"/>
            <a:pathLst>
              <a:path w="3044825" h="942579">
                <a:moveTo>
                  <a:pt x="0" y="942579"/>
                </a:moveTo>
                <a:lnTo>
                  <a:pt x="0" y="0"/>
                </a:lnTo>
                <a:lnTo>
                  <a:pt x="3044825" y="0"/>
                </a:lnTo>
                <a:lnTo>
                  <a:pt x="3044825" y="942579"/>
                </a:lnTo>
                <a:close/>
                <a:moveTo>
                  <a:pt x="2410023" y="3873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24" name="Freeform 1224"/>
          <p:cNvSpPr/>
          <p:nvPr/>
        </p:nvSpPr>
        <p:spPr>
          <a:xfrm>
            <a:off x="558542" y="5302466"/>
            <a:ext cx="155426" cy="25425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25" name="Freeform 1225"/>
          <p:cNvSpPr/>
          <p:nvPr/>
        </p:nvSpPr>
        <p:spPr>
          <a:xfrm>
            <a:off x="760229" y="53734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26" name="Freeform 1226"/>
          <p:cNvSpPr/>
          <p:nvPr/>
        </p:nvSpPr>
        <p:spPr>
          <a:xfrm>
            <a:off x="954677" y="5373459"/>
            <a:ext cx="155586" cy="259207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27" name="Freeform 1227"/>
          <p:cNvSpPr/>
          <p:nvPr/>
        </p:nvSpPr>
        <p:spPr>
          <a:xfrm>
            <a:off x="1156363" y="5302466"/>
            <a:ext cx="26766" cy="25095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28" name="Freeform 1228"/>
          <p:cNvSpPr/>
          <p:nvPr/>
        </p:nvSpPr>
        <p:spPr>
          <a:xfrm>
            <a:off x="1229410" y="53734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29" name="Freeform 1229"/>
          <p:cNvSpPr/>
          <p:nvPr/>
        </p:nvSpPr>
        <p:spPr>
          <a:xfrm>
            <a:off x="1400481" y="53358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30" name="Freeform 1230"/>
          <p:cNvSpPr/>
          <p:nvPr/>
        </p:nvSpPr>
        <p:spPr>
          <a:xfrm>
            <a:off x="1529958" y="53734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31" name="Freeform 1231"/>
          <p:cNvSpPr/>
          <p:nvPr/>
        </p:nvSpPr>
        <p:spPr>
          <a:xfrm>
            <a:off x="1714573" y="5302466"/>
            <a:ext cx="155426" cy="25425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32" name="Freeform 1232"/>
          <p:cNvSpPr/>
          <p:nvPr/>
        </p:nvSpPr>
        <p:spPr>
          <a:xfrm>
            <a:off x="2001384" y="5373459"/>
            <a:ext cx="127694" cy="183261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33" name="Freeform 1233"/>
          <p:cNvSpPr/>
          <p:nvPr/>
        </p:nvSpPr>
        <p:spPr>
          <a:xfrm>
            <a:off x="2157932" y="53734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34" name="Freeform 1234"/>
          <p:cNvSpPr/>
          <p:nvPr/>
        </p:nvSpPr>
        <p:spPr>
          <a:xfrm>
            <a:off x="2364612" y="5376761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35" name="Freeform 1235"/>
          <p:cNvSpPr/>
          <p:nvPr/>
        </p:nvSpPr>
        <p:spPr>
          <a:xfrm>
            <a:off x="2568563" y="53734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36" name="Freeform 1236"/>
          <p:cNvSpPr/>
          <p:nvPr/>
        </p:nvSpPr>
        <p:spPr>
          <a:xfrm>
            <a:off x="2747202" y="53358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37" name="Freeform 1237"/>
          <p:cNvSpPr/>
          <p:nvPr/>
        </p:nvSpPr>
        <p:spPr>
          <a:xfrm>
            <a:off x="2886512" y="53734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38" name="Freeform 1238"/>
          <p:cNvSpPr/>
          <p:nvPr/>
        </p:nvSpPr>
        <p:spPr>
          <a:xfrm>
            <a:off x="3018385" y="5311083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39" name="Freeform 1239"/>
          <p:cNvSpPr/>
          <p:nvPr/>
        </p:nvSpPr>
        <p:spPr>
          <a:xfrm>
            <a:off x="3093686" y="53734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40" name="Freeform 1240"/>
          <p:cNvSpPr/>
          <p:nvPr/>
        </p:nvSpPr>
        <p:spPr>
          <a:xfrm>
            <a:off x="3276851" y="53734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41" name="Freeform 1241"/>
          <p:cNvSpPr/>
          <p:nvPr/>
        </p:nvSpPr>
        <p:spPr>
          <a:xfrm>
            <a:off x="3527884" y="5311083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42" name="Freeform 1242"/>
          <p:cNvSpPr/>
          <p:nvPr/>
        </p:nvSpPr>
        <p:spPr>
          <a:xfrm>
            <a:off x="3613019" y="53734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43" name="Freeform 1243"/>
          <p:cNvSpPr/>
          <p:nvPr/>
        </p:nvSpPr>
        <p:spPr>
          <a:xfrm>
            <a:off x="3876784" y="53358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44" name="Freeform 1244"/>
          <p:cNvSpPr/>
          <p:nvPr/>
        </p:nvSpPr>
        <p:spPr>
          <a:xfrm>
            <a:off x="4016093" y="5302466"/>
            <a:ext cx="147687" cy="250952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45" name="Freeform 1245"/>
          <p:cNvSpPr/>
          <p:nvPr/>
        </p:nvSpPr>
        <p:spPr>
          <a:xfrm>
            <a:off x="4208276" y="53734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46" name="Freeform 1246"/>
          <p:cNvSpPr/>
          <p:nvPr/>
        </p:nvSpPr>
        <p:spPr>
          <a:xfrm>
            <a:off x="4463183" y="5376761"/>
            <a:ext cx="249584" cy="176657"/>
          </a:xfrm>
          <a:custGeom>
            <a:avLst/>
            <a:gdLst/>
            <a:ahLst/>
            <a:cxnLst/>
            <a:rect l="0" t="0" r="0" b="0"/>
            <a:pathLst>
              <a:path w="9599414" h="6794500">
                <a:moveTo>
                  <a:pt x="6498828" y="6794500"/>
                </a:moveTo>
                <a:lnTo>
                  <a:pt x="5252442" y="2808288"/>
                </a:lnTo>
                <a:cubicBezTo>
                  <a:pt x="5173861" y="2564475"/>
                  <a:pt x="5027084" y="2010701"/>
                  <a:pt x="4812109" y="1146969"/>
                </a:cubicBezTo>
                <a:lnTo>
                  <a:pt x="4762500" y="1146969"/>
                </a:lnTo>
                <a:cubicBezTo>
                  <a:pt x="4597135" y="1870208"/>
                  <a:pt x="4452474" y="2428148"/>
                  <a:pt x="4328517" y="2820790"/>
                </a:cubicBezTo>
                <a:lnTo>
                  <a:pt x="3044825" y="6794500"/>
                </a:lnTo>
                <a:lnTo>
                  <a:pt x="1854200" y="6794500"/>
                </a:lnTo>
                <a:lnTo>
                  <a:pt x="0" y="0"/>
                </a:lnTo>
                <a:lnTo>
                  <a:pt x="1079103" y="0"/>
                </a:lnTo>
                <a:cubicBezTo>
                  <a:pt x="1517253" y="1706960"/>
                  <a:pt x="1851025" y="3006792"/>
                  <a:pt x="2080419" y="3899496"/>
                </a:cubicBezTo>
                <a:cubicBezTo>
                  <a:pt x="2309945" y="4792200"/>
                  <a:pt x="2441244" y="5393532"/>
                  <a:pt x="2474317" y="5703491"/>
                </a:cubicBezTo>
                <a:lnTo>
                  <a:pt x="2523927" y="5703491"/>
                </a:lnTo>
                <a:cubicBezTo>
                  <a:pt x="2569435" y="5467880"/>
                  <a:pt x="2642791" y="5163080"/>
                  <a:pt x="2743994" y="4789091"/>
                </a:cubicBezTo>
                <a:cubicBezTo>
                  <a:pt x="2845329" y="4415103"/>
                  <a:pt x="2933171" y="4118571"/>
                  <a:pt x="3007519" y="3899496"/>
                </a:cubicBezTo>
                <a:lnTo>
                  <a:pt x="4254103" y="0"/>
                </a:lnTo>
                <a:lnTo>
                  <a:pt x="5370314" y="0"/>
                </a:lnTo>
                <a:lnTo>
                  <a:pt x="6585744" y="3899297"/>
                </a:lnTo>
                <a:cubicBezTo>
                  <a:pt x="6817254" y="4610233"/>
                  <a:pt x="6974350" y="5207464"/>
                  <a:pt x="7057033" y="5690990"/>
                </a:cubicBezTo>
                <a:lnTo>
                  <a:pt x="7106642" y="5690990"/>
                </a:lnTo>
                <a:cubicBezTo>
                  <a:pt x="7123178" y="5542161"/>
                  <a:pt x="7167563" y="5312768"/>
                  <a:pt x="7239794" y="5002808"/>
                </a:cubicBezTo>
                <a:cubicBezTo>
                  <a:pt x="7312158" y="4692849"/>
                  <a:pt x="7743164" y="3025246"/>
                  <a:pt x="8532813" y="0"/>
                </a:cubicBezTo>
                <a:lnTo>
                  <a:pt x="9599414" y="0"/>
                </a:lnTo>
                <a:lnTo>
                  <a:pt x="7720409" y="6794500"/>
                </a:lnTo>
                <a:close/>
                <a:moveTo>
                  <a:pt x="-142676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47" name="Freeform 1247"/>
          <p:cNvSpPr/>
          <p:nvPr/>
        </p:nvSpPr>
        <p:spPr>
          <a:xfrm>
            <a:off x="4734219" y="53734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48" name="Freeform 1248"/>
          <p:cNvSpPr/>
          <p:nvPr/>
        </p:nvSpPr>
        <p:spPr>
          <a:xfrm>
            <a:off x="4942833" y="53734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49" name="Freeform 1249"/>
          <p:cNvSpPr/>
          <p:nvPr/>
        </p:nvSpPr>
        <p:spPr>
          <a:xfrm>
            <a:off x="5076960" y="5302466"/>
            <a:ext cx="26766" cy="25095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50" name="Freeform 1250"/>
          <p:cNvSpPr/>
          <p:nvPr/>
        </p:nvSpPr>
        <p:spPr>
          <a:xfrm>
            <a:off x="5150007" y="5302466"/>
            <a:ext cx="155426" cy="25425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51" name="Freeform 1251"/>
          <p:cNvSpPr/>
          <p:nvPr/>
        </p:nvSpPr>
        <p:spPr>
          <a:xfrm>
            <a:off x="5357657" y="5514347"/>
            <a:ext cx="38855" cy="43694"/>
          </a:xfrm>
          <a:custGeom>
            <a:avLst/>
            <a:gdLst/>
            <a:ahLst/>
            <a:cxnLst/>
            <a:rect l="0" t="0" r="0" b="0"/>
            <a:pathLst>
              <a:path w="1494432" h="1680567">
                <a:moveTo>
                  <a:pt x="0" y="843360"/>
                </a:moveTo>
                <a:cubicBezTo>
                  <a:pt x="0" y="566341"/>
                  <a:pt x="63037" y="356526"/>
                  <a:pt x="189111" y="213916"/>
                </a:cubicBezTo>
                <a:cubicBezTo>
                  <a:pt x="315185" y="71306"/>
                  <a:pt x="496027" y="0"/>
                  <a:pt x="731639" y="0"/>
                </a:cubicBezTo>
                <a:cubicBezTo>
                  <a:pt x="971484" y="0"/>
                  <a:pt x="1158544" y="71306"/>
                  <a:pt x="1292820" y="213916"/>
                </a:cubicBezTo>
                <a:cubicBezTo>
                  <a:pt x="1427228" y="356526"/>
                  <a:pt x="1494432" y="566341"/>
                  <a:pt x="1494432" y="843360"/>
                </a:cubicBezTo>
                <a:cubicBezTo>
                  <a:pt x="1494432" y="1112044"/>
                  <a:pt x="1426236" y="1318750"/>
                  <a:pt x="1289843" y="1463477"/>
                </a:cubicBezTo>
                <a:cubicBezTo>
                  <a:pt x="1153451" y="1608203"/>
                  <a:pt x="967382" y="1680567"/>
                  <a:pt x="731639" y="1680567"/>
                </a:cubicBezTo>
                <a:cubicBezTo>
                  <a:pt x="520898" y="1680567"/>
                  <a:pt x="346273" y="1615479"/>
                  <a:pt x="207764" y="1485305"/>
                </a:cubicBezTo>
                <a:cubicBezTo>
                  <a:pt x="69254" y="1354998"/>
                  <a:pt x="0" y="1141016"/>
                  <a:pt x="0" y="843360"/>
                </a:cubicBezTo>
                <a:close/>
                <a:moveTo>
                  <a:pt x="-283171" y="1502767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52" name="Rectangle 1252"/>
          <p:cNvSpPr/>
          <p:nvPr/>
        </p:nvSpPr>
        <p:spPr>
          <a:xfrm>
            <a:off x="540000" y="5894845"/>
            <a:ext cx="5075042" cy="728424"/>
          </a:xfrm>
          <a:prstGeom prst="rect">
            <a:avLst/>
          </a:prstGeom>
        </p:spPr>
      </p:sp>
      <p:sp>
        <p:nvSpPr>
          <p:cNvPr id="1253" name="Freeform 1253"/>
          <p:cNvSpPr/>
          <p:nvPr/>
        </p:nvSpPr>
        <p:spPr>
          <a:xfrm>
            <a:off x="569666" y="5978056"/>
            <a:ext cx="252004" cy="235762"/>
          </a:xfrm>
          <a:custGeom>
            <a:avLst/>
            <a:gdLst/>
            <a:ahLst/>
            <a:cxnLst/>
            <a:rect l="0" t="0" r="0" b="0"/>
            <a:pathLst>
              <a:path w="9692481" h="9067800">
                <a:moveTo>
                  <a:pt x="3838575" y="9067800"/>
                </a:moveTo>
                <a:lnTo>
                  <a:pt x="1655763" y="1953816"/>
                </a:lnTo>
                <a:lnTo>
                  <a:pt x="1600002" y="1953816"/>
                </a:lnTo>
                <a:cubicBezTo>
                  <a:pt x="1678451" y="3400955"/>
                  <a:pt x="1717675" y="4366419"/>
                  <a:pt x="1717675" y="4850210"/>
                </a:cubicBezTo>
                <a:lnTo>
                  <a:pt x="1717675" y="9067800"/>
                </a:lnTo>
                <a:lnTo>
                  <a:pt x="0" y="9067800"/>
                </a:lnTo>
                <a:lnTo>
                  <a:pt x="0" y="0"/>
                </a:lnTo>
                <a:lnTo>
                  <a:pt x="2616994" y="0"/>
                </a:lnTo>
                <a:lnTo>
                  <a:pt x="4762500" y="6934200"/>
                </a:lnTo>
                <a:lnTo>
                  <a:pt x="4799608" y="6934200"/>
                </a:lnTo>
                <a:lnTo>
                  <a:pt x="7075488" y="0"/>
                </a:lnTo>
                <a:lnTo>
                  <a:pt x="9692481" y="0"/>
                </a:lnTo>
                <a:lnTo>
                  <a:pt x="9692481" y="9067800"/>
                </a:lnTo>
                <a:lnTo>
                  <a:pt x="7900392" y="9067800"/>
                </a:lnTo>
                <a:lnTo>
                  <a:pt x="7900392" y="4775994"/>
                </a:lnTo>
                <a:cubicBezTo>
                  <a:pt x="7900392" y="4573323"/>
                  <a:pt x="7903435" y="4339696"/>
                  <a:pt x="7909520" y="4075113"/>
                </a:cubicBezTo>
                <a:cubicBezTo>
                  <a:pt x="7915738" y="3810397"/>
                  <a:pt x="7943652" y="3107465"/>
                  <a:pt x="7993261" y="1966318"/>
                </a:cubicBezTo>
                <a:lnTo>
                  <a:pt x="7937500" y="1966318"/>
                </a:lnTo>
                <a:lnTo>
                  <a:pt x="5599708" y="9067800"/>
                </a:lnTo>
                <a:close/>
                <a:moveTo>
                  <a:pt x="-1141015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54" name="Freeform 1254"/>
          <p:cNvSpPr/>
          <p:nvPr/>
        </p:nvSpPr>
        <p:spPr>
          <a:xfrm>
            <a:off x="865485" y="6030227"/>
            <a:ext cx="174773" cy="186893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55" name="Freeform 1255"/>
          <p:cNvSpPr/>
          <p:nvPr/>
        </p:nvSpPr>
        <p:spPr>
          <a:xfrm>
            <a:off x="1080215" y="6030227"/>
            <a:ext cx="117215" cy="183591"/>
          </a:xfrm>
          <a:custGeom>
            <a:avLst/>
            <a:gdLst/>
            <a:ahLst/>
            <a:cxnLst/>
            <a:rect l="0" t="0" r="0" b="0"/>
            <a:pathLst>
              <a:path w="4508302" h="7061200">
                <a:moveTo>
                  <a:pt x="3869531" y="0"/>
                </a:moveTo>
                <a:cubicBezTo>
                  <a:pt x="4125913" y="0"/>
                  <a:pt x="4338836" y="18588"/>
                  <a:pt x="4508302" y="55761"/>
                </a:cubicBezTo>
                <a:lnTo>
                  <a:pt x="4365625" y="1829396"/>
                </a:lnTo>
                <a:cubicBezTo>
                  <a:pt x="4212696" y="1787989"/>
                  <a:pt x="4026694" y="1767285"/>
                  <a:pt x="3807619" y="1767285"/>
                </a:cubicBezTo>
                <a:cubicBezTo>
                  <a:pt x="3203972" y="1767285"/>
                  <a:pt x="2733675" y="1922265"/>
                  <a:pt x="2396728" y="2232224"/>
                </a:cubicBezTo>
                <a:cubicBezTo>
                  <a:pt x="2059781" y="2542183"/>
                  <a:pt x="1891308" y="2976100"/>
                  <a:pt x="1891308" y="3533974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32520" y="127000"/>
                </a:lnTo>
                <a:lnTo>
                  <a:pt x="1711523" y="1295996"/>
                </a:lnTo>
                <a:lnTo>
                  <a:pt x="1804591" y="1295996"/>
                </a:lnTo>
                <a:cubicBezTo>
                  <a:pt x="2019565" y="907455"/>
                  <a:pt x="2309945" y="594321"/>
                  <a:pt x="2675731" y="356593"/>
                </a:cubicBezTo>
                <a:cubicBezTo>
                  <a:pt x="3041650" y="118865"/>
                  <a:pt x="3439583" y="0"/>
                  <a:pt x="3869531" y="0"/>
                </a:cubicBezTo>
                <a:close/>
                <a:moveTo>
                  <a:pt x="606901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56" name="Freeform 1256"/>
          <p:cNvSpPr/>
          <p:nvPr/>
        </p:nvSpPr>
        <p:spPr>
          <a:xfrm>
            <a:off x="1218502" y="6030227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57" name="Freeform 1257"/>
          <p:cNvSpPr/>
          <p:nvPr/>
        </p:nvSpPr>
        <p:spPr>
          <a:xfrm>
            <a:off x="1490762" y="5995154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58" name="Freeform 1258"/>
          <p:cNvSpPr/>
          <p:nvPr/>
        </p:nvSpPr>
        <p:spPr>
          <a:xfrm>
            <a:off x="1651626" y="5962866"/>
            <a:ext cx="166389" cy="250952"/>
          </a:xfrm>
          <a:custGeom>
            <a:avLst/>
            <a:gdLst/>
            <a:ahLst/>
            <a:cxnLst/>
            <a:rect l="0" t="0" r="0" b="0"/>
            <a:pathLst>
              <a:path w="6399609" h="9652000">
                <a:moveTo>
                  <a:pt x="6399609" y="9652000"/>
                </a:moveTo>
                <a:lnTo>
                  <a:pt x="4508302" y="9652000"/>
                </a:lnTo>
                <a:lnTo>
                  <a:pt x="4508302" y="5604074"/>
                </a:lnTo>
                <a:cubicBezTo>
                  <a:pt x="4508302" y="4603949"/>
                  <a:pt x="4136231" y="4103886"/>
                  <a:pt x="3392091" y="4103886"/>
                </a:cubicBezTo>
                <a:cubicBezTo>
                  <a:pt x="2862924" y="4103886"/>
                  <a:pt x="2480469" y="4283671"/>
                  <a:pt x="2244725" y="4643240"/>
                </a:cubicBezTo>
                <a:cubicBezTo>
                  <a:pt x="2009114" y="5002808"/>
                  <a:pt x="1891308" y="5585487"/>
                  <a:pt x="1891308" y="6391275"/>
                </a:cubicBezTo>
                <a:lnTo>
                  <a:pt x="1891308" y="9652000"/>
                </a:ln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lnTo>
                  <a:pt x="1891308" y="1968500"/>
                </a:lnTo>
                <a:cubicBezTo>
                  <a:pt x="1891308" y="2121694"/>
                  <a:pt x="1876822" y="2481858"/>
                  <a:pt x="1847850" y="3048993"/>
                </a:cubicBezTo>
                <a:lnTo>
                  <a:pt x="1804591" y="3607793"/>
                </a:lnTo>
                <a:lnTo>
                  <a:pt x="1903809" y="3607793"/>
                </a:lnTo>
                <a:cubicBezTo>
                  <a:pt x="2325423" y="2929798"/>
                  <a:pt x="2995149" y="2590800"/>
                  <a:pt x="3912989" y="2590800"/>
                </a:cubicBezTo>
                <a:cubicBezTo>
                  <a:pt x="4727377" y="2590800"/>
                  <a:pt x="5345377" y="2809875"/>
                  <a:pt x="5766991" y="3248025"/>
                </a:cubicBezTo>
                <a:cubicBezTo>
                  <a:pt x="6188736" y="3686043"/>
                  <a:pt x="6399609" y="4314230"/>
                  <a:pt x="6399609" y="5132586"/>
                </a:cubicBezTo>
                <a:close/>
                <a:moveTo>
                  <a:pt x="-992187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59" name="Freeform 1259"/>
          <p:cNvSpPr/>
          <p:nvPr/>
        </p:nvSpPr>
        <p:spPr>
          <a:xfrm>
            <a:off x="1856045" y="6029897"/>
            <a:ext cx="160745" cy="187223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60" name="Freeform 1260"/>
          <p:cNvSpPr/>
          <p:nvPr/>
        </p:nvSpPr>
        <p:spPr>
          <a:xfrm>
            <a:off x="2066721" y="6030227"/>
            <a:ext cx="166389" cy="183591"/>
          </a:xfrm>
          <a:custGeom>
            <a:avLst/>
            <a:gdLst/>
            <a:ahLst/>
            <a:cxnLst/>
            <a:rect l="0" t="0" r="0" b="0"/>
            <a:pathLst>
              <a:path w="6399609" h="7061200">
                <a:moveTo>
                  <a:pt x="6399609" y="7061200"/>
                </a:moveTo>
                <a:lnTo>
                  <a:pt x="4508302" y="7061200"/>
                </a:lnTo>
                <a:lnTo>
                  <a:pt x="4508302" y="3013274"/>
                </a:lnTo>
                <a:cubicBezTo>
                  <a:pt x="4508302" y="2513211"/>
                  <a:pt x="4419402" y="2138165"/>
                  <a:pt x="4241602" y="1888133"/>
                </a:cubicBezTo>
                <a:cubicBezTo>
                  <a:pt x="4063802" y="1638102"/>
                  <a:pt x="3780631" y="1513086"/>
                  <a:pt x="3392091" y="1513086"/>
                </a:cubicBezTo>
                <a:cubicBezTo>
                  <a:pt x="2862924" y="1513086"/>
                  <a:pt x="2480469" y="1689762"/>
                  <a:pt x="2244725" y="2043113"/>
                </a:cubicBezTo>
                <a:cubicBezTo>
                  <a:pt x="2009114" y="2396464"/>
                  <a:pt x="1891308" y="2982251"/>
                  <a:pt x="1891308" y="3800475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45022" y="127000"/>
                </a:lnTo>
                <a:lnTo>
                  <a:pt x="1699220" y="1016993"/>
                </a:lnTo>
                <a:lnTo>
                  <a:pt x="1804591" y="1016993"/>
                </a:lnTo>
                <a:cubicBezTo>
                  <a:pt x="2015464" y="682162"/>
                  <a:pt x="2305910" y="428956"/>
                  <a:pt x="2675930" y="257374"/>
                </a:cubicBezTo>
                <a:cubicBezTo>
                  <a:pt x="3045949" y="85791"/>
                  <a:pt x="3466571" y="0"/>
                  <a:pt x="3937794" y="0"/>
                </a:cubicBezTo>
                <a:cubicBezTo>
                  <a:pt x="4743979" y="0"/>
                  <a:pt x="5355828" y="218017"/>
                  <a:pt x="5773341" y="654050"/>
                </a:cubicBezTo>
                <a:cubicBezTo>
                  <a:pt x="6190853" y="1090084"/>
                  <a:pt x="6399609" y="1719329"/>
                  <a:pt x="6399609" y="2541786"/>
                </a:cubicBezTo>
                <a:close/>
                <a:moveTo>
                  <a:pt x="-99218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61" name="Freeform 1261"/>
          <p:cNvSpPr/>
          <p:nvPr/>
        </p:nvSpPr>
        <p:spPr>
          <a:xfrm>
            <a:off x="2361870" y="5978056"/>
            <a:ext cx="116895" cy="235762"/>
          </a:xfrm>
          <a:custGeom>
            <a:avLst/>
            <a:gdLst/>
            <a:ahLst/>
            <a:cxnLst/>
            <a:rect l="0" t="0" r="0" b="0"/>
            <a:pathLst>
              <a:path w="4495998" h="9067800">
                <a:moveTo>
                  <a:pt x="4495998" y="9067800"/>
                </a:moveTo>
                <a:lnTo>
                  <a:pt x="2579687" y="9067800"/>
                </a:lnTo>
                <a:lnTo>
                  <a:pt x="2579687" y="3820518"/>
                </a:lnTo>
                <a:lnTo>
                  <a:pt x="2598340" y="2958307"/>
                </a:lnTo>
                <a:lnTo>
                  <a:pt x="2629297" y="2015530"/>
                </a:lnTo>
                <a:cubicBezTo>
                  <a:pt x="2311003" y="2333956"/>
                  <a:pt x="2089811" y="2542779"/>
                  <a:pt x="1965722" y="2641997"/>
                </a:cubicBezTo>
                <a:lnTo>
                  <a:pt x="923925" y="3479404"/>
                </a:lnTo>
                <a:lnTo>
                  <a:pt x="0" y="2325886"/>
                </a:lnTo>
                <a:lnTo>
                  <a:pt x="2920801" y="0"/>
                </a:lnTo>
                <a:lnTo>
                  <a:pt x="4495998" y="0"/>
                </a:lnTo>
                <a:close/>
                <a:moveTo>
                  <a:pt x="-750292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62" name="Freeform 1262"/>
          <p:cNvSpPr/>
          <p:nvPr/>
        </p:nvSpPr>
        <p:spPr>
          <a:xfrm>
            <a:off x="2520529" y="6175515"/>
            <a:ext cx="63847" cy="80899"/>
          </a:xfrm>
          <a:custGeom>
            <a:avLst/>
            <a:gdLst/>
            <a:ahLst/>
            <a:cxnLst/>
            <a:rect l="0" t="0" r="0" b="0"/>
            <a:pathLst>
              <a:path w="2455664" h="3111500">
                <a:moveTo>
                  <a:pt x="2455664" y="142479"/>
                </a:moveTo>
                <a:cubicBezTo>
                  <a:pt x="2240690" y="977239"/>
                  <a:pt x="1876888" y="1966912"/>
                  <a:pt x="1364258" y="3111500"/>
                </a:cubicBezTo>
                <a:lnTo>
                  <a:pt x="0" y="3111500"/>
                </a:lnTo>
                <a:cubicBezTo>
                  <a:pt x="268684" y="2012288"/>
                  <a:pt x="477441" y="975122"/>
                  <a:pt x="626269" y="0"/>
                </a:cubicBezTo>
                <a:lnTo>
                  <a:pt x="2362597" y="0"/>
                </a:lnTo>
                <a:close/>
                <a:moveTo>
                  <a:pt x="939998" y="1473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63" name="Freeform 1263"/>
          <p:cNvSpPr/>
          <p:nvPr/>
        </p:nvSpPr>
        <p:spPr>
          <a:xfrm>
            <a:off x="2604194" y="5974423"/>
            <a:ext cx="164774" cy="242697"/>
          </a:xfrm>
          <a:custGeom>
            <a:avLst/>
            <a:gdLst/>
            <a:ahLst/>
            <a:cxnLst/>
            <a:rect l="0" t="0" r="0" b="0"/>
            <a:pathLst>
              <a:path w="6337499" h="9334500">
                <a:moveTo>
                  <a:pt x="6337499" y="4676577"/>
                </a:moveTo>
                <a:cubicBezTo>
                  <a:pt x="6337499" y="6260240"/>
                  <a:pt x="6078075" y="7432477"/>
                  <a:pt x="5559227" y="8193286"/>
                </a:cubicBezTo>
                <a:cubicBezTo>
                  <a:pt x="5040379" y="8954096"/>
                  <a:pt x="4241470" y="9334500"/>
                  <a:pt x="3162499" y="9334500"/>
                </a:cubicBezTo>
                <a:cubicBezTo>
                  <a:pt x="2116601" y="9334500"/>
                  <a:pt x="1328010" y="8941727"/>
                  <a:pt x="796727" y="8156179"/>
                </a:cubicBezTo>
                <a:cubicBezTo>
                  <a:pt x="265576" y="7370498"/>
                  <a:pt x="0" y="6210631"/>
                  <a:pt x="0" y="4676577"/>
                </a:cubicBezTo>
                <a:cubicBezTo>
                  <a:pt x="0" y="3076377"/>
                  <a:pt x="258366" y="1896930"/>
                  <a:pt x="775097" y="1138238"/>
                </a:cubicBezTo>
                <a:cubicBezTo>
                  <a:pt x="1291829" y="379413"/>
                  <a:pt x="2087629" y="0"/>
                  <a:pt x="3162499" y="0"/>
                </a:cubicBezTo>
                <a:cubicBezTo>
                  <a:pt x="4208397" y="0"/>
                  <a:pt x="4999038" y="396941"/>
                  <a:pt x="5534422" y="1190824"/>
                </a:cubicBezTo>
                <a:cubicBezTo>
                  <a:pt x="6069807" y="1984706"/>
                  <a:pt x="6337499" y="3146624"/>
                  <a:pt x="6337499" y="4676577"/>
                </a:cubicBezTo>
                <a:close/>
                <a:moveTo>
                  <a:pt x="4071938" y="9207500"/>
                </a:moveTo>
                <a:moveTo>
                  <a:pt x="1903611" y="4676577"/>
                </a:moveTo>
                <a:cubicBezTo>
                  <a:pt x="1903611" y="5789018"/>
                  <a:pt x="1999721" y="6586141"/>
                  <a:pt x="2191941" y="7067947"/>
                </a:cubicBezTo>
                <a:cubicBezTo>
                  <a:pt x="2384161" y="7549621"/>
                  <a:pt x="2707680" y="7790458"/>
                  <a:pt x="3162499" y="7790458"/>
                </a:cubicBezTo>
                <a:cubicBezTo>
                  <a:pt x="3608983" y="7790458"/>
                  <a:pt x="3931444" y="7546513"/>
                  <a:pt x="4129882" y="7058621"/>
                </a:cubicBezTo>
                <a:cubicBezTo>
                  <a:pt x="4328319" y="6570597"/>
                  <a:pt x="4427538" y="5776582"/>
                  <a:pt x="4427538" y="4676577"/>
                </a:cubicBezTo>
                <a:cubicBezTo>
                  <a:pt x="4427538" y="3564269"/>
                  <a:pt x="4327261" y="2765161"/>
                  <a:pt x="4126707" y="2279254"/>
                </a:cubicBezTo>
                <a:cubicBezTo>
                  <a:pt x="3926285" y="1793346"/>
                  <a:pt x="3604882" y="1550393"/>
                  <a:pt x="3162499" y="1550393"/>
                </a:cubicBezTo>
                <a:cubicBezTo>
                  <a:pt x="2711913" y="1550393"/>
                  <a:pt x="2389452" y="1793346"/>
                  <a:pt x="2195116" y="2279254"/>
                </a:cubicBezTo>
                <a:cubicBezTo>
                  <a:pt x="2000780" y="2765161"/>
                  <a:pt x="1903611" y="3564269"/>
                  <a:pt x="1903611" y="4676577"/>
                </a:cubicBezTo>
                <a:close/>
                <a:moveTo>
                  <a:pt x="4071938" y="9207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64" name="Freeform 1264"/>
          <p:cNvSpPr/>
          <p:nvPr/>
        </p:nvSpPr>
        <p:spPr>
          <a:xfrm>
            <a:off x="2792012" y="5974423"/>
            <a:ext cx="164774" cy="242697"/>
          </a:xfrm>
          <a:custGeom>
            <a:avLst/>
            <a:gdLst/>
            <a:ahLst/>
            <a:cxnLst/>
            <a:rect l="0" t="0" r="0" b="0"/>
            <a:pathLst>
              <a:path w="6337499" h="9334500">
                <a:moveTo>
                  <a:pt x="6337499" y="4676577"/>
                </a:moveTo>
                <a:cubicBezTo>
                  <a:pt x="6337499" y="6260240"/>
                  <a:pt x="6078075" y="7432477"/>
                  <a:pt x="5559227" y="8193286"/>
                </a:cubicBezTo>
                <a:cubicBezTo>
                  <a:pt x="5040379" y="8954096"/>
                  <a:pt x="4241470" y="9334500"/>
                  <a:pt x="3162499" y="9334500"/>
                </a:cubicBezTo>
                <a:cubicBezTo>
                  <a:pt x="2116601" y="9334500"/>
                  <a:pt x="1328010" y="8941727"/>
                  <a:pt x="796727" y="8156179"/>
                </a:cubicBezTo>
                <a:cubicBezTo>
                  <a:pt x="265576" y="7370498"/>
                  <a:pt x="0" y="6210631"/>
                  <a:pt x="0" y="4676577"/>
                </a:cubicBezTo>
                <a:cubicBezTo>
                  <a:pt x="0" y="3076377"/>
                  <a:pt x="258366" y="1896930"/>
                  <a:pt x="775097" y="1138238"/>
                </a:cubicBezTo>
                <a:cubicBezTo>
                  <a:pt x="1291829" y="379413"/>
                  <a:pt x="2087629" y="0"/>
                  <a:pt x="3162499" y="0"/>
                </a:cubicBezTo>
                <a:cubicBezTo>
                  <a:pt x="4208397" y="0"/>
                  <a:pt x="4999038" y="396941"/>
                  <a:pt x="5534422" y="1190824"/>
                </a:cubicBezTo>
                <a:cubicBezTo>
                  <a:pt x="6069807" y="1984706"/>
                  <a:pt x="6337499" y="3146624"/>
                  <a:pt x="6337499" y="4676577"/>
                </a:cubicBezTo>
                <a:close/>
                <a:moveTo>
                  <a:pt x="4071938" y="9207500"/>
                </a:moveTo>
                <a:moveTo>
                  <a:pt x="1903611" y="4676577"/>
                </a:moveTo>
                <a:cubicBezTo>
                  <a:pt x="1903611" y="5789018"/>
                  <a:pt x="1999721" y="6586141"/>
                  <a:pt x="2191941" y="7067947"/>
                </a:cubicBezTo>
                <a:cubicBezTo>
                  <a:pt x="2384161" y="7549621"/>
                  <a:pt x="2707680" y="7790458"/>
                  <a:pt x="3162499" y="7790458"/>
                </a:cubicBezTo>
                <a:cubicBezTo>
                  <a:pt x="3608983" y="7790458"/>
                  <a:pt x="3931444" y="7546513"/>
                  <a:pt x="4129882" y="7058621"/>
                </a:cubicBezTo>
                <a:cubicBezTo>
                  <a:pt x="4328319" y="6570597"/>
                  <a:pt x="4427538" y="5776582"/>
                  <a:pt x="4427538" y="4676577"/>
                </a:cubicBezTo>
                <a:cubicBezTo>
                  <a:pt x="4427538" y="3564269"/>
                  <a:pt x="4327261" y="2765161"/>
                  <a:pt x="4126707" y="2279254"/>
                </a:cubicBezTo>
                <a:cubicBezTo>
                  <a:pt x="3926285" y="1793346"/>
                  <a:pt x="3604882" y="1550393"/>
                  <a:pt x="3162499" y="1550393"/>
                </a:cubicBezTo>
                <a:cubicBezTo>
                  <a:pt x="2711913" y="1550393"/>
                  <a:pt x="2389452" y="1793346"/>
                  <a:pt x="2195116" y="2279254"/>
                </a:cubicBezTo>
                <a:cubicBezTo>
                  <a:pt x="2000780" y="2765161"/>
                  <a:pt x="1903611" y="3564269"/>
                  <a:pt x="1903611" y="4676577"/>
                </a:cubicBezTo>
                <a:close/>
                <a:moveTo>
                  <a:pt x="4071938" y="9207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65" name="Freeform 1265"/>
          <p:cNvSpPr/>
          <p:nvPr/>
        </p:nvSpPr>
        <p:spPr>
          <a:xfrm>
            <a:off x="2979829" y="5974423"/>
            <a:ext cx="164774" cy="242697"/>
          </a:xfrm>
          <a:custGeom>
            <a:avLst/>
            <a:gdLst/>
            <a:ahLst/>
            <a:cxnLst/>
            <a:rect l="0" t="0" r="0" b="0"/>
            <a:pathLst>
              <a:path w="6337499" h="9334500">
                <a:moveTo>
                  <a:pt x="6337499" y="4676577"/>
                </a:moveTo>
                <a:cubicBezTo>
                  <a:pt x="6337499" y="6260240"/>
                  <a:pt x="6078075" y="7432477"/>
                  <a:pt x="5559227" y="8193286"/>
                </a:cubicBezTo>
                <a:cubicBezTo>
                  <a:pt x="5040379" y="8954096"/>
                  <a:pt x="4241470" y="9334500"/>
                  <a:pt x="3162499" y="9334500"/>
                </a:cubicBezTo>
                <a:cubicBezTo>
                  <a:pt x="2116601" y="9334500"/>
                  <a:pt x="1328010" y="8941727"/>
                  <a:pt x="796727" y="8156179"/>
                </a:cubicBezTo>
                <a:cubicBezTo>
                  <a:pt x="265576" y="7370498"/>
                  <a:pt x="0" y="6210631"/>
                  <a:pt x="0" y="4676577"/>
                </a:cubicBezTo>
                <a:cubicBezTo>
                  <a:pt x="0" y="3076377"/>
                  <a:pt x="258366" y="1896930"/>
                  <a:pt x="775097" y="1138238"/>
                </a:cubicBezTo>
                <a:cubicBezTo>
                  <a:pt x="1291829" y="379413"/>
                  <a:pt x="2087629" y="0"/>
                  <a:pt x="3162499" y="0"/>
                </a:cubicBezTo>
                <a:cubicBezTo>
                  <a:pt x="4208397" y="0"/>
                  <a:pt x="4999038" y="396941"/>
                  <a:pt x="5534422" y="1190824"/>
                </a:cubicBezTo>
                <a:cubicBezTo>
                  <a:pt x="6069807" y="1984706"/>
                  <a:pt x="6337499" y="3146624"/>
                  <a:pt x="6337499" y="4676577"/>
                </a:cubicBezTo>
                <a:close/>
                <a:moveTo>
                  <a:pt x="4071938" y="9207500"/>
                </a:moveTo>
                <a:moveTo>
                  <a:pt x="1903611" y="4676577"/>
                </a:moveTo>
                <a:cubicBezTo>
                  <a:pt x="1903611" y="5789018"/>
                  <a:pt x="1999721" y="6586141"/>
                  <a:pt x="2191941" y="7067947"/>
                </a:cubicBezTo>
                <a:cubicBezTo>
                  <a:pt x="2384161" y="7549621"/>
                  <a:pt x="2707680" y="7790458"/>
                  <a:pt x="3162499" y="7790458"/>
                </a:cubicBezTo>
                <a:cubicBezTo>
                  <a:pt x="3608983" y="7790458"/>
                  <a:pt x="3931444" y="7546513"/>
                  <a:pt x="4129882" y="7058621"/>
                </a:cubicBezTo>
                <a:cubicBezTo>
                  <a:pt x="4328319" y="6570597"/>
                  <a:pt x="4427538" y="5776582"/>
                  <a:pt x="4427538" y="4676577"/>
                </a:cubicBezTo>
                <a:cubicBezTo>
                  <a:pt x="4427538" y="3564269"/>
                  <a:pt x="4327261" y="2765161"/>
                  <a:pt x="4126707" y="2279254"/>
                </a:cubicBezTo>
                <a:cubicBezTo>
                  <a:pt x="3926285" y="1793346"/>
                  <a:pt x="3604882" y="1550393"/>
                  <a:pt x="3162499" y="1550393"/>
                </a:cubicBezTo>
                <a:cubicBezTo>
                  <a:pt x="2711913" y="1550393"/>
                  <a:pt x="2389452" y="1793346"/>
                  <a:pt x="2195116" y="2279254"/>
                </a:cubicBezTo>
                <a:cubicBezTo>
                  <a:pt x="2000780" y="2765161"/>
                  <a:pt x="1903611" y="3564269"/>
                  <a:pt x="1903611" y="4676577"/>
                </a:cubicBezTo>
                <a:close/>
                <a:moveTo>
                  <a:pt x="4071938" y="9207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66" name="Freeform 1266"/>
          <p:cNvSpPr/>
          <p:nvPr/>
        </p:nvSpPr>
        <p:spPr>
          <a:xfrm>
            <a:off x="3268863" y="5978056"/>
            <a:ext cx="193476" cy="239064"/>
          </a:xfrm>
          <a:custGeom>
            <a:avLst/>
            <a:gdLst/>
            <a:ahLst/>
            <a:cxnLst/>
            <a:rect l="0" t="0" r="0" b="0"/>
            <a:pathLst>
              <a:path w="7441406" h="9194800">
                <a:moveTo>
                  <a:pt x="7441406" y="0"/>
                </a:moveTo>
                <a:lnTo>
                  <a:pt x="7441406" y="5869385"/>
                </a:lnTo>
                <a:cubicBezTo>
                  <a:pt x="7441406" y="6539442"/>
                  <a:pt x="7291520" y="7126751"/>
                  <a:pt x="6991747" y="7631311"/>
                </a:cubicBezTo>
                <a:cubicBezTo>
                  <a:pt x="6692106" y="8135872"/>
                  <a:pt x="6259049" y="8522627"/>
                  <a:pt x="5692576" y="8791575"/>
                </a:cubicBezTo>
                <a:cubicBezTo>
                  <a:pt x="5126236" y="9060392"/>
                  <a:pt x="4456575" y="9194800"/>
                  <a:pt x="3683595" y="9194800"/>
                </a:cubicBezTo>
                <a:cubicBezTo>
                  <a:pt x="2517708" y="9194800"/>
                  <a:pt x="1612304" y="8895954"/>
                  <a:pt x="967382" y="8298260"/>
                </a:cubicBezTo>
                <a:cubicBezTo>
                  <a:pt x="322461" y="7700566"/>
                  <a:pt x="0" y="6882607"/>
                  <a:pt x="0" y="5844382"/>
                </a:cubicBezTo>
                <a:lnTo>
                  <a:pt x="0" y="0"/>
                </a:lnTo>
                <a:lnTo>
                  <a:pt x="1916112" y="0"/>
                </a:lnTo>
                <a:lnTo>
                  <a:pt x="1916112" y="5553472"/>
                </a:lnTo>
                <a:cubicBezTo>
                  <a:pt x="1916112" y="6252502"/>
                  <a:pt x="2056672" y="6765463"/>
                  <a:pt x="2337792" y="7092355"/>
                </a:cubicBezTo>
                <a:cubicBezTo>
                  <a:pt x="2618911" y="7419116"/>
                  <a:pt x="3083983" y="7582496"/>
                  <a:pt x="3733006" y="7582496"/>
                </a:cubicBezTo>
                <a:cubicBezTo>
                  <a:pt x="4361391" y="7582496"/>
                  <a:pt x="4817136" y="7418057"/>
                  <a:pt x="5100240" y="7089180"/>
                </a:cubicBezTo>
                <a:cubicBezTo>
                  <a:pt x="5383477" y="6760303"/>
                  <a:pt x="5525095" y="6244233"/>
                  <a:pt x="5525095" y="5540971"/>
                </a:cubicBezTo>
                <a:lnTo>
                  <a:pt x="5525095" y="0"/>
                </a:lnTo>
                <a:close/>
                <a:moveTo>
                  <a:pt x="7988697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67" name="Freeform 1267"/>
          <p:cNvSpPr/>
          <p:nvPr/>
        </p:nvSpPr>
        <p:spPr>
          <a:xfrm>
            <a:off x="3519377" y="5978056"/>
            <a:ext cx="189607" cy="235762"/>
          </a:xfrm>
          <a:custGeom>
            <a:avLst/>
            <a:gdLst/>
            <a:ahLst/>
            <a:cxnLst/>
            <a:rect l="0" t="0" r="0" b="0"/>
            <a:pathLst>
              <a:path w="7292578" h="9067800">
                <a:moveTo>
                  <a:pt x="7292578" y="9067800"/>
                </a:moveTo>
                <a:lnTo>
                  <a:pt x="5109766" y="9067800"/>
                </a:lnTo>
                <a:lnTo>
                  <a:pt x="2734667" y="5246688"/>
                </a:lnTo>
                <a:lnTo>
                  <a:pt x="1922463" y="5829697"/>
                </a:lnTo>
                <a:lnTo>
                  <a:pt x="1922463" y="9067800"/>
                </a:lnTo>
                <a:lnTo>
                  <a:pt x="0" y="9067800"/>
                </a:lnTo>
                <a:lnTo>
                  <a:pt x="0" y="0"/>
                </a:lnTo>
                <a:lnTo>
                  <a:pt x="1922463" y="0"/>
                </a:lnTo>
                <a:lnTo>
                  <a:pt x="1922463" y="4149329"/>
                </a:lnTo>
                <a:lnTo>
                  <a:pt x="2678906" y="3082529"/>
                </a:lnTo>
                <a:lnTo>
                  <a:pt x="5134570" y="0"/>
                </a:lnTo>
                <a:lnTo>
                  <a:pt x="7267774" y="0"/>
                </a:lnTo>
                <a:lnTo>
                  <a:pt x="4105275" y="4012605"/>
                </a:lnTo>
                <a:close/>
                <a:moveTo>
                  <a:pt x="-1141015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68" name="Freeform 1268"/>
          <p:cNvSpPr/>
          <p:nvPr/>
        </p:nvSpPr>
        <p:spPr>
          <a:xfrm>
            <a:off x="3808262" y="6030227"/>
            <a:ext cx="136723" cy="186893"/>
          </a:xfrm>
          <a:custGeom>
            <a:avLst/>
            <a:gdLst/>
            <a:ahLst/>
            <a:cxnLst/>
            <a:rect l="0" t="0" r="0" b="0"/>
            <a:pathLst>
              <a:path w="5258594" h="7188200">
                <a:moveTo>
                  <a:pt x="5258594" y="5005190"/>
                </a:moveTo>
                <a:cubicBezTo>
                  <a:pt x="5258594" y="5716257"/>
                  <a:pt x="5011539" y="6257859"/>
                  <a:pt x="4517430" y="6629996"/>
                </a:cubicBezTo>
                <a:cubicBezTo>
                  <a:pt x="4023453" y="7002132"/>
                  <a:pt x="3284538" y="7188200"/>
                  <a:pt x="2300685" y="7188200"/>
                </a:cubicBezTo>
                <a:cubicBezTo>
                  <a:pt x="1796389" y="7188200"/>
                  <a:pt x="1366441" y="7154068"/>
                  <a:pt x="1010841" y="7085806"/>
                </a:cubicBezTo>
                <a:cubicBezTo>
                  <a:pt x="655373" y="7017677"/>
                  <a:pt x="322594" y="6917466"/>
                  <a:pt x="12502" y="6785174"/>
                </a:cubicBezTo>
                <a:lnTo>
                  <a:pt x="12502" y="5222479"/>
                </a:lnTo>
                <a:cubicBezTo>
                  <a:pt x="363869" y="5387843"/>
                  <a:pt x="759685" y="5526353"/>
                  <a:pt x="1199952" y="5638007"/>
                </a:cubicBezTo>
                <a:cubicBezTo>
                  <a:pt x="1640219" y="5749529"/>
                  <a:pt x="2027833" y="5805290"/>
                  <a:pt x="2362796" y="5805290"/>
                </a:cubicBezTo>
                <a:cubicBezTo>
                  <a:pt x="3048993" y="5805290"/>
                  <a:pt x="3392091" y="5606786"/>
                  <a:pt x="3392091" y="5209779"/>
                </a:cubicBezTo>
                <a:cubicBezTo>
                  <a:pt x="3392091" y="5060950"/>
                  <a:pt x="3346582" y="4940036"/>
                  <a:pt x="3255566" y="4847035"/>
                </a:cubicBezTo>
                <a:cubicBezTo>
                  <a:pt x="3164682" y="4753902"/>
                  <a:pt x="3007585" y="4648465"/>
                  <a:pt x="2784277" y="4530725"/>
                </a:cubicBezTo>
                <a:cubicBezTo>
                  <a:pt x="2561101" y="4412854"/>
                  <a:pt x="2263445" y="4275336"/>
                  <a:pt x="1891308" y="4118174"/>
                </a:cubicBezTo>
                <a:cubicBezTo>
                  <a:pt x="1358040" y="3894866"/>
                  <a:pt x="966325" y="3688160"/>
                  <a:pt x="716161" y="3498057"/>
                </a:cubicBezTo>
                <a:cubicBezTo>
                  <a:pt x="466130" y="3307821"/>
                  <a:pt x="284229" y="3089672"/>
                  <a:pt x="170458" y="2843610"/>
                </a:cubicBezTo>
                <a:cubicBezTo>
                  <a:pt x="56820" y="2597547"/>
                  <a:pt x="0" y="2294665"/>
                  <a:pt x="0" y="1934965"/>
                </a:cubicBezTo>
                <a:cubicBezTo>
                  <a:pt x="0" y="1318882"/>
                  <a:pt x="238721" y="842368"/>
                  <a:pt x="716161" y="505421"/>
                </a:cubicBezTo>
                <a:cubicBezTo>
                  <a:pt x="1193734" y="168474"/>
                  <a:pt x="1870737" y="0"/>
                  <a:pt x="2747169" y="0"/>
                </a:cubicBezTo>
                <a:cubicBezTo>
                  <a:pt x="3582194" y="0"/>
                  <a:pt x="4394531" y="181902"/>
                  <a:pt x="5184180" y="545704"/>
                </a:cubicBezTo>
                <a:lnTo>
                  <a:pt x="4613672" y="1909961"/>
                </a:lnTo>
                <a:cubicBezTo>
                  <a:pt x="4266407" y="1761133"/>
                  <a:pt x="3941895" y="1639226"/>
                  <a:pt x="3640138" y="1544241"/>
                </a:cubicBezTo>
                <a:cubicBezTo>
                  <a:pt x="3338381" y="1449123"/>
                  <a:pt x="3030406" y="1401565"/>
                  <a:pt x="2716213" y="1401565"/>
                </a:cubicBezTo>
                <a:cubicBezTo>
                  <a:pt x="2158074" y="1401565"/>
                  <a:pt x="1879005" y="1552509"/>
                  <a:pt x="1879005" y="1854399"/>
                </a:cubicBezTo>
                <a:cubicBezTo>
                  <a:pt x="1879005" y="2023865"/>
                  <a:pt x="1968897" y="2170642"/>
                  <a:pt x="2148682" y="2294732"/>
                </a:cubicBezTo>
                <a:cubicBezTo>
                  <a:pt x="2328598" y="2418821"/>
                  <a:pt x="2722364" y="2602839"/>
                  <a:pt x="3329980" y="2846785"/>
                </a:cubicBezTo>
                <a:cubicBezTo>
                  <a:pt x="3871582" y="3065992"/>
                  <a:pt x="4268457" y="3270714"/>
                  <a:pt x="4520605" y="3460949"/>
                </a:cubicBezTo>
                <a:cubicBezTo>
                  <a:pt x="4772885" y="3651052"/>
                  <a:pt x="4958953" y="3870193"/>
                  <a:pt x="5078810" y="4118372"/>
                </a:cubicBezTo>
                <a:cubicBezTo>
                  <a:pt x="5198666" y="4366419"/>
                  <a:pt x="5258594" y="4662025"/>
                  <a:pt x="5258594" y="5005190"/>
                </a:cubicBezTo>
                <a:close/>
                <a:moveTo>
                  <a:pt x="148550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69" name="Freeform 1269"/>
          <p:cNvSpPr/>
          <p:nvPr/>
        </p:nvSpPr>
        <p:spPr>
          <a:xfrm>
            <a:off x="3982708" y="6030227"/>
            <a:ext cx="168324" cy="262839"/>
          </a:xfrm>
          <a:custGeom>
            <a:avLst/>
            <a:gdLst/>
            <a:ahLst/>
            <a:cxnLst/>
            <a:rect l="0" t="0" r="0" b="0"/>
            <a:pathLst>
              <a:path w="6474023" h="10109200">
                <a:moveTo>
                  <a:pt x="3807420" y="7188200"/>
                </a:moveTo>
                <a:cubicBezTo>
                  <a:pt x="2993033" y="7188200"/>
                  <a:pt x="2354329" y="6892595"/>
                  <a:pt x="1891308" y="6301383"/>
                </a:cubicBezTo>
                <a:lnTo>
                  <a:pt x="1792089" y="6301383"/>
                </a:lnTo>
                <a:cubicBezTo>
                  <a:pt x="1858235" y="6879233"/>
                  <a:pt x="1891308" y="7213600"/>
                  <a:pt x="1891308" y="7304484"/>
                </a:cubicBezTo>
                <a:lnTo>
                  <a:pt x="1891308" y="10109200"/>
                </a:lnTo>
                <a:lnTo>
                  <a:pt x="0" y="10109200"/>
                </a:lnTo>
                <a:lnTo>
                  <a:pt x="0" y="127000"/>
                </a:lnTo>
                <a:lnTo>
                  <a:pt x="1537891" y="127000"/>
                </a:lnTo>
                <a:lnTo>
                  <a:pt x="1804591" y="1029494"/>
                </a:lnTo>
                <a:lnTo>
                  <a:pt x="1891308" y="1029494"/>
                </a:lnTo>
                <a:cubicBezTo>
                  <a:pt x="2333691" y="343165"/>
                  <a:pt x="2988998" y="0"/>
                  <a:pt x="3857228" y="0"/>
                </a:cubicBezTo>
                <a:cubicBezTo>
                  <a:pt x="4675717" y="0"/>
                  <a:pt x="5316471" y="316310"/>
                  <a:pt x="5779492" y="948929"/>
                </a:cubicBezTo>
                <a:cubicBezTo>
                  <a:pt x="6242513" y="1581547"/>
                  <a:pt x="6474023" y="2460162"/>
                  <a:pt x="6474023" y="3584774"/>
                </a:cubicBezTo>
                <a:cubicBezTo>
                  <a:pt x="6474023" y="4324946"/>
                  <a:pt x="6365478" y="4967949"/>
                  <a:pt x="6148388" y="5513785"/>
                </a:cubicBezTo>
                <a:cubicBezTo>
                  <a:pt x="5931429" y="6059488"/>
                  <a:pt x="5622396" y="6475016"/>
                  <a:pt x="5221288" y="6760369"/>
                </a:cubicBezTo>
                <a:cubicBezTo>
                  <a:pt x="4820312" y="7045590"/>
                  <a:pt x="4349023" y="7188200"/>
                  <a:pt x="3807420" y="7188200"/>
                </a:cubicBezTo>
                <a:close/>
                <a:moveTo>
                  <a:pt x="-1119187" y="7061200"/>
                </a:moveTo>
                <a:moveTo>
                  <a:pt x="3249414" y="1513086"/>
                </a:moveTo>
                <a:cubicBezTo>
                  <a:pt x="2782292" y="1513086"/>
                  <a:pt x="2441244" y="1656821"/>
                  <a:pt x="2226270" y="1944291"/>
                </a:cubicBezTo>
                <a:cubicBezTo>
                  <a:pt x="2011296" y="2231629"/>
                  <a:pt x="1899642" y="2706093"/>
                  <a:pt x="1891308" y="3367683"/>
                </a:cubicBezTo>
                <a:lnTo>
                  <a:pt x="1891308" y="3572272"/>
                </a:lnTo>
                <a:cubicBezTo>
                  <a:pt x="1891308" y="4316678"/>
                  <a:pt x="2001904" y="4850144"/>
                  <a:pt x="2223095" y="5172671"/>
                </a:cubicBezTo>
                <a:cubicBezTo>
                  <a:pt x="2444287" y="5495198"/>
                  <a:pt x="2794662" y="5656461"/>
                  <a:pt x="3274219" y="5656461"/>
                </a:cubicBezTo>
                <a:cubicBezTo>
                  <a:pt x="4121679" y="5656461"/>
                  <a:pt x="4545409" y="4957631"/>
                  <a:pt x="4545409" y="3559969"/>
                </a:cubicBezTo>
                <a:cubicBezTo>
                  <a:pt x="4545409" y="2877609"/>
                  <a:pt x="4441031" y="2365905"/>
                  <a:pt x="4232275" y="2024857"/>
                </a:cubicBezTo>
                <a:cubicBezTo>
                  <a:pt x="4023519" y="1683676"/>
                  <a:pt x="3695898" y="1513086"/>
                  <a:pt x="3249414" y="1513086"/>
                </a:cubicBezTo>
                <a:close/>
                <a:moveTo>
                  <a:pt x="455592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70" name="Freeform 1270"/>
          <p:cNvSpPr/>
          <p:nvPr/>
        </p:nvSpPr>
        <p:spPr>
          <a:xfrm>
            <a:off x="4180034" y="6030227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71" name="Freeform 1271"/>
          <p:cNvSpPr/>
          <p:nvPr/>
        </p:nvSpPr>
        <p:spPr>
          <a:xfrm>
            <a:off x="4374456" y="6030227"/>
            <a:ext cx="144622" cy="186893"/>
          </a:xfrm>
          <a:custGeom>
            <a:avLst/>
            <a:gdLst/>
            <a:ahLst/>
            <a:cxnLst/>
            <a:rect l="0" t="0" r="0" b="0"/>
            <a:pathLst>
              <a:path w="5562402" h="7188200">
                <a:moveTo>
                  <a:pt x="3237111" y="7188200"/>
                </a:moveTo>
                <a:cubicBezTo>
                  <a:pt x="1079037" y="7188200"/>
                  <a:pt x="0" y="6003595"/>
                  <a:pt x="0" y="3634383"/>
                </a:cubicBezTo>
                <a:cubicBezTo>
                  <a:pt x="0" y="2456061"/>
                  <a:pt x="293489" y="1555750"/>
                  <a:pt x="880468" y="933450"/>
                </a:cubicBezTo>
                <a:cubicBezTo>
                  <a:pt x="1467578" y="311150"/>
                  <a:pt x="2308887" y="0"/>
                  <a:pt x="3404394" y="0"/>
                </a:cubicBezTo>
                <a:cubicBezTo>
                  <a:pt x="4206478" y="0"/>
                  <a:pt x="4925814" y="157097"/>
                  <a:pt x="5562402" y="471290"/>
                </a:cubicBezTo>
                <a:lnTo>
                  <a:pt x="5004396" y="1934766"/>
                </a:lnTo>
                <a:cubicBezTo>
                  <a:pt x="4706739" y="1814910"/>
                  <a:pt x="4429721" y="1716750"/>
                  <a:pt x="4173339" y="1640285"/>
                </a:cubicBezTo>
                <a:cubicBezTo>
                  <a:pt x="3917090" y="1563820"/>
                  <a:pt x="3660775" y="1525588"/>
                  <a:pt x="3404394" y="1525588"/>
                </a:cubicBezTo>
                <a:cubicBezTo>
                  <a:pt x="2420541" y="1525588"/>
                  <a:pt x="1928614" y="2224419"/>
                  <a:pt x="1928614" y="3622080"/>
                </a:cubicBezTo>
                <a:cubicBezTo>
                  <a:pt x="1928614" y="4978334"/>
                  <a:pt x="2420607" y="5656461"/>
                  <a:pt x="3404593" y="5656461"/>
                </a:cubicBezTo>
                <a:cubicBezTo>
                  <a:pt x="3768395" y="5656461"/>
                  <a:pt x="4105275" y="5607910"/>
                  <a:pt x="4415235" y="5510808"/>
                </a:cubicBezTo>
                <a:cubicBezTo>
                  <a:pt x="4725326" y="5413574"/>
                  <a:pt x="5035418" y="5261637"/>
                  <a:pt x="5345510" y="5054997"/>
                </a:cubicBezTo>
                <a:lnTo>
                  <a:pt x="5345510" y="6673454"/>
                </a:lnTo>
                <a:cubicBezTo>
                  <a:pt x="5039519" y="6867790"/>
                  <a:pt x="4730486" y="7002132"/>
                  <a:pt x="4418410" y="7076479"/>
                </a:cubicBezTo>
                <a:cubicBezTo>
                  <a:pt x="4106334" y="7150959"/>
                  <a:pt x="3712568" y="7188200"/>
                  <a:pt x="3237111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72" name="Freeform 1272"/>
          <p:cNvSpPr/>
          <p:nvPr/>
        </p:nvSpPr>
        <p:spPr>
          <a:xfrm>
            <a:off x="4552420" y="5962866"/>
            <a:ext cx="53528" cy="250952"/>
          </a:xfrm>
          <a:custGeom>
            <a:avLst/>
            <a:gdLst/>
            <a:ahLst/>
            <a:cxnLst/>
            <a:rect l="0" t="0" r="0" b="0"/>
            <a:pathLst>
              <a:path w="2058789" h="9652000">
                <a:moveTo>
                  <a:pt x="0" y="923925"/>
                </a:moveTo>
                <a:cubicBezTo>
                  <a:pt x="0" y="307975"/>
                  <a:pt x="343165" y="0"/>
                  <a:pt x="1029494" y="0"/>
                </a:cubicBezTo>
                <a:cubicBezTo>
                  <a:pt x="1715691" y="0"/>
                  <a:pt x="2058789" y="307975"/>
                  <a:pt x="2058789" y="923925"/>
                </a:cubicBezTo>
                <a:cubicBezTo>
                  <a:pt x="2058789" y="1217480"/>
                  <a:pt x="1972998" y="1445949"/>
                  <a:pt x="1801416" y="1609329"/>
                </a:cubicBezTo>
                <a:cubicBezTo>
                  <a:pt x="1629834" y="1772577"/>
                  <a:pt x="1372526" y="1854200"/>
                  <a:pt x="1029494" y="1854200"/>
                </a:cubicBezTo>
                <a:cubicBezTo>
                  <a:pt x="343165" y="1854200"/>
                  <a:pt x="0" y="1544109"/>
                  <a:pt x="0" y="923925"/>
                </a:cubicBezTo>
                <a:close/>
                <a:moveTo>
                  <a:pt x="7816454" y="9652000"/>
                </a:moveTo>
                <a:moveTo>
                  <a:pt x="1971874" y="9652000"/>
                </a:moveTo>
                <a:lnTo>
                  <a:pt x="80566" y="9652000"/>
                </a:lnTo>
                <a:lnTo>
                  <a:pt x="80566" y="2717800"/>
                </a:lnTo>
                <a:lnTo>
                  <a:pt x="1971874" y="2717800"/>
                </a:lnTo>
                <a:close/>
                <a:moveTo>
                  <a:pt x="-911621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73" name="Freeform 1273"/>
          <p:cNvSpPr/>
          <p:nvPr/>
        </p:nvSpPr>
        <p:spPr>
          <a:xfrm>
            <a:off x="4643668" y="6030227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74" name="Freeform 1274"/>
          <p:cNvSpPr/>
          <p:nvPr/>
        </p:nvSpPr>
        <p:spPr>
          <a:xfrm>
            <a:off x="4838089" y="6030227"/>
            <a:ext cx="136723" cy="186893"/>
          </a:xfrm>
          <a:custGeom>
            <a:avLst/>
            <a:gdLst/>
            <a:ahLst/>
            <a:cxnLst/>
            <a:rect l="0" t="0" r="0" b="0"/>
            <a:pathLst>
              <a:path w="5258594" h="7188200">
                <a:moveTo>
                  <a:pt x="5258594" y="5005190"/>
                </a:moveTo>
                <a:cubicBezTo>
                  <a:pt x="5258594" y="5716257"/>
                  <a:pt x="5011539" y="6257859"/>
                  <a:pt x="4517430" y="6629996"/>
                </a:cubicBezTo>
                <a:cubicBezTo>
                  <a:pt x="4023453" y="7002132"/>
                  <a:pt x="3284538" y="7188200"/>
                  <a:pt x="2300685" y="7188200"/>
                </a:cubicBezTo>
                <a:cubicBezTo>
                  <a:pt x="1796389" y="7188200"/>
                  <a:pt x="1366441" y="7154068"/>
                  <a:pt x="1010841" y="7085806"/>
                </a:cubicBezTo>
                <a:cubicBezTo>
                  <a:pt x="655373" y="7017677"/>
                  <a:pt x="322594" y="6917466"/>
                  <a:pt x="12502" y="6785174"/>
                </a:cubicBezTo>
                <a:lnTo>
                  <a:pt x="12502" y="5222479"/>
                </a:lnTo>
                <a:cubicBezTo>
                  <a:pt x="363869" y="5387843"/>
                  <a:pt x="759685" y="5526353"/>
                  <a:pt x="1199952" y="5638007"/>
                </a:cubicBezTo>
                <a:cubicBezTo>
                  <a:pt x="1640219" y="5749529"/>
                  <a:pt x="2027833" y="5805290"/>
                  <a:pt x="2362796" y="5805290"/>
                </a:cubicBezTo>
                <a:cubicBezTo>
                  <a:pt x="3048993" y="5805290"/>
                  <a:pt x="3392091" y="5606786"/>
                  <a:pt x="3392091" y="5209779"/>
                </a:cubicBezTo>
                <a:cubicBezTo>
                  <a:pt x="3392091" y="5060950"/>
                  <a:pt x="3346582" y="4940036"/>
                  <a:pt x="3255566" y="4847035"/>
                </a:cubicBezTo>
                <a:cubicBezTo>
                  <a:pt x="3164682" y="4753902"/>
                  <a:pt x="3007585" y="4648465"/>
                  <a:pt x="2784277" y="4530725"/>
                </a:cubicBezTo>
                <a:cubicBezTo>
                  <a:pt x="2561101" y="4412854"/>
                  <a:pt x="2263445" y="4275336"/>
                  <a:pt x="1891308" y="4118174"/>
                </a:cubicBezTo>
                <a:cubicBezTo>
                  <a:pt x="1358040" y="3894866"/>
                  <a:pt x="966325" y="3688160"/>
                  <a:pt x="716161" y="3498057"/>
                </a:cubicBezTo>
                <a:cubicBezTo>
                  <a:pt x="466130" y="3307821"/>
                  <a:pt x="284229" y="3089672"/>
                  <a:pt x="170458" y="2843610"/>
                </a:cubicBezTo>
                <a:cubicBezTo>
                  <a:pt x="56820" y="2597547"/>
                  <a:pt x="0" y="2294665"/>
                  <a:pt x="0" y="1934965"/>
                </a:cubicBezTo>
                <a:cubicBezTo>
                  <a:pt x="0" y="1318882"/>
                  <a:pt x="238721" y="842368"/>
                  <a:pt x="716161" y="505421"/>
                </a:cubicBezTo>
                <a:cubicBezTo>
                  <a:pt x="1193734" y="168474"/>
                  <a:pt x="1870737" y="0"/>
                  <a:pt x="2747169" y="0"/>
                </a:cubicBezTo>
                <a:cubicBezTo>
                  <a:pt x="3582194" y="0"/>
                  <a:pt x="4394531" y="181902"/>
                  <a:pt x="5184180" y="545704"/>
                </a:cubicBezTo>
                <a:lnTo>
                  <a:pt x="4613672" y="1909961"/>
                </a:lnTo>
                <a:cubicBezTo>
                  <a:pt x="4266407" y="1761133"/>
                  <a:pt x="3941895" y="1639226"/>
                  <a:pt x="3640138" y="1544241"/>
                </a:cubicBezTo>
                <a:cubicBezTo>
                  <a:pt x="3338381" y="1449123"/>
                  <a:pt x="3030406" y="1401565"/>
                  <a:pt x="2716213" y="1401565"/>
                </a:cubicBezTo>
                <a:cubicBezTo>
                  <a:pt x="2158074" y="1401565"/>
                  <a:pt x="1879005" y="1552509"/>
                  <a:pt x="1879005" y="1854399"/>
                </a:cubicBezTo>
                <a:cubicBezTo>
                  <a:pt x="1879005" y="2023865"/>
                  <a:pt x="1968897" y="2170642"/>
                  <a:pt x="2148682" y="2294732"/>
                </a:cubicBezTo>
                <a:cubicBezTo>
                  <a:pt x="2328598" y="2418821"/>
                  <a:pt x="2722364" y="2602839"/>
                  <a:pt x="3329980" y="2846785"/>
                </a:cubicBezTo>
                <a:cubicBezTo>
                  <a:pt x="3871582" y="3065992"/>
                  <a:pt x="4268457" y="3270714"/>
                  <a:pt x="4520605" y="3460949"/>
                </a:cubicBezTo>
                <a:cubicBezTo>
                  <a:pt x="4772885" y="3651052"/>
                  <a:pt x="4958953" y="3870193"/>
                  <a:pt x="5078810" y="4118372"/>
                </a:cubicBezTo>
                <a:cubicBezTo>
                  <a:pt x="5198666" y="4366419"/>
                  <a:pt x="5258594" y="4662025"/>
                  <a:pt x="5258594" y="5005190"/>
                </a:cubicBezTo>
                <a:close/>
                <a:moveTo>
                  <a:pt x="148550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75" name="Freeform 1275"/>
          <p:cNvSpPr/>
          <p:nvPr/>
        </p:nvSpPr>
        <p:spPr>
          <a:xfrm>
            <a:off x="5085699" y="6029897"/>
            <a:ext cx="160745" cy="187223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76" name="Freeform 1276"/>
          <p:cNvSpPr/>
          <p:nvPr/>
        </p:nvSpPr>
        <p:spPr>
          <a:xfrm>
            <a:off x="5296408" y="6030227"/>
            <a:ext cx="117215" cy="183591"/>
          </a:xfrm>
          <a:custGeom>
            <a:avLst/>
            <a:gdLst/>
            <a:ahLst/>
            <a:cxnLst/>
            <a:rect l="0" t="0" r="0" b="0"/>
            <a:pathLst>
              <a:path w="4508302" h="7061200">
                <a:moveTo>
                  <a:pt x="3869531" y="0"/>
                </a:moveTo>
                <a:cubicBezTo>
                  <a:pt x="4125913" y="0"/>
                  <a:pt x="4338836" y="18588"/>
                  <a:pt x="4508302" y="55761"/>
                </a:cubicBezTo>
                <a:lnTo>
                  <a:pt x="4365625" y="1829396"/>
                </a:lnTo>
                <a:cubicBezTo>
                  <a:pt x="4212696" y="1787989"/>
                  <a:pt x="4026694" y="1767285"/>
                  <a:pt x="3807619" y="1767285"/>
                </a:cubicBezTo>
                <a:cubicBezTo>
                  <a:pt x="3203972" y="1767285"/>
                  <a:pt x="2733675" y="1922265"/>
                  <a:pt x="2396728" y="2232224"/>
                </a:cubicBezTo>
                <a:cubicBezTo>
                  <a:pt x="2059781" y="2542183"/>
                  <a:pt x="1891308" y="2976100"/>
                  <a:pt x="1891308" y="3533974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32520" y="127000"/>
                </a:lnTo>
                <a:lnTo>
                  <a:pt x="1711523" y="1295996"/>
                </a:lnTo>
                <a:lnTo>
                  <a:pt x="1804591" y="1295996"/>
                </a:lnTo>
                <a:cubicBezTo>
                  <a:pt x="2019565" y="907455"/>
                  <a:pt x="2309945" y="594321"/>
                  <a:pt x="2675731" y="356593"/>
                </a:cubicBezTo>
                <a:cubicBezTo>
                  <a:pt x="3041650" y="118865"/>
                  <a:pt x="3439583" y="0"/>
                  <a:pt x="3869531" y="0"/>
                </a:cubicBezTo>
                <a:close/>
                <a:moveTo>
                  <a:pt x="606901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77" name="Freeform 1277"/>
          <p:cNvSpPr/>
          <p:nvPr/>
        </p:nvSpPr>
        <p:spPr>
          <a:xfrm>
            <a:off x="5434728" y="6030227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78" name="Freeform 1278"/>
          <p:cNvSpPr/>
          <p:nvPr/>
        </p:nvSpPr>
        <p:spPr>
          <a:xfrm>
            <a:off x="553868" y="6360101"/>
            <a:ext cx="160745" cy="187223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79" name="Freeform 1279"/>
          <p:cNvSpPr/>
          <p:nvPr/>
        </p:nvSpPr>
        <p:spPr>
          <a:xfrm>
            <a:off x="746359" y="6325358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80" name="Freeform 1280"/>
          <p:cNvSpPr/>
          <p:nvPr/>
        </p:nvSpPr>
        <p:spPr>
          <a:xfrm>
            <a:off x="992349" y="6360431"/>
            <a:ext cx="117215" cy="183591"/>
          </a:xfrm>
          <a:custGeom>
            <a:avLst/>
            <a:gdLst/>
            <a:ahLst/>
            <a:cxnLst/>
            <a:rect l="0" t="0" r="0" b="0"/>
            <a:pathLst>
              <a:path w="4508302" h="7061200">
                <a:moveTo>
                  <a:pt x="3869531" y="0"/>
                </a:moveTo>
                <a:cubicBezTo>
                  <a:pt x="4125913" y="0"/>
                  <a:pt x="4338836" y="18588"/>
                  <a:pt x="4508302" y="55761"/>
                </a:cubicBezTo>
                <a:lnTo>
                  <a:pt x="4365625" y="1829396"/>
                </a:lnTo>
                <a:cubicBezTo>
                  <a:pt x="4212696" y="1787989"/>
                  <a:pt x="4026694" y="1767285"/>
                  <a:pt x="3807619" y="1767285"/>
                </a:cubicBezTo>
                <a:cubicBezTo>
                  <a:pt x="3203972" y="1767285"/>
                  <a:pt x="2733675" y="1922265"/>
                  <a:pt x="2396728" y="2232224"/>
                </a:cubicBezTo>
                <a:cubicBezTo>
                  <a:pt x="2059781" y="2542183"/>
                  <a:pt x="1891308" y="2976100"/>
                  <a:pt x="1891308" y="3533974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32520" y="127000"/>
                </a:lnTo>
                <a:lnTo>
                  <a:pt x="1711523" y="1295996"/>
                </a:lnTo>
                <a:lnTo>
                  <a:pt x="1804591" y="1295996"/>
                </a:lnTo>
                <a:cubicBezTo>
                  <a:pt x="2019565" y="907455"/>
                  <a:pt x="2309945" y="594321"/>
                  <a:pt x="2675731" y="356593"/>
                </a:cubicBezTo>
                <a:cubicBezTo>
                  <a:pt x="3041650" y="118865"/>
                  <a:pt x="3439583" y="0"/>
                  <a:pt x="3869531" y="0"/>
                </a:cubicBezTo>
                <a:close/>
                <a:moveTo>
                  <a:pt x="606901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81" name="Freeform 1281"/>
          <p:cNvSpPr/>
          <p:nvPr/>
        </p:nvSpPr>
        <p:spPr>
          <a:xfrm>
            <a:off x="1139538" y="6293070"/>
            <a:ext cx="53528" cy="250952"/>
          </a:xfrm>
          <a:custGeom>
            <a:avLst/>
            <a:gdLst/>
            <a:ahLst/>
            <a:cxnLst/>
            <a:rect l="0" t="0" r="0" b="0"/>
            <a:pathLst>
              <a:path w="2058789" h="9652000">
                <a:moveTo>
                  <a:pt x="0" y="923925"/>
                </a:moveTo>
                <a:cubicBezTo>
                  <a:pt x="0" y="307975"/>
                  <a:pt x="343165" y="0"/>
                  <a:pt x="1029494" y="0"/>
                </a:cubicBezTo>
                <a:cubicBezTo>
                  <a:pt x="1715691" y="0"/>
                  <a:pt x="2058789" y="307975"/>
                  <a:pt x="2058789" y="923925"/>
                </a:cubicBezTo>
                <a:cubicBezTo>
                  <a:pt x="2058789" y="1217480"/>
                  <a:pt x="1972998" y="1445949"/>
                  <a:pt x="1801416" y="1609329"/>
                </a:cubicBezTo>
                <a:cubicBezTo>
                  <a:pt x="1629834" y="1772577"/>
                  <a:pt x="1372526" y="1854200"/>
                  <a:pt x="1029494" y="1854200"/>
                </a:cubicBezTo>
                <a:cubicBezTo>
                  <a:pt x="343165" y="1854200"/>
                  <a:pt x="0" y="1544109"/>
                  <a:pt x="0" y="923925"/>
                </a:cubicBezTo>
                <a:close/>
                <a:moveTo>
                  <a:pt x="7816454" y="9652000"/>
                </a:moveTo>
                <a:moveTo>
                  <a:pt x="1971874" y="9652000"/>
                </a:moveTo>
                <a:lnTo>
                  <a:pt x="80566" y="9652000"/>
                </a:lnTo>
                <a:lnTo>
                  <a:pt x="80566" y="2717800"/>
                </a:lnTo>
                <a:lnTo>
                  <a:pt x="1971874" y="2717800"/>
                </a:lnTo>
                <a:close/>
                <a:moveTo>
                  <a:pt x="-911621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82" name="Freeform 1282"/>
          <p:cNvSpPr/>
          <p:nvPr/>
        </p:nvSpPr>
        <p:spPr>
          <a:xfrm>
            <a:off x="1230785" y="6360431"/>
            <a:ext cx="136723" cy="186893"/>
          </a:xfrm>
          <a:custGeom>
            <a:avLst/>
            <a:gdLst/>
            <a:ahLst/>
            <a:cxnLst/>
            <a:rect l="0" t="0" r="0" b="0"/>
            <a:pathLst>
              <a:path w="5258594" h="7188200">
                <a:moveTo>
                  <a:pt x="5258594" y="5005190"/>
                </a:moveTo>
                <a:cubicBezTo>
                  <a:pt x="5258594" y="5716257"/>
                  <a:pt x="5011539" y="6257859"/>
                  <a:pt x="4517430" y="6629996"/>
                </a:cubicBezTo>
                <a:cubicBezTo>
                  <a:pt x="4023453" y="7002132"/>
                  <a:pt x="3284538" y="7188200"/>
                  <a:pt x="2300685" y="7188200"/>
                </a:cubicBezTo>
                <a:cubicBezTo>
                  <a:pt x="1796389" y="7188200"/>
                  <a:pt x="1366441" y="7154068"/>
                  <a:pt x="1010841" y="7085806"/>
                </a:cubicBezTo>
                <a:cubicBezTo>
                  <a:pt x="655373" y="7017677"/>
                  <a:pt x="322594" y="6917466"/>
                  <a:pt x="12502" y="6785174"/>
                </a:cubicBezTo>
                <a:lnTo>
                  <a:pt x="12502" y="5222479"/>
                </a:lnTo>
                <a:cubicBezTo>
                  <a:pt x="363869" y="5387843"/>
                  <a:pt x="759685" y="5526353"/>
                  <a:pt x="1199952" y="5638007"/>
                </a:cubicBezTo>
                <a:cubicBezTo>
                  <a:pt x="1640219" y="5749529"/>
                  <a:pt x="2027833" y="5805290"/>
                  <a:pt x="2362796" y="5805290"/>
                </a:cubicBezTo>
                <a:cubicBezTo>
                  <a:pt x="3048993" y="5805290"/>
                  <a:pt x="3392091" y="5606786"/>
                  <a:pt x="3392091" y="5209779"/>
                </a:cubicBezTo>
                <a:cubicBezTo>
                  <a:pt x="3392091" y="5060950"/>
                  <a:pt x="3346582" y="4940036"/>
                  <a:pt x="3255566" y="4847035"/>
                </a:cubicBezTo>
                <a:cubicBezTo>
                  <a:pt x="3164682" y="4753902"/>
                  <a:pt x="3007585" y="4648465"/>
                  <a:pt x="2784277" y="4530725"/>
                </a:cubicBezTo>
                <a:cubicBezTo>
                  <a:pt x="2561101" y="4412854"/>
                  <a:pt x="2263445" y="4275336"/>
                  <a:pt x="1891308" y="4118174"/>
                </a:cubicBezTo>
                <a:cubicBezTo>
                  <a:pt x="1358040" y="3894866"/>
                  <a:pt x="966325" y="3688160"/>
                  <a:pt x="716161" y="3498057"/>
                </a:cubicBezTo>
                <a:cubicBezTo>
                  <a:pt x="466130" y="3307821"/>
                  <a:pt x="284229" y="3089672"/>
                  <a:pt x="170458" y="2843610"/>
                </a:cubicBezTo>
                <a:cubicBezTo>
                  <a:pt x="56820" y="2597547"/>
                  <a:pt x="0" y="2294665"/>
                  <a:pt x="0" y="1934965"/>
                </a:cubicBezTo>
                <a:cubicBezTo>
                  <a:pt x="0" y="1318882"/>
                  <a:pt x="238721" y="842368"/>
                  <a:pt x="716161" y="505421"/>
                </a:cubicBezTo>
                <a:cubicBezTo>
                  <a:pt x="1193734" y="168474"/>
                  <a:pt x="1870737" y="0"/>
                  <a:pt x="2747169" y="0"/>
                </a:cubicBezTo>
                <a:cubicBezTo>
                  <a:pt x="3582194" y="0"/>
                  <a:pt x="4394531" y="181902"/>
                  <a:pt x="5184180" y="545704"/>
                </a:cubicBezTo>
                <a:lnTo>
                  <a:pt x="4613672" y="1909961"/>
                </a:lnTo>
                <a:cubicBezTo>
                  <a:pt x="4266407" y="1761133"/>
                  <a:pt x="3941895" y="1639226"/>
                  <a:pt x="3640138" y="1544241"/>
                </a:cubicBezTo>
                <a:cubicBezTo>
                  <a:pt x="3338381" y="1449123"/>
                  <a:pt x="3030406" y="1401565"/>
                  <a:pt x="2716213" y="1401565"/>
                </a:cubicBezTo>
                <a:cubicBezTo>
                  <a:pt x="2158074" y="1401565"/>
                  <a:pt x="1879005" y="1552509"/>
                  <a:pt x="1879005" y="1854399"/>
                </a:cubicBezTo>
                <a:cubicBezTo>
                  <a:pt x="1879005" y="2023865"/>
                  <a:pt x="1968897" y="2170642"/>
                  <a:pt x="2148682" y="2294732"/>
                </a:cubicBezTo>
                <a:cubicBezTo>
                  <a:pt x="2328598" y="2418821"/>
                  <a:pt x="2722364" y="2602839"/>
                  <a:pt x="3329980" y="2846785"/>
                </a:cubicBezTo>
                <a:cubicBezTo>
                  <a:pt x="3871582" y="3065992"/>
                  <a:pt x="4268457" y="3270714"/>
                  <a:pt x="4520605" y="3460949"/>
                </a:cubicBezTo>
                <a:cubicBezTo>
                  <a:pt x="4772885" y="3651052"/>
                  <a:pt x="4958953" y="3870193"/>
                  <a:pt x="5078810" y="4118372"/>
                </a:cubicBezTo>
                <a:cubicBezTo>
                  <a:pt x="5198666" y="4366419"/>
                  <a:pt x="5258594" y="4662025"/>
                  <a:pt x="5258594" y="5005190"/>
                </a:cubicBezTo>
                <a:close/>
                <a:moveTo>
                  <a:pt x="148550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83" name="Freeform 1283"/>
          <p:cNvSpPr/>
          <p:nvPr/>
        </p:nvSpPr>
        <p:spPr>
          <a:xfrm>
            <a:off x="1405231" y="6293070"/>
            <a:ext cx="178968" cy="250952"/>
          </a:xfrm>
          <a:custGeom>
            <a:avLst/>
            <a:gdLst/>
            <a:ahLst/>
            <a:cxnLst/>
            <a:rect l="0" t="0" r="0" b="0"/>
            <a:pathLst>
              <a:path w="6883400" h="9652000">
                <a:moveTo>
                  <a:pt x="1816894" y="5880894"/>
                </a:moveTo>
                <a:lnTo>
                  <a:pt x="2641600" y="4826596"/>
                </a:lnTo>
                <a:lnTo>
                  <a:pt x="4582716" y="2717800"/>
                </a:lnTo>
                <a:lnTo>
                  <a:pt x="6715919" y="2717800"/>
                </a:lnTo>
                <a:lnTo>
                  <a:pt x="3962598" y="5725716"/>
                </a:lnTo>
                <a:lnTo>
                  <a:pt x="6883400" y="9652000"/>
                </a:lnTo>
                <a:lnTo>
                  <a:pt x="4700588" y="9652000"/>
                </a:lnTo>
                <a:lnTo>
                  <a:pt x="2703711" y="6841927"/>
                </a:lnTo>
                <a:lnTo>
                  <a:pt x="1891308" y="7493199"/>
                </a:lnTo>
                <a:lnTo>
                  <a:pt x="1891308" y="9652000"/>
                </a:ln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lnTo>
                  <a:pt x="1891308" y="4305300"/>
                </a:lnTo>
                <a:lnTo>
                  <a:pt x="1792089" y="5880894"/>
                </a:lnTo>
                <a:close/>
                <a:moveTo>
                  <a:pt x="2778919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84" name="Freeform 1284"/>
          <p:cNvSpPr/>
          <p:nvPr/>
        </p:nvSpPr>
        <p:spPr>
          <a:xfrm>
            <a:off x="1683448" y="6360431"/>
            <a:ext cx="174773" cy="186893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85" name="Freeform 1285"/>
          <p:cNvSpPr/>
          <p:nvPr/>
        </p:nvSpPr>
        <p:spPr>
          <a:xfrm>
            <a:off x="1878957" y="6291419"/>
            <a:ext cx="136078" cy="252603"/>
          </a:xfrm>
          <a:custGeom>
            <a:avLst/>
            <a:gdLst/>
            <a:ahLst/>
            <a:cxnLst/>
            <a:rect l="0" t="0" r="0" b="0"/>
            <a:pathLst>
              <a:path w="5233789" h="9715500">
                <a:moveTo>
                  <a:pt x="4570412" y="4201319"/>
                </a:moveTo>
                <a:lnTo>
                  <a:pt x="2933303" y="4201319"/>
                </a:lnTo>
                <a:lnTo>
                  <a:pt x="2933303" y="9715500"/>
                </a:lnTo>
                <a:lnTo>
                  <a:pt x="1041797" y="9715500"/>
                </a:lnTo>
                <a:lnTo>
                  <a:pt x="1041797" y="4201319"/>
                </a:lnTo>
                <a:lnTo>
                  <a:pt x="0" y="4201319"/>
                </a:lnTo>
                <a:lnTo>
                  <a:pt x="0" y="3289697"/>
                </a:lnTo>
                <a:lnTo>
                  <a:pt x="1041797" y="2781300"/>
                </a:lnTo>
                <a:lnTo>
                  <a:pt x="1041797" y="2273300"/>
                </a:lnTo>
                <a:cubicBezTo>
                  <a:pt x="1041797" y="1484577"/>
                  <a:pt x="1236067" y="908513"/>
                  <a:pt x="1624608" y="545108"/>
                </a:cubicBezTo>
                <a:cubicBezTo>
                  <a:pt x="2013281" y="181703"/>
                  <a:pt x="2635514" y="0"/>
                  <a:pt x="3491309" y="0"/>
                </a:cubicBezTo>
                <a:cubicBezTo>
                  <a:pt x="4144433" y="0"/>
                  <a:pt x="4725260" y="97169"/>
                  <a:pt x="5233789" y="291505"/>
                </a:cubicBezTo>
                <a:lnTo>
                  <a:pt x="4750197" y="1680568"/>
                </a:lnTo>
                <a:cubicBezTo>
                  <a:pt x="4369858" y="1560711"/>
                  <a:pt x="4018491" y="1500783"/>
                  <a:pt x="3696097" y="1500783"/>
                </a:cubicBezTo>
                <a:cubicBezTo>
                  <a:pt x="3427280" y="1500783"/>
                  <a:pt x="3232944" y="1580158"/>
                  <a:pt x="3113087" y="1738908"/>
                </a:cubicBezTo>
                <a:cubicBezTo>
                  <a:pt x="2993231" y="1897658"/>
                  <a:pt x="2933303" y="2100792"/>
                  <a:pt x="2933303" y="2348310"/>
                </a:cubicBezTo>
                <a:lnTo>
                  <a:pt x="2933303" y="2781300"/>
                </a:lnTo>
                <a:lnTo>
                  <a:pt x="4570412" y="2781300"/>
                </a:lnTo>
                <a:close/>
                <a:moveTo>
                  <a:pt x="5259983" y="9715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86" name="Freeform 1286"/>
          <p:cNvSpPr/>
          <p:nvPr/>
        </p:nvSpPr>
        <p:spPr>
          <a:xfrm>
            <a:off x="2099400" y="6360431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87" name="Freeform 1287"/>
          <p:cNvSpPr/>
          <p:nvPr/>
        </p:nvSpPr>
        <p:spPr>
          <a:xfrm>
            <a:off x="2280571" y="6363733"/>
            <a:ext cx="187672" cy="180289"/>
          </a:xfrm>
          <a:custGeom>
            <a:avLst/>
            <a:gdLst/>
            <a:ahLst/>
            <a:cxnLst/>
            <a:rect l="0" t="0" r="0" b="0"/>
            <a:pathLst>
              <a:path w="7218165" h="6934200">
                <a:moveTo>
                  <a:pt x="2350096" y="3392686"/>
                </a:moveTo>
                <a:lnTo>
                  <a:pt x="117674" y="0"/>
                </a:lnTo>
                <a:lnTo>
                  <a:pt x="2263379" y="0"/>
                </a:lnTo>
                <a:lnTo>
                  <a:pt x="3608983" y="2208213"/>
                </a:lnTo>
                <a:lnTo>
                  <a:pt x="4967090" y="0"/>
                </a:lnTo>
                <a:lnTo>
                  <a:pt x="7112596" y="0"/>
                </a:lnTo>
                <a:lnTo>
                  <a:pt x="4855369" y="3392686"/>
                </a:lnTo>
                <a:lnTo>
                  <a:pt x="7218165" y="6934200"/>
                </a:lnTo>
                <a:lnTo>
                  <a:pt x="5066308" y="6934200"/>
                </a:lnTo>
                <a:lnTo>
                  <a:pt x="3608983" y="4558507"/>
                </a:lnTo>
                <a:lnTo>
                  <a:pt x="2145507" y="6934200"/>
                </a:lnTo>
                <a:lnTo>
                  <a:pt x="0" y="6934200"/>
                </a:lnTo>
                <a:close/>
                <a:moveTo>
                  <a:pt x="3479404" y="6934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88" name="Freeform 1288"/>
          <p:cNvSpPr/>
          <p:nvPr/>
        </p:nvSpPr>
        <p:spPr>
          <a:xfrm>
            <a:off x="2476730" y="6325358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89" name="Freeform 1289"/>
          <p:cNvSpPr/>
          <p:nvPr/>
        </p:nvSpPr>
        <p:spPr>
          <a:xfrm>
            <a:off x="2635500" y="6293070"/>
            <a:ext cx="53528" cy="250952"/>
          </a:xfrm>
          <a:custGeom>
            <a:avLst/>
            <a:gdLst/>
            <a:ahLst/>
            <a:cxnLst/>
            <a:rect l="0" t="0" r="0" b="0"/>
            <a:pathLst>
              <a:path w="2058789" h="9652000">
                <a:moveTo>
                  <a:pt x="0" y="923925"/>
                </a:moveTo>
                <a:cubicBezTo>
                  <a:pt x="0" y="307975"/>
                  <a:pt x="343165" y="0"/>
                  <a:pt x="1029494" y="0"/>
                </a:cubicBezTo>
                <a:cubicBezTo>
                  <a:pt x="1715691" y="0"/>
                  <a:pt x="2058789" y="307975"/>
                  <a:pt x="2058789" y="923925"/>
                </a:cubicBezTo>
                <a:cubicBezTo>
                  <a:pt x="2058789" y="1217480"/>
                  <a:pt x="1972998" y="1445949"/>
                  <a:pt x="1801416" y="1609329"/>
                </a:cubicBezTo>
                <a:cubicBezTo>
                  <a:pt x="1629834" y="1772577"/>
                  <a:pt x="1372526" y="1854200"/>
                  <a:pt x="1029494" y="1854200"/>
                </a:cubicBezTo>
                <a:cubicBezTo>
                  <a:pt x="343165" y="1854200"/>
                  <a:pt x="0" y="1544109"/>
                  <a:pt x="0" y="923925"/>
                </a:cubicBezTo>
                <a:close/>
                <a:moveTo>
                  <a:pt x="7816454" y="9652000"/>
                </a:moveTo>
                <a:moveTo>
                  <a:pt x="1971874" y="9652000"/>
                </a:moveTo>
                <a:lnTo>
                  <a:pt x="80566" y="9652000"/>
                </a:lnTo>
                <a:lnTo>
                  <a:pt x="80566" y="2717800"/>
                </a:lnTo>
                <a:lnTo>
                  <a:pt x="1971874" y="2717800"/>
                </a:lnTo>
                <a:close/>
                <a:moveTo>
                  <a:pt x="-911621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90" name="Freeform 1290"/>
          <p:cNvSpPr/>
          <p:nvPr/>
        </p:nvSpPr>
        <p:spPr>
          <a:xfrm>
            <a:off x="2737645" y="6360431"/>
            <a:ext cx="166389" cy="183591"/>
          </a:xfrm>
          <a:custGeom>
            <a:avLst/>
            <a:gdLst/>
            <a:ahLst/>
            <a:cxnLst/>
            <a:rect l="0" t="0" r="0" b="0"/>
            <a:pathLst>
              <a:path w="6399609" h="7061200">
                <a:moveTo>
                  <a:pt x="6399609" y="7061200"/>
                </a:moveTo>
                <a:lnTo>
                  <a:pt x="4508302" y="7061200"/>
                </a:lnTo>
                <a:lnTo>
                  <a:pt x="4508302" y="3013274"/>
                </a:lnTo>
                <a:cubicBezTo>
                  <a:pt x="4508302" y="2513211"/>
                  <a:pt x="4419402" y="2138165"/>
                  <a:pt x="4241602" y="1888133"/>
                </a:cubicBezTo>
                <a:cubicBezTo>
                  <a:pt x="4063802" y="1638102"/>
                  <a:pt x="3780631" y="1513086"/>
                  <a:pt x="3392091" y="1513086"/>
                </a:cubicBezTo>
                <a:cubicBezTo>
                  <a:pt x="2862924" y="1513086"/>
                  <a:pt x="2480469" y="1689762"/>
                  <a:pt x="2244725" y="2043113"/>
                </a:cubicBezTo>
                <a:cubicBezTo>
                  <a:pt x="2009114" y="2396464"/>
                  <a:pt x="1891308" y="2982251"/>
                  <a:pt x="1891308" y="3800475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45022" y="127000"/>
                </a:lnTo>
                <a:lnTo>
                  <a:pt x="1699220" y="1016993"/>
                </a:lnTo>
                <a:lnTo>
                  <a:pt x="1804591" y="1016993"/>
                </a:lnTo>
                <a:cubicBezTo>
                  <a:pt x="2015464" y="682162"/>
                  <a:pt x="2305910" y="428956"/>
                  <a:pt x="2675930" y="257374"/>
                </a:cubicBezTo>
                <a:cubicBezTo>
                  <a:pt x="3045949" y="85791"/>
                  <a:pt x="3466571" y="0"/>
                  <a:pt x="3937794" y="0"/>
                </a:cubicBezTo>
                <a:cubicBezTo>
                  <a:pt x="4743979" y="0"/>
                  <a:pt x="5355828" y="218017"/>
                  <a:pt x="5773341" y="654050"/>
                </a:cubicBezTo>
                <a:cubicBezTo>
                  <a:pt x="6190853" y="1090084"/>
                  <a:pt x="6399609" y="1719329"/>
                  <a:pt x="6399609" y="2541786"/>
                </a:cubicBezTo>
                <a:close/>
                <a:moveTo>
                  <a:pt x="-99218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91" name="Freeform 1291"/>
          <p:cNvSpPr/>
          <p:nvPr/>
        </p:nvSpPr>
        <p:spPr>
          <a:xfrm>
            <a:off x="2942995" y="6360431"/>
            <a:ext cx="144622" cy="186893"/>
          </a:xfrm>
          <a:custGeom>
            <a:avLst/>
            <a:gdLst/>
            <a:ahLst/>
            <a:cxnLst/>
            <a:rect l="0" t="0" r="0" b="0"/>
            <a:pathLst>
              <a:path w="5562402" h="7188200">
                <a:moveTo>
                  <a:pt x="3237111" y="7188200"/>
                </a:moveTo>
                <a:cubicBezTo>
                  <a:pt x="1079037" y="7188200"/>
                  <a:pt x="0" y="6003595"/>
                  <a:pt x="0" y="3634383"/>
                </a:cubicBezTo>
                <a:cubicBezTo>
                  <a:pt x="0" y="2456061"/>
                  <a:pt x="293489" y="1555750"/>
                  <a:pt x="880468" y="933450"/>
                </a:cubicBezTo>
                <a:cubicBezTo>
                  <a:pt x="1467578" y="311150"/>
                  <a:pt x="2308887" y="0"/>
                  <a:pt x="3404394" y="0"/>
                </a:cubicBezTo>
                <a:cubicBezTo>
                  <a:pt x="4206478" y="0"/>
                  <a:pt x="4925814" y="157097"/>
                  <a:pt x="5562402" y="471290"/>
                </a:cubicBezTo>
                <a:lnTo>
                  <a:pt x="5004396" y="1934766"/>
                </a:lnTo>
                <a:cubicBezTo>
                  <a:pt x="4706739" y="1814910"/>
                  <a:pt x="4429721" y="1716750"/>
                  <a:pt x="4173339" y="1640285"/>
                </a:cubicBezTo>
                <a:cubicBezTo>
                  <a:pt x="3917090" y="1563820"/>
                  <a:pt x="3660775" y="1525588"/>
                  <a:pt x="3404394" y="1525588"/>
                </a:cubicBezTo>
                <a:cubicBezTo>
                  <a:pt x="2420541" y="1525588"/>
                  <a:pt x="1928614" y="2224419"/>
                  <a:pt x="1928614" y="3622080"/>
                </a:cubicBezTo>
                <a:cubicBezTo>
                  <a:pt x="1928614" y="4978334"/>
                  <a:pt x="2420607" y="5656461"/>
                  <a:pt x="3404593" y="5656461"/>
                </a:cubicBezTo>
                <a:cubicBezTo>
                  <a:pt x="3768395" y="5656461"/>
                  <a:pt x="4105275" y="5607910"/>
                  <a:pt x="4415235" y="5510808"/>
                </a:cubicBezTo>
                <a:cubicBezTo>
                  <a:pt x="4725326" y="5413574"/>
                  <a:pt x="5035418" y="5261637"/>
                  <a:pt x="5345510" y="5054997"/>
                </a:cubicBezTo>
                <a:lnTo>
                  <a:pt x="5345510" y="6673454"/>
                </a:lnTo>
                <a:cubicBezTo>
                  <a:pt x="5039519" y="6867790"/>
                  <a:pt x="4730486" y="7002132"/>
                  <a:pt x="4418410" y="7076479"/>
                </a:cubicBezTo>
                <a:cubicBezTo>
                  <a:pt x="4106334" y="7150959"/>
                  <a:pt x="3712568" y="7188200"/>
                  <a:pt x="3237111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92" name="Freeform 1292"/>
          <p:cNvSpPr/>
          <p:nvPr/>
        </p:nvSpPr>
        <p:spPr>
          <a:xfrm>
            <a:off x="3104804" y="6325358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93" name="Freeform 1293"/>
          <p:cNvSpPr/>
          <p:nvPr/>
        </p:nvSpPr>
        <p:spPr>
          <a:xfrm>
            <a:off x="3263573" y="6293070"/>
            <a:ext cx="53528" cy="250952"/>
          </a:xfrm>
          <a:custGeom>
            <a:avLst/>
            <a:gdLst/>
            <a:ahLst/>
            <a:cxnLst/>
            <a:rect l="0" t="0" r="0" b="0"/>
            <a:pathLst>
              <a:path w="2058789" h="9652000">
                <a:moveTo>
                  <a:pt x="0" y="923925"/>
                </a:moveTo>
                <a:cubicBezTo>
                  <a:pt x="0" y="307975"/>
                  <a:pt x="343165" y="0"/>
                  <a:pt x="1029494" y="0"/>
                </a:cubicBezTo>
                <a:cubicBezTo>
                  <a:pt x="1715691" y="0"/>
                  <a:pt x="2058789" y="307975"/>
                  <a:pt x="2058789" y="923925"/>
                </a:cubicBezTo>
                <a:cubicBezTo>
                  <a:pt x="2058789" y="1217480"/>
                  <a:pt x="1972998" y="1445949"/>
                  <a:pt x="1801416" y="1609329"/>
                </a:cubicBezTo>
                <a:cubicBezTo>
                  <a:pt x="1629834" y="1772577"/>
                  <a:pt x="1372526" y="1854200"/>
                  <a:pt x="1029494" y="1854200"/>
                </a:cubicBezTo>
                <a:cubicBezTo>
                  <a:pt x="343165" y="1854200"/>
                  <a:pt x="0" y="1544109"/>
                  <a:pt x="0" y="923925"/>
                </a:cubicBezTo>
                <a:close/>
                <a:moveTo>
                  <a:pt x="7816454" y="9652000"/>
                </a:moveTo>
                <a:moveTo>
                  <a:pt x="1971874" y="9652000"/>
                </a:moveTo>
                <a:lnTo>
                  <a:pt x="80566" y="9652000"/>
                </a:lnTo>
                <a:lnTo>
                  <a:pt x="80566" y="2717800"/>
                </a:lnTo>
                <a:lnTo>
                  <a:pt x="1971874" y="2717800"/>
                </a:lnTo>
                <a:close/>
                <a:moveTo>
                  <a:pt x="-911621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94" name="Freeform 1294"/>
          <p:cNvSpPr/>
          <p:nvPr/>
        </p:nvSpPr>
        <p:spPr>
          <a:xfrm>
            <a:off x="3354755" y="6360431"/>
            <a:ext cx="174773" cy="186893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95" name="Freeform 1295"/>
          <p:cNvSpPr/>
          <p:nvPr/>
        </p:nvSpPr>
        <p:spPr>
          <a:xfrm>
            <a:off x="3569452" y="6360431"/>
            <a:ext cx="166389" cy="183591"/>
          </a:xfrm>
          <a:custGeom>
            <a:avLst/>
            <a:gdLst/>
            <a:ahLst/>
            <a:cxnLst/>
            <a:rect l="0" t="0" r="0" b="0"/>
            <a:pathLst>
              <a:path w="6399609" h="7061200">
                <a:moveTo>
                  <a:pt x="6399609" y="7061200"/>
                </a:moveTo>
                <a:lnTo>
                  <a:pt x="4508302" y="7061200"/>
                </a:lnTo>
                <a:lnTo>
                  <a:pt x="4508302" y="3013274"/>
                </a:lnTo>
                <a:cubicBezTo>
                  <a:pt x="4508302" y="2513211"/>
                  <a:pt x="4419402" y="2138165"/>
                  <a:pt x="4241602" y="1888133"/>
                </a:cubicBezTo>
                <a:cubicBezTo>
                  <a:pt x="4063802" y="1638102"/>
                  <a:pt x="3780631" y="1513086"/>
                  <a:pt x="3392091" y="1513086"/>
                </a:cubicBezTo>
                <a:cubicBezTo>
                  <a:pt x="2862924" y="1513086"/>
                  <a:pt x="2480469" y="1689762"/>
                  <a:pt x="2244725" y="2043113"/>
                </a:cubicBezTo>
                <a:cubicBezTo>
                  <a:pt x="2009114" y="2396464"/>
                  <a:pt x="1891308" y="2982251"/>
                  <a:pt x="1891308" y="3800475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45022" y="127000"/>
                </a:lnTo>
                <a:lnTo>
                  <a:pt x="1699220" y="1016993"/>
                </a:lnTo>
                <a:lnTo>
                  <a:pt x="1804591" y="1016993"/>
                </a:lnTo>
                <a:cubicBezTo>
                  <a:pt x="2015464" y="682162"/>
                  <a:pt x="2305910" y="428956"/>
                  <a:pt x="2675930" y="257374"/>
                </a:cubicBezTo>
                <a:cubicBezTo>
                  <a:pt x="3045949" y="85791"/>
                  <a:pt x="3466571" y="0"/>
                  <a:pt x="3937794" y="0"/>
                </a:cubicBezTo>
                <a:cubicBezTo>
                  <a:pt x="4743979" y="0"/>
                  <a:pt x="5355828" y="218017"/>
                  <a:pt x="5773341" y="654050"/>
                </a:cubicBezTo>
                <a:cubicBezTo>
                  <a:pt x="6190853" y="1090084"/>
                  <a:pt x="6399609" y="1719329"/>
                  <a:pt x="6399609" y="2541786"/>
                </a:cubicBezTo>
                <a:close/>
                <a:moveTo>
                  <a:pt x="-99218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96" name="Freeform 1296"/>
          <p:cNvSpPr/>
          <p:nvPr/>
        </p:nvSpPr>
        <p:spPr>
          <a:xfrm>
            <a:off x="3784481" y="6504950"/>
            <a:ext cx="38855" cy="43694"/>
          </a:xfrm>
          <a:custGeom>
            <a:avLst/>
            <a:gdLst/>
            <a:ahLst/>
            <a:cxnLst/>
            <a:rect l="0" t="0" r="0" b="0"/>
            <a:pathLst>
              <a:path w="1494432" h="1680567">
                <a:moveTo>
                  <a:pt x="0" y="843360"/>
                </a:moveTo>
                <a:cubicBezTo>
                  <a:pt x="0" y="566341"/>
                  <a:pt x="63037" y="356526"/>
                  <a:pt x="189111" y="213916"/>
                </a:cubicBezTo>
                <a:cubicBezTo>
                  <a:pt x="315185" y="71306"/>
                  <a:pt x="496027" y="0"/>
                  <a:pt x="731639" y="0"/>
                </a:cubicBezTo>
                <a:cubicBezTo>
                  <a:pt x="971484" y="0"/>
                  <a:pt x="1158544" y="71306"/>
                  <a:pt x="1292820" y="213916"/>
                </a:cubicBezTo>
                <a:cubicBezTo>
                  <a:pt x="1427228" y="356526"/>
                  <a:pt x="1494432" y="566341"/>
                  <a:pt x="1494432" y="843360"/>
                </a:cubicBezTo>
                <a:cubicBezTo>
                  <a:pt x="1494432" y="1112044"/>
                  <a:pt x="1426236" y="1318750"/>
                  <a:pt x="1289843" y="1463477"/>
                </a:cubicBezTo>
                <a:cubicBezTo>
                  <a:pt x="1153451" y="1608203"/>
                  <a:pt x="967382" y="1680567"/>
                  <a:pt x="731639" y="1680567"/>
                </a:cubicBezTo>
                <a:cubicBezTo>
                  <a:pt x="520898" y="1680567"/>
                  <a:pt x="346273" y="1615479"/>
                  <a:pt x="207764" y="1485305"/>
                </a:cubicBezTo>
                <a:cubicBezTo>
                  <a:pt x="69254" y="1354998"/>
                  <a:pt x="0" y="1141016"/>
                  <a:pt x="0" y="843360"/>
                </a:cubicBezTo>
                <a:close/>
                <a:moveTo>
                  <a:pt x="-283171" y="1502767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98" name="Rectangle 1298"/>
          <p:cNvSpPr/>
          <p:nvPr/>
        </p:nvSpPr>
        <p:spPr>
          <a:xfrm>
            <a:off x="8517166" y="180569"/>
            <a:ext cx="1939198" cy="183794"/>
          </a:xfrm>
          <a:prstGeom prst="rect">
            <a:avLst/>
          </a:prstGeom>
        </p:spPr>
      </p:sp>
      <p:sp>
        <p:nvSpPr>
          <p:cNvPr id="1299" name="Freeform 1299"/>
          <p:cNvSpPr/>
          <p:nvPr/>
        </p:nvSpPr>
        <p:spPr>
          <a:xfrm>
            <a:off x="8524607" y="217450"/>
            <a:ext cx="111918" cy="111861"/>
          </a:xfrm>
          <a:custGeom>
            <a:avLst/>
            <a:gdLst/>
            <a:ahLst/>
            <a:cxnLst/>
            <a:rect l="0" t="0" r="0" b="0"/>
            <a:pathLst>
              <a:path w="9326562" h="9321800">
                <a:moveTo>
                  <a:pt x="4917479" y="2629099"/>
                </a:moveTo>
                <a:cubicBezTo>
                  <a:pt x="4400748" y="2629099"/>
                  <a:pt x="4002815" y="2808751"/>
                  <a:pt x="3723679" y="3168055"/>
                </a:cubicBezTo>
                <a:cubicBezTo>
                  <a:pt x="3444676" y="3527359"/>
                  <a:pt x="3305175" y="4025040"/>
                  <a:pt x="3305175" y="4661099"/>
                </a:cubicBezTo>
                <a:cubicBezTo>
                  <a:pt x="3305175" y="5354969"/>
                  <a:pt x="3436408" y="5869186"/>
                  <a:pt x="3698875" y="6203752"/>
                </a:cubicBezTo>
                <a:cubicBezTo>
                  <a:pt x="3961474" y="6538318"/>
                  <a:pt x="4363574" y="6705600"/>
                  <a:pt x="4905176" y="6705600"/>
                </a:cubicBezTo>
                <a:cubicBezTo>
                  <a:pt x="5260776" y="6705600"/>
                  <a:pt x="5696942" y="6612533"/>
                  <a:pt x="6213673" y="6426399"/>
                </a:cubicBezTo>
                <a:lnTo>
                  <a:pt x="6213673" y="7195344"/>
                </a:lnTo>
                <a:cubicBezTo>
                  <a:pt x="6015236" y="7278027"/>
                  <a:pt x="5811639" y="7348340"/>
                  <a:pt x="5602883" y="7406283"/>
                </a:cubicBezTo>
                <a:cubicBezTo>
                  <a:pt x="5394126" y="7464095"/>
                  <a:pt x="5145021" y="7493000"/>
                  <a:pt x="4855567" y="7493000"/>
                </a:cubicBezTo>
                <a:cubicBezTo>
                  <a:pt x="4053483" y="7493000"/>
                  <a:pt x="3437466" y="7244094"/>
                  <a:pt x="3007518" y="6746280"/>
                </a:cubicBezTo>
                <a:cubicBezTo>
                  <a:pt x="2577570" y="6248467"/>
                  <a:pt x="2362597" y="5553406"/>
                  <a:pt x="2362597" y="4661099"/>
                </a:cubicBezTo>
                <a:cubicBezTo>
                  <a:pt x="2362597" y="3797631"/>
                  <a:pt x="2590998" y="3111831"/>
                  <a:pt x="3047801" y="2603699"/>
                </a:cubicBezTo>
                <a:cubicBezTo>
                  <a:pt x="3504604" y="2095566"/>
                  <a:pt x="4127830" y="1841500"/>
                  <a:pt x="4917479" y="1841500"/>
                </a:cubicBezTo>
                <a:cubicBezTo>
                  <a:pt x="5446646" y="1841500"/>
                  <a:pt x="5955175" y="1965524"/>
                  <a:pt x="6443067" y="2213571"/>
                </a:cubicBezTo>
                <a:lnTo>
                  <a:pt x="6083300" y="2945408"/>
                </a:lnTo>
                <a:cubicBezTo>
                  <a:pt x="5636815" y="2734536"/>
                  <a:pt x="5248208" y="2629099"/>
                  <a:pt x="4917479" y="2629099"/>
                </a:cubicBezTo>
                <a:close/>
                <a:moveTo>
                  <a:pt x="5945584" y="9194800"/>
                </a:moveTo>
                <a:moveTo>
                  <a:pt x="0" y="4664075"/>
                </a:moveTo>
                <a:cubicBezTo>
                  <a:pt x="0" y="3837120"/>
                  <a:pt x="206705" y="3061825"/>
                  <a:pt x="620117" y="2338190"/>
                </a:cubicBezTo>
                <a:cubicBezTo>
                  <a:pt x="1033528" y="1614554"/>
                  <a:pt x="1601986" y="1043980"/>
                  <a:pt x="2325489" y="626468"/>
                </a:cubicBezTo>
                <a:cubicBezTo>
                  <a:pt x="3048992" y="208823"/>
                  <a:pt x="3828256" y="0"/>
                  <a:pt x="4663281" y="0"/>
                </a:cubicBezTo>
                <a:cubicBezTo>
                  <a:pt x="5490104" y="0"/>
                  <a:pt x="6265267" y="206772"/>
                  <a:pt x="6988770" y="620316"/>
                </a:cubicBezTo>
                <a:cubicBezTo>
                  <a:pt x="7712273" y="1033727"/>
                  <a:pt x="8282781" y="1602251"/>
                  <a:pt x="8700293" y="2325886"/>
                </a:cubicBezTo>
                <a:cubicBezTo>
                  <a:pt x="9117806" y="3049390"/>
                  <a:pt x="9326562" y="3828786"/>
                  <a:pt x="9326562" y="4664075"/>
                </a:cubicBezTo>
                <a:cubicBezTo>
                  <a:pt x="9326562" y="5478595"/>
                  <a:pt x="9126074" y="6243506"/>
                  <a:pt x="8725098" y="6958807"/>
                </a:cubicBezTo>
                <a:cubicBezTo>
                  <a:pt x="8324122" y="7674108"/>
                  <a:pt x="7761883" y="8246798"/>
                  <a:pt x="7038379" y="8676879"/>
                </a:cubicBezTo>
                <a:cubicBezTo>
                  <a:pt x="6314876" y="9106827"/>
                  <a:pt x="5523177" y="9321800"/>
                  <a:pt x="4663281" y="9321800"/>
                </a:cubicBezTo>
                <a:cubicBezTo>
                  <a:pt x="3807486" y="9321800"/>
                  <a:pt x="3017837" y="9107819"/>
                  <a:pt x="2294334" y="8679855"/>
                </a:cubicBezTo>
                <a:cubicBezTo>
                  <a:pt x="1570963" y="8251892"/>
                  <a:pt x="1007731" y="7680259"/>
                  <a:pt x="604639" y="6964958"/>
                </a:cubicBezTo>
                <a:cubicBezTo>
                  <a:pt x="201546" y="6249657"/>
                  <a:pt x="0" y="5482696"/>
                  <a:pt x="0" y="4664075"/>
                </a:cubicBezTo>
                <a:close/>
                <a:moveTo>
                  <a:pt x="3910608" y="9194800"/>
                </a:moveTo>
                <a:moveTo>
                  <a:pt x="651073" y="4663877"/>
                </a:moveTo>
                <a:cubicBezTo>
                  <a:pt x="651073" y="5379311"/>
                  <a:pt x="830924" y="6048177"/>
                  <a:pt x="1190625" y="6670477"/>
                </a:cubicBezTo>
                <a:cubicBezTo>
                  <a:pt x="1550326" y="7292777"/>
                  <a:pt x="2041260" y="7782785"/>
                  <a:pt x="2663428" y="8140502"/>
                </a:cubicBezTo>
                <a:cubicBezTo>
                  <a:pt x="3285596" y="8498086"/>
                  <a:pt x="3952213" y="8676879"/>
                  <a:pt x="4663281" y="8676879"/>
                </a:cubicBezTo>
                <a:cubicBezTo>
                  <a:pt x="5382683" y="8676879"/>
                  <a:pt x="6050359" y="8497028"/>
                  <a:pt x="6666309" y="8137327"/>
                </a:cubicBezTo>
                <a:cubicBezTo>
                  <a:pt x="7282259" y="7777494"/>
                  <a:pt x="7771077" y="7290594"/>
                  <a:pt x="8132762" y="6676629"/>
                </a:cubicBezTo>
                <a:cubicBezTo>
                  <a:pt x="8494580" y="6062663"/>
                  <a:pt x="8675489" y="5391746"/>
                  <a:pt x="8675489" y="4663877"/>
                </a:cubicBezTo>
                <a:cubicBezTo>
                  <a:pt x="8675489" y="3944475"/>
                  <a:pt x="8495638" y="3276733"/>
                  <a:pt x="8135937" y="2660650"/>
                </a:cubicBezTo>
                <a:cubicBezTo>
                  <a:pt x="7776236" y="2044568"/>
                  <a:pt x="7289403" y="1555618"/>
                  <a:pt x="6675437" y="1193800"/>
                </a:cubicBezTo>
                <a:cubicBezTo>
                  <a:pt x="6061604" y="831983"/>
                  <a:pt x="5390885" y="651074"/>
                  <a:pt x="4663281" y="651074"/>
                </a:cubicBezTo>
                <a:cubicBezTo>
                  <a:pt x="3943879" y="651074"/>
                  <a:pt x="3276203" y="830991"/>
                  <a:pt x="2660253" y="1190824"/>
                </a:cubicBezTo>
                <a:cubicBezTo>
                  <a:pt x="2044303" y="1550525"/>
                  <a:pt x="1555419" y="2037358"/>
                  <a:pt x="1193601" y="2651324"/>
                </a:cubicBezTo>
                <a:cubicBezTo>
                  <a:pt x="831916" y="3265290"/>
                  <a:pt x="651073" y="3936140"/>
                  <a:pt x="651073" y="4663877"/>
                </a:cubicBezTo>
                <a:close/>
                <a:moveTo>
                  <a:pt x="3910806" y="9194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00" name="Freeform 1300"/>
          <p:cNvSpPr/>
          <p:nvPr/>
        </p:nvSpPr>
        <p:spPr>
          <a:xfrm>
            <a:off x="8691445" y="217450"/>
            <a:ext cx="68460" cy="111861"/>
          </a:xfrm>
          <a:custGeom>
            <a:avLst/>
            <a:gdLst/>
            <a:ahLst/>
            <a:cxnLst/>
            <a:rect l="0" t="0" r="0" b="0"/>
            <a:pathLst>
              <a:path w="5705078" h="9321800">
                <a:moveTo>
                  <a:pt x="5705078" y="6785174"/>
                </a:moveTo>
                <a:cubicBezTo>
                  <a:pt x="5705078" y="7583157"/>
                  <a:pt x="5415690" y="8205457"/>
                  <a:pt x="4836914" y="8652074"/>
                </a:cubicBezTo>
                <a:cubicBezTo>
                  <a:pt x="4258138" y="9098558"/>
                  <a:pt x="3472656" y="9321800"/>
                  <a:pt x="2480469" y="9321800"/>
                </a:cubicBezTo>
                <a:cubicBezTo>
                  <a:pt x="1405599" y="9321800"/>
                  <a:pt x="578776" y="9183291"/>
                  <a:pt x="0" y="8906272"/>
                </a:cubicBezTo>
                <a:lnTo>
                  <a:pt x="0" y="7889280"/>
                </a:lnTo>
                <a:cubicBezTo>
                  <a:pt x="372136" y="8046443"/>
                  <a:pt x="777280" y="8170532"/>
                  <a:pt x="1215430" y="8261549"/>
                </a:cubicBezTo>
                <a:cubicBezTo>
                  <a:pt x="1653712" y="8352433"/>
                  <a:pt x="2087827" y="8397875"/>
                  <a:pt x="2517775" y="8397875"/>
                </a:cubicBezTo>
                <a:cubicBezTo>
                  <a:pt x="3220508" y="8397875"/>
                  <a:pt x="3749609" y="8264525"/>
                  <a:pt x="4105077" y="7997825"/>
                </a:cubicBezTo>
                <a:cubicBezTo>
                  <a:pt x="4460677" y="7731125"/>
                  <a:pt x="4638477" y="7359981"/>
                  <a:pt x="4638477" y="6884393"/>
                </a:cubicBezTo>
                <a:cubicBezTo>
                  <a:pt x="4638477" y="6570200"/>
                  <a:pt x="4575440" y="6312827"/>
                  <a:pt x="4449366" y="6112272"/>
                </a:cubicBezTo>
                <a:cubicBezTo>
                  <a:pt x="4323291" y="5911718"/>
                  <a:pt x="4112419" y="5726708"/>
                  <a:pt x="3816747" y="5557243"/>
                </a:cubicBezTo>
                <a:cubicBezTo>
                  <a:pt x="3521207" y="5387645"/>
                  <a:pt x="3071614" y="5195359"/>
                  <a:pt x="2467967" y="4980385"/>
                </a:cubicBezTo>
                <a:cubicBezTo>
                  <a:pt x="1624608" y="4678495"/>
                  <a:pt x="1022019" y="4320845"/>
                  <a:pt x="660202" y="3907433"/>
                </a:cubicBezTo>
                <a:cubicBezTo>
                  <a:pt x="298516" y="3493890"/>
                  <a:pt x="117673" y="2954272"/>
                  <a:pt x="117673" y="2288580"/>
                </a:cubicBezTo>
                <a:cubicBezTo>
                  <a:pt x="117673" y="1589816"/>
                  <a:pt x="380206" y="1033727"/>
                  <a:pt x="905272" y="620316"/>
                </a:cubicBezTo>
                <a:cubicBezTo>
                  <a:pt x="1430337" y="206772"/>
                  <a:pt x="2124869" y="0"/>
                  <a:pt x="2988866" y="0"/>
                </a:cubicBezTo>
                <a:cubicBezTo>
                  <a:pt x="3890037" y="0"/>
                  <a:pt x="4718910" y="165365"/>
                  <a:pt x="5475486" y="496094"/>
                </a:cubicBezTo>
                <a:lnTo>
                  <a:pt x="5146873" y="1413868"/>
                </a:lnTo>
                <a:cubicBezTo>
                  <a:pt x="4398632" y="1099675"/>
                  <a:pt x="3671027" y="942579"/>
                  <a:pt x="2964061" y="942579"/>
                </a:cubicBezTo>
                <a:cubicBezTo>
                  <a:pt x="2405922" y="942579"/>
                  <a:pt x="1969757" y="1062501"/>
                  <a:pt x="1655564" y="1302346"/>
                </a:cubicBezTo>
                <a:cubicBezTo>
                  <a:pt x="1341371" y="1542191"/>
                  <a:pt x="1184275" y="1875102"/>
                  <a:pt x="1184275" y="2301082"/>
                </a:cubicBezTo>
                <a:cubicBezTo>
                  <a:pt x="1184275" y="2615274"/>
                  <a:pt x="1242153" y="2872648"/>
                  <a:pt x="1357908" y="3073202"/>
                </a:cubicBezTo>
                <a:cubicBezTo>
                  <a:pt x="1473663" y="3273756"/>
                  <a:pt x="1668992" y="3457774"/>
                  <a:pt x="1943894" y="3625255"/>
                </a:cubicBezTo>
                <a:cubicBezTo>
                  <a:pt x="2218796" y="3792736"/>
                  <a:pt x="2639483" y="3977746"/>
                  <a:pt x="3205956" y="4180285"/>
                </a:cubicBezTo>
                <a:cubicBezTo>
                  <a:pt x="4156869" y="4519348"/>
                  <a:pt x="4811117" y="4883217"/>
                  <a:pt x="5168702" y="5271890"/>
                </a:cubicBezTo>
                <a:cubicBezTo>
                  <a:pt x="5526286" y="5660562"/>
                  <a:pt x="5705078" y="6164991"/>
                  <a:pt x="5705078" y="6785174"/>
                </a:cubicBezTo>
                <a:close/>
                <a:moveTo>
                  <a:pt x="1752203" y="9194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01" name="Freeform 1301"/>
          <p:cNvSpPr/>
          <p:nvPr/>
        </p:nvSpPr>
        <p:spPr>
          <a:xfrm>
            <a:off x="8769500" y="227356"/>
            <a:ext cx="48294" cy="101955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02" name="Freeform 1302"/>
          <p:cNvSpPr/>
          <p:nvPr/>
        </p:nvSpPr>
        <p:spPr>
          <a:xfrm>
            <a:off x="8828001" y="244882"/>
            <a:ext cx="65408" cy="84429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03" name="Freeform 1303"/>
          <p:cNvSpPr/>
          <p:nvPr/>
        </p:nvSpPr>
        <p:spPr>
          <a:xfrm>
            <a:off x="8907913" y="211201"/>
            <a:ext cx="107680" cy="116586"/>
          </a:xfrm>
          <a:custGeom>
            <a:avLst/>
            <a:gdLst/>
            <a:ahLst/>
            <a:cxnLst/>
            <a:rect l="0" t="0" r="0" b="0"/>
            <a:pathLst>
              <a:path w="8973344" h="9715500">
                <a:moveTo>
                  <a:pt x="8278812" y="3720108"/>
                </a:moveTo>
                <a:lnTo>
                  <a:pt x="6548636" y="3720108"/>
                </a:lnTo>
                <a:lnTo>
                  <a:pt x="6548636" y="9715500"/>
                </a:lnTo>
                <a:lnTo>
                  <a:pt x="5519142" y="9715500"/>
                </a:lnTo>
                <a:lnTo>
                  <a:pt x="5519142" y="3720108"/>
                </a:lnTo>
                <a:lnTo>
                  <a:pt x="4303712" y="3720108"/>
                </a:lnTo>
                <a:lnTo>
                  <a:pt x="4303712" y="3254971"/>
                </a:lnTo>
                <a:lnTo>
                  <a:pt x="5519142" y="2882900"/>
                </a:lnTo>
                <a:lnTo>
                  <a:pt x="5519142" y="2504679"/>
                </a:lnTo>
                <a:cubicBezTo>
                  <a:pt x="5519142" y="834893"/>
                  <a:pt x="6248863" y="0"/>
                  <a:pt x="7708305" y="0"/>
                </a:cubicBezTo>
                <a:cubicBezTo>
                  <a:pt x="8068006" y="0"/>
                  <a:pt x="8489686" y="72364"/>
                  <a:pt x="8973344" y="217091"/>
                </a:cubicBezTo>
                <a:lnTo>
                  <a:pt x="8706644" y="1041797"/>
                </a:lnTo>
                <a:cubicBezTo>
                  <a:pt x="8309769" y="913607"/>
                  <a:pt x="7970771" y="849511"/>
                  <a:pt x="7689651" y="849511"/>
                </a:cubicBezTo>
                <a:cubicBezTo>
                  <a:pt x="7301111" y="849511"/>
                  <a:pt x="7013773" y="978694"/>
                  <a:pt x="6827639" y="1237060"/>
                </a:cubicBezTo>
                <a:cubicBezTo>
                  <a:pt x="6641637" y="1495293"/>
                  <a:pt x="6548636" y="1909630"/>
                  <a:pt x="6548636" y="2480072"/>
                </a:cubicBezTo>
                <a:lnTo>
                  <a:pt x="6548636" y="2920207"/>
                </a:lnTo>
                <a:lnTo>
                  <a:pt x="8278812" y="2920207"/>
                </a:lnTo>
                <a:close/>
                <a:moveTo>
                  <a:pt x="5815608" y="9715500"/>
                </a:moveTo>
                <a:moveTo>
                  <a:pt x="3975100" y="3720108"/>
                </a:moveTo>
                <a:lnTo>
                  <a:pt x="2244923" y="3720108"/>
                </a:lnTo>
                <a:lnTo>
                  <a:pt x="2244923" y="9715500"/>
                </a:lnTo>
                <a:lnTo>
                  <a:pt x="1215430" y="9715500"/>
                </a:lnTo>
                <a:lnTo>
                  <a:pt x="1215430" y="3720108"/>
                </a:lnTo>
                <a:lnTo>
                  <a:pt x="0" y="3720108"/>
                </a:lnTo>
                <a:lnTo>
                  <a:pt x="0" y="3254971"/>
                </a:lnTo>
                <a:lnTo>
                  <a:pt x="1215430" y="2882900"/>
                </a:lnTo>
                <a:lnTo>
                  <a:pt x="1215430" y="2504679"/>
                </a:lnTo>
                <a:cubicBezTo>
                  <a:pt x="1215430" y="834893"/>
                  <a:pt x="1945150" y="0"/>
                  <a:pt x="3404592" y="0"/>
                </a:cubicBezTo>
                <a:cubicBezTo>
                  <a:pt x="3764293" y="0"/>
                  <a:pt x="4185973" y="72364"/>
                  <a:pt x="4669631" y="217091"/>
                </a:cubicBezTo>
                <a:lnTo>
                  <a:pt x="4402931" y="1041797"/>
                </a:lnTo>
                <a:cubicBezTo>
                  <a:pt x="4006056" y="913607"/>
                  <a:pt x="3667059" y="849511"/>
                  <a:pt x="3385939" y="849511"/>
                </a:cubicBezTo>
                <a:cubicBezTo>
                  <a:pt x="2997398" y="849511"/>
                  <a:pt x="2710061" y="978694"/>
                  <a:pt x="2523926" y="1237060"/>
                </a:cubicBezTo>
                <a:cubicBezTo>
                  <a:pt x="2337924" y="1495293"/>
                  <a:pt x="2244923" y="1909630"/>
                  <a:pt x="2244923" y="2480072"/>
                </a:cubicBezTo>
                <a:lnTo>
                  <a:pt x="2244923" y="2920207"/>
                </a:lnTo>
                <a:lnTo>
                  <a:pt x="3975100" y="2920207"/>
                </a:lnTo>
                <a:close/>
                <a:moveTo>
                  <a:pt x="5815608" y="9715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04" name="Freeform 1304"/>
          <p:cNvSpPr/>
          <p:nvPr/>
        </p:nvSpPr>
        <p:spPr>
          <a:xfrm>
            <a:off x="9016109" y="244882"/>
            <a:ext cx="65408" cy="84429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05" name="Freeform 1305"/>
          <p:cNvSpPr/>
          <p:nvPr/>
        </p:nvSpPr>
        <p:spPr>
          <a:xfrm>
            <a:off x="9106959" y="244729"/>
            <a:ext cx="68163" cy="83058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06" name="Freeform 1306"/>
          <p:cNvSpPr/>
          <p:nvPr/>
        </p:nvSpPr>
        <p:spPr>
          <a:xfrm>
            <a:off x="9228993" y="218974"/>
            <a:ext cx="136995" cy="108813"/>
          </a:xfrm>
          <a:custGeom>
            <a:avLst/>
            <a:gdLst/>
            <a:ahLst/>
            <a:cxnLst/>
            <a:rect l="0" t="0" r="0" b="0"/>
            <a:pathLst>
              <a:path w="11416308" h="9067800">
                <a:moveTo>
                  <a:pt x="8991600" y="9067800"/>
                </a:moveTo>
                <a:lnTo>
                  <a:pt x="7949803" y="9067800"/>
                </a:lnTo>
                <a:lnTo>
                  <a:pt x="6120606" y="2995613"/>
                </a:lnTo>
                <a:cubicBezTo>
                  <a:pt x="6033690" y="2726929"/>
                  <a:pt x="5936456" y="2387931"/>
                  <a:pt x="5828903" y="1978621"/>
                </a:cubicBezTo>
                <a:cubicBezTo>
                  <a:pt x="5721482" y="1569178"/>
                  <a:pt x="5665721" y="1323116"/>
                  <a:pt x="5661620" y="1240433"/>
                </a:cubicBezTo>
                <a:cubicBezTo>
                  <a:pt x="5570736" y="1786269"/>
                  <a:pt x="5426075" y="2383764"/>
                  <a:pt x="5227637" y="3032919"/>
                </a:cubicBezTo>
                <a:lnTo>
                  <a:pt x="3454003" y="9067800"/>
                </a:lnTo>
                <a:lnTo>
                  <a:pt x="2412206" y="9067800"/>
                </a:lnTo>
                <a:lnTo>
                  <a:pt x="0" y="0"/>
                </a:lnTo>
                <a:lnTo>
                  <a:pt x="1116211" y="0"/>
                </a:lnTo>
                <a:lnTo>
                  <a:pt x="2548731" y="5600700"/>
                </a:lnTo>
                <a:cubicBezTo>
                  <a:pt x="2747169" y="6386381"/>
                  <a:pt x="2891829" y="7097581"/>
                  <a:pt x="2982714" y="7734300"/>
                </a:cubicBezTo>
                <a:cubicBezTo>
                  <a:pt x="3094368" y="6977592"/>
                  <a:pt x="3259733" y="6237420"/>
                  <a:pt x="3478808" y="5513785"/>
                </a:cubicBezTo>
                <a:lnTo>
                  <a:pt x="5103614" y="0"/>
                </a:lnTo>
                <a:lnTo>
                  <a:pt x="6219825" y="0"/>
                </a:lnTo>
                <a:lnTo>
                  <a:pt x="7924998" y="5563394"/>
                </a:lnTo>
                <a:cubicBezTo>
                  <a:pt x="8123436" y="6204347"/>
                  <a:pt x="8290917" y="6927983"/>
                  <a:pt x="8427442" y="7734300"/>
                </a:cubicBezTo>
                <a:cubicBezTo>
                  <a:pt x="8505891" y="7147190"/>
                  <a:pt x="8654719" y="6431823"/>
                  <a:pt x="8873926" y="5588199"/>
                </a:cubicBezTo>
                <a:lnTo>
                  <a:pt x="10300097" y="0"/>
                </a:lnTo>
                <a:lnTo>
                  <a:pt x="11416308" y="0"/>
                </a:lnTo>
                <a:close/>
                <a:moveTo>
                  <a:pt x="-167481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07" name="Freeform 1307"/>
          <p:cNvSpPr/>
          <p:nvPr/>
        </p:nvSpPr>
        <p:spPr>
          <a:xfrm>
            <a:off x="9380132" y="215940"/>
            <a:ext cx="14585" cy="111847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08" name="Freeform 1308"/>
          <p:cNvSpPr/>
          <p:nvPr/>
        </p:nvSpPr>
        <p:spPr>
          <a:xfrm>
            <a:off x="9415176" y="211963"/>
            <a:ext cx="71735" cy="117348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09" name="Freeform 1309"/>
          <p:cNvSpPr/>
          <p:nvPr/>
        </p:nvSpPr>
        <p:spPr>
          <a:xfrm>
            <a:off x="9507898" y="244729"/>
            <a:ext cx="57819" cy="84582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10" name="Freeform 1310"/>
          <p:cNvSpPr/>
          <p:nvPr/>
        </p:nvSpPr>
        <p:spPr>
          <a:xfrm>
            <a:off x="9575026" y="227356"/>
            <a:ext cx="48294" cy="101955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11" name="Freeform 1311"/>
          <p:cNvSpPr/>
          <p:nvPr/>
        </p:nvSpPr>
        <p:spPr>
          <a:xfrm>
            <a:off x="9639628" y="244729"/>
            <a:ext cx="46955" cy="83058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12" name="Freeform 1312"/>
          <p:cNvSpPr/>
          <p:nvPr/>
        </p:nvSpPr>
        <p:spPr>
          <a:xfrm>
            <a:off x="9695737" y="244882"/>
            <a:ext cx="65408" cy="84429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13" name="Freeform 1313"/>
          <p:cNvSpPr/>
          <p:nvPr/>
        </p:nvSpPr>
        <p:spPr>
          <a:xfrm>
            <a:off x="9786587" y="244729"/>
            <a:ext cx="68163" cy="83058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14" name="Freeform 1314"/>
          <p:cNvSpPr/>
          <p:nvPr/>
        </p:nvSpPr>
        <p:spPr>
          <a:xfrm>
            <a:off x="9875592" y="211963"/>
            <a:ext cx="71735" cy="117348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15" name="Freeform 1315"/>
          <p:cNvSpPr/>
          <p:nvPr/>
        </p:nvSpPr>
        <p:spPr>
          <a:xfrm>
            <a:off x="10001491" y="218974"/>
            <a:ext cx="52908" cy="108813"/>
          </a:xfrm>
          <a:custGeom>
            <a:avLst/>
            <a:gdLst/>
            <a:ahLst/>
            <a:cxnLst/>
            <a:rect l="0" t="0" r="0" b="0"/>
            <a:pathLst>
              <a:path w="4409083" h="9067800">
                <a:moveTo>
                  <a:pt x="4409083" y="0"/>
                </a:moveTo>
                <a:lnTo>
                  <a:pt x="1029494" y="9067800"/>
                </a:lnTo>
                <a:lnTo>
                  <a:pt x="0" y="9067800"/>
                </a:lnTo>
                <a:lnTo>
                  <a:pt x="3379589" y="0"/>
                </a:lnTo>
                <a:close/>
                <a:moveTo>
                  <a:pt x="8943777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16" name="Freeform 1316"/>
          <p:cNvSpPr/>
          <p:nvPr/>
        </p:nvSpPr>
        <p:spPr>
          <a:xfrm>
            <a:off x="10097552" y="218974"/>
            <a:ext cx="136995" cy="108813"/>
          </a:xfrm>
          <a:custGeom>
            <a:avLst/>
            <a:gdLst/>
            <a:ahLst/>
            <a:cxnLst/>
            <a:rect l="0" t="0" r="0" b="0"/>
            <a:pathLst>
              <a:path w="11416308" h="9067800">
                <a:moveTo>
                  <a:pt x="8991600" y="9067800"/>
                </a:moveTo>
                <a:lnTo>
                  <a:pt x="7949803" y="9067800"/>
                </a:lnTo>
                <a:lnTo>
                  <a:pt x="6120606" y="2995613"/>
                </a:lnTo>
                <a:cubicBezTo>
                  <a:pt x="6033690" y="2726929"/>
                  <a:pt x="5936456" y="2387931"/>
                  <a:pt x="5828903" y="1978621"/>
                </a:cubicBezTo>
                <a:cubicBezTo>
                  <a:pt x="5721482" y="1569178"/>
                  <a:pt x="5665721" y="1323116"/>
                  <a:pt x="5661620" y="1240433"/>
                </a:cubicBezTo>
                <a:cubicBezTo>
                  <a:pt x="5570736" y="1786269"/>
                  <a:pt x="5426075" y="2383764"/>
                  <a:pt x="5227637" y="3032919"/>
                </a:cubicBezTo>
                <a:lnTo>
                  <a:pt x="3454003" y="9067800"/>
                </a:lnTo>
                <a:lnTo>
                  <a:pt x="2412206" y="9067800"/>
                </a:lnTo>
                <a:lnTo>
                  <a:pt x="0" y="0"/>
                </a:lnTo>
                <a:lnTo>
                  <a:pt x="1116211" y="0"/>
                </a:lnTo>
                <a:lnTo>
                  <a:pt x="2548731" y="5600700"/>
                </a:lnTo>
                <a:cubicBezTo>
                  <a:pt x="2747169" y="6386381"/>
                  <a:pt x="2891829" y="7097581"/>
                  <a:pt x="2982714" y="7734300"/>
                </a:cubicBezTo>
                <a:cubicBezTo>
                  <a:pt x="3094368" y="6977592"/>
                  <a:pt x="3259733" y="6237420"/>
                  <a:pt x="3478808" y="5513785"/>
                </a:cubicBezTo>
                <a:lnTo>
                  <a:pt x="5103614" y="0"/>
                </a:lnTo>
                <a:lnTo>
                  <a:pt x="6219825" y="0"/>
                </a:lnTo>
                <a:lnTo>
                  <a:pt x="7924998" y="5563394"/>
                </a:lnTo>
                <a:cubicBezTo>
                  <a:pt x="8123436" y="6204347"/>
                  <a:pt x="8290917" y="6927983"/>
                  <a:pt x="8427442" y="7734300"/>
                </a:cubicBezTo>
                <a:cubicBezTo>
                  <a:pt x="8505891" y="7147190"/>
                  <a:pt x="8654719" y="6431823"/>
                  <a:pt x="8873926" y="5588199"/>
                </a:cubicBezTo>
                <a:lnTo>
                  <a:pt x="10300097" y="0"/>
                </a:lnTo>
                <a:lnTo>
                  <a:pt x="11416308" y="0"/>
                </a:lnTo>
                <a:close/>
                <a:moveTo>
                  <a:pt x="-167481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17" name="Freeform 1317"/>
          <p:cNvSpPr/>
          <p:nvPr/>
        </p:nvSpPr>
        <p:spPr>
          <a:xfrm>
            <a:off x="10238643" y="218974"/>
            <a:ext cx="136995" cy="108813"/>
          </a:xfrm>
          <a:custGeom>
            <a:avLst/>
            <a:gdLst/>
            <a:ahLst/>
            <a:cxnLst/>
            <a:rect l="0" t="0" r="0" b="0"/>
            <a:pathLst>
              <a:path w="11416308" h="9067800">
                <a:moveTo>
                  <a:pt x="8991600" y="9067800"/>
                </a:moveTo>
                <a:lnTo>
                  <a:pt x="7949803" y="9067800"/>
                </a:lnTo>
                <a:lnTo>
                  <a:pt x="6120606" y="2995613"/>
                </a:lnTo>
                <a:cubicBezTo>
                  <a:pt x="6033690" y="2726929"/>
                  <a:pt x="5936456" y="2387931"/>
                  <a:pt x="5828903" y="1978621"/>
                </a:cubicBezTo>
                <a:cubicBezTo>
                  <a:pt x="5721482" y="1569178"/>
                  <a:pt x="5665721" y="1323116"/>
                  <a:pt x="5661620" y="1240433"/>
                </a:cubicBezTo>
                <a:cubicBezTo>
                  <a:pt x="5570736" y="1786269"/>
                  <a:pt x="5426075" y="2383764"/>
                  <a:pt x="5227637" y="3032919"/>
                </a:cubicBezTo>
                <a:lnTo>
                  <a:pt x="3454003" y="9067800"/>
                </a:lnTo>
                <a:lnTo>
                  <a:pt x="2412206" y="9067800"/>
                </a:lnTo>
                <a:lnTo>
                  <a:pt x="0" y="0"/>
                </a:lnTo>
                <a:lnTo>
                  <a:pt x="1116211" y="0"/>
                </a:lnTo>
                <a:lnTo>
                  <a:pt x="2548731" y="5600700"/>
                </a:lnTo>
                <a:cubicBezTo>
                  <a:pt x="2747169" y="6386381"/>
                  <a:pt x="2891829" y="7097581"/>
                  <a:pt x="2982714" y="7734300"/>
                </a:cubicBezTo>
                <a:cubicBezTo>
                  <a:pt x="3094368" y="6977592"/>
                  <a:pt x="3259733" y="6237420"/>
                  <a:pt x="3478808" y="5513785"/>
                </a:cubicBezTo>
                <a:lnTo>
                  <a:pt x="5103614" y="0"/>
                </a:lnTo>
                <a:lnTo>
                  <a:pt x="6219825" y="0"/>
                </a:lnTo>
                <a:lnTo>
                  <a:pt x="7924998" y="5563394"/>
                </a:lnTo>
                <a:cubicBezTo>
                  <a:pt x="8123436" y="6204347"/>
                  <a:pt x="8290917" y="6927983"/>
                  <a:pt x="8427442" y="7734300"/>
                </a:cubicBezTo>
                <a:cubicBezTo>
                  <a:pt x="8505891" y="7147190"/>
                  <a:pt x="8654719" y="6431823"/>
                  <a:pt x="8873926" y="5588199"/>
                </a:cubicBezTo>
                <a:lnTo>
                  <a:pt x="10300097" y="0"/>
                </a:lnTo>
                <a:lnTo>
                  <a:pt x="11416308" y="0"/>
                </a:lnTo>
                <a:close/>
                <a:moveTo>
                  <a:pt x="-167481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18" name="Freeform 1318"/>
          <p:cNvSpPr/>
          <p:nvPr/>
        </p:nvSpPr>
        <p:spPr>
          <a:xfrm>
            <a:off x="10392682" y="218974"/>
            <a:ext cx="60648" cy="108813"/>
          </a:xfrm>
          <a:custGeom>
            <a:avLst/>
            <a:gdLst/>
            <a:ahLst/>
            <a:cxnLst/>
            <a:rect l="0" t="0" r="0" b="0"/>
            <a:pathLst>
              <a:path w="5054005" h="9067800">
                <a:moveTo>
                  <a:pt x="1054299" y="9067800"/>
                </a:moveTo>
                <a:lnTo>
                  <a:pt x="0" y="9067800"/>
                </a:lnTo>
                <a:lnTo>
                  <a:pt x="0" y="0"/>
                </a:lnTo>
                <a:lnTo>
                  <a:pt x="5054005" y="0"/>
                </a:lnTo>
                <a:lnTo>
                  <a:pt x="5054005" y="936427"/>
                </a:lnTo>
                <a:lnTo>
                  <a:pt x="1054299" y="936427"/>
                </a:lnTo>
                <a:lnTo>
                  <a:pt x="1054299" y="4254500"/>
                </a:lnTo>
                <a:lnTo>
                  <a:pt x="4812110" y="4254500"/>
                </a:lnTo>
                <a:lnTo>
                  <a:pt x="4812110" y="5190927"/>
                </a:lnTo>
                <a:lnTo>
                  <a:pt x="1054299" y="5190927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36" name="Picture 335">
            <a:extLst>
              <a:ext uri="{FF2B5EF4-FFF2-40B4-BE49-F238E27FC236}">
                <a16:creationId xmlns:a16="http://schemas.microsoft.com/office/drawing/2014/main" xmlns="" id="{1E49C2CD-1DBB-46FF-A6BF-DA44C7B54DD7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00349" y="92970"/>
            <a:ext cx="6041660" cy="187163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" name="Picture 1320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596816" y="16978"/>
            <a:ext cx="4096268" cy="7544104"/>
          </a:xfrm>
          <a:prstGeom prst="rect">
            <a:avLst/>
          </a:prstGeom>
          <a:noFill/>
        </p:spPr>
      </p:pic>
      <p:sp>
        <p:nvSpPr>
          <p:cNvPr id="1321" name="Rectangle 1321"/>
          <p:cNvSpPr/>
          <p:nvPr/>
        </p:nvSpPr>
        <p:spPr>
          <a:xfrm>
            <a:off x="541094" y="1602245"/>
            <a:ext cx="5695064" cy="728420"/>
          </a:xfrm>
          <a:prstGeom prst="rect">
            <a:avLst/>
          </a:prstGeom>
        </p:spPr>
      </p:sp>
      <p:sp>
        <p:nvSpPr>
          <p:cNvPr id="1322" name="Freeform 1322"/>
          <p:cNvSpPr/>
          <p:nvPr/>
        </p:nvSpPr>
        <p:spPr>
          <a:xfrm>
            <a:off x="543999" y="1685456"/>
            <a:ext cx="176708" cy="235762"/>
          </a:xfrm>
          <a:custGeom>
            <a:avLst/>
            <a:gdLst/>
            <a:ahLst/>
            <a:cxnLst/>
            <a:rect l="0" t="0" r="0" b="0"/>
            <a:pathLst>
              <a:path w="6796484" h="9067800">
                <a:moveTo>
                  <a:pt x="3925292" y="9067800"/>
                </a:moveTo>
                <a:lnTo>
                  <a:pt x="2870994" y="9067800"/>
                </a:lnTo>
                <a:lnTo>
                  <a:pt x="2870994" y="936427"/>
                </a:lnTo>
                <a:lnTo>
                  <a:pt x="0" y="936427"/>
                </a:lnTo>
                <a:lnTo>
                  <a:pt x="0" y="0"/>
                </a:lnTo>
                <a:lnTo>
                  <a:pt x="6796484" y="0"/>
                </a:lnTo>
                <a:lnTo>
                  <a:pt x="6796484" y="936427"/>
                </a:lnTo>
                <a:lnTo>
                  <a:pt x="3925292" y="936427"/>
                </a:lnTo>
                <a:close/>
                <a:moveTo>
                  <a:pt x="-111720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23" name="Freeform 1323"/>
          <p:cNvSpPr/>
          <p:nvPr/>
        </p:nvSpPr>
        <p:spPr>
          <a:xfrm>
            <a:off x="752171" y="1670266"/>
            <a:ext cx="147687" cy="250952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24" name="Freeform 1324"/>
          <p:cNvSpPr/>
          <p:nvPr/>
        </p:nvSpPr>
        <p:spPr>
          <a:xfrm>
            <a:off x="945014" y="17412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25" name="Freeform 1325"/>
          <p:cNvSpPr/>
          <p:nvPr/>
        </p:nvSpPr>
        <p:spPr>
          <a:xfrm>
            <a:off x="1201308" y="1744561"/>
            <a:ext cx="249584" cy="176657"/>
          </a:xfrm>
          <a:custGeom>
            <a:avLst/>
            <a:gdLst/>
            <a:ahLst/>
            <a:cxnLst/>
            <a:rect l="0" t="0" r="0" b="0"/>
            <a:pathLst>
              <a:path w="9599414" h="6794500">
                <a:moveTo>
                  <a:pt x="6498828" y="6794500"/>
                </a:moveTo>
                <a:lnTo>
                  <a:pt x="5252442" y="2808288"/>
                </a:lnTo>
                <a:cubicBezTo>
                  <a:pt x="5173861" y="2564475"/>
                  <a:pt x="5027084" y="2010701"/>
                  <a:pt x="4812109" y="1146969"/>
                </a:cubicBezTo>
                <a:lnTo>
                  <a:pt x="4762500" y="1146969"/>
                </a:lnTo>
                <a:cubicBezTo>
                  <a:pt x="4597135" y="1870208"/>
                  <a:pt x="4452474" y="2428148"/>
                  <a:pt x="4328517" y="2820790"/>
                </a:cubicBezTo>
                <a:lnTo>
                  <a:pt x="3044825" y="6794500"/>
                </a:lnTo>
                <a:lnTo>
                  <a:pt x="1854200" y="6794500"/>
                </a:lnTo>
                <a:lnTo>
                  <a:pt x="0" y="0"/>
                </a:lnTo>
                <a:lnTo>
                  <a:pt x="1079103" y="0"/>
                </a:lnTo>
                <a:cubicBezTo>
                  <a:pt x="1517253" y="1706960"/>
                  <a:pt x="1851025" y="3006792"/>
                  <a:pt x="2080419" y="3899496"/>
                </a:cubicBezTo>
                <a:cubicBezTo>
                  <a:pt x="2309945" y="4792200"/>
                  <a:pt x="2441244" y="5393532"/>
                  <a:pt x="2474317" y="5703491"/>
                </a:cubicBezTo>
                <a:lnTo>
                  <a:pt x="2523927" y="5703491"/>
                </a:lnTo>
                <a:cubicBezTo>
                  <a:pt x="2569435" y="5467880"/>
                  <a:pt x="2642791" y="5163080"/>
                  <a:pt x="2743994" y="4789091"/>
                </a:cubicBezTo>
                <a:cubicBezTo>
                  <a:pt x="2845329" y="4415103"/>
                  <a:pt x="2933171" y="4118571"/>
                  <a:pt x="3007519" y="3899496"/>
                </a:cubicBezTo>
                <a:lnTo>
                  <a:pt x="4254103" y="0"/>
                </a:lnTo>
                <a:lnTo>
                  <a:pt x="5370314" y="0"/>
                </a:lnTo>
                <a:lnTo>
                  <a:pt x="6585744" y="3899297"/>
                </a:lnTo>
                <a:cubicBezTo>
                  <a:pt x="6817254" y="4610233"/>
                  <a:pt x="6974350" y="5207464"/>
                  <a:pt x="7057033" y="5690990"/>
                </a:cubicBezTo>
                <a:lnTo>
                  <a:pt x="7106642" y="5690990"/>
                </a:lnTo>
                <a:cubicBezTo>
                  <a:pt x="7123178" y="5542161"/>
                  <a:pt x="7167563" y="5312768"/>
                  <a:pt x="7239794" y="5002808"/>
                </a:cubicBezTo>
                <a:cubicBezTo>
                  <a:pt x="7312158" y="4692849"/>
                  <a:pt x="7743164" y="3025246"/>
                  <a:pt x="8532813" y="0"/>
                </a:cubicBezTo>
                <a:lnTo>
                  <a:pt x="9599414" y="0"/>
                </a:lnTo>
                <a:lnTo>
                  <a:pt x="7720409" y="6794500"/>
                </a:lnTo>
                <a:close/>
                <a:moveTo>
                  <a:pt x="-142676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26" name="Freeform 1326"/>
          <p:cNvSpPr/>
          <p:nvPr/>
        </p:nvSpPr>
        <p:spPr>
          <a:xfrm>
            <a:off x="1469619" y="17415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27" name="Freeform 1327"/>
          <p:cNvSpPr/>
          <p:nvPr/>
        </p:nvSpPr>
        <p:spPr>
          <a:xfrm>
            <a:off x="1638443" y="1744561"/>
            <a:ext cx="165744" cy="255905"/>
          </a:xfrm>
          <a:custGeom>
            <a:avLst/>
            <a:gdLst/>
            <a:ahLst/>
            <a:cxnLst/>
            <a:rect l="0" t="0" r="0" b="0"/>
            <a:pathLst>
              <a:path w="6374805" h="9842500">
                <a:moveTo>
                  <a:pt x="0" y="0"/>
                </a:moveTo>
                <a:lnTo>
                  <a:pt x="1103908" y="0"/>
                </a:lnTo>
                <a:lnTo>
                  <a:pt x="2592189" y="3873897"/>
                </a:lnTo>
                <a:cubicBezTo>
                  <a:pt x="2918685" y="4758135"/>
                  <a:pt x="3121224" y="5396508"/>
                  <a:pt x="3199805" y="5789018"/>
                </a:cubicBezTo>
                <a:lnTo>
                  <a:pt x="3249414" y="5789018"/>
                </a:lnTo>
                <a:cubicBezTo>
                  <a:pt x="3303124" y="5578277"/>
                  <a:pt x="3415771" y="5217782"/>
                  <a:pt x="3587353" y="4707533"/>
                </a:cubicBezTo>
                <a:cubicBezTo>
                  <a:pt x="3758935" y="4197152"/>
                  <a:pt x="4320183" y="2627975"/>
                  <a:pt x="5271095" y="0"/>
                </a:cubicBezTo>
                <a:lnTo>
                  <a:pt x="6374805" y="0"/>
                </a:lnTo>
                <a:lnTo>
                  <a:pt x="3454003" y="7735093"/>
                </a:lnTo>
                <a:cubicBezTo>
                  <a:pt x="3164549" y="8499607"/>
                  <a:pt x="2826544" y="9041937"/>
                  <a:pt x="2439988" y="9362082"/>
                </a:cubicBezTo>
                <a:cubicBezTo>
                  <a:pt x="2053564" y="9682360"/>
                  <a:pt x="1579232" y="9842500"/>
                  <a:pt x="1016992" y="9842500"/>
                </a:cubicBezTo>
                <a:cubicBezTo>
                  <a:pt x="702800" y="9842500"/>
                  <a:pt x="392708" y="9807376"/>
                  <a:pt x="86717" y="9737129"/>
                </a:cubicBezTo>
                <a:lnTo>
                  <a:pt x="86717" y="8912225"/>
                </a:lnTo>
                <a:cubicBezTo>
                  <a:pt x="314127" y="8961834"/>
                  <a:pt x="568391" y="8986639"/>
                  <a:pt x="849511" y="8986639"/>
                </a:cubicBezTo>
                <a:cubicBezTo>
                  <a:pt x="1556478" y="8986639"/>
                  <a:pt x="2060840" y="8589962"/>
                  <a:pt x="2362597" y="7796609"/>
                </a:cubicBezTo>
                <a:lnTo>
                  <a:pt x="2740819" y="6829821"/>
                </a:lnTo>
                <a:close/>
                <a:moveTo>
                  <a:pt x="6781999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28" name="Freeform 1328"/>
          <p:cNvSpPr/>
          <p:nvPr/>
        </p:nvSpPr>
        <p:spPr>
          <a:xfrm>
            <a:off x="1894100" y="1744561"/>
            <a:ext cx="249584" cy="176657"/>
          </a:xfrm>
          <a:custGeom>
            <a:avLst/>
            <a:gdLst/>
            <a:ahLst/>
            <a:cxnLst/>
            <a:rect l="0" t="0" r="0" b="0"/>
            <a:pathLst>
              <a:path w="9599414" h="6794500">
                <a:moveTo>
                  <a:pt x="6498828" y="6794500"/>
                </a:moveTo>
                <a:lnTo>
                  <a:pt x="5252442" y="2808288"/>
                </a:lnTo>
                <a:cubicBezTo>
                  <a:pt x="5173861" y="2564475"/>
                  <a:pt x="5027084" y="2010701"/>
                  <a:pt x="4812109" y="1146969"/>
                </a:cubicBezTo>
                <a:lnTo>
                  <a:pt x="4762500" y="1146969"/>
                </a:lnTo>
                <a:cubicBezTo>
                  <a:pt x="4597135" y="1870208"/>
                  <a:pt x="4452474" y="2428148"/>
                  <a:pt x="4328517" y="2820790"/>
                </a:cubicBezTo>
                <a:lnTo>
                  <a:pt x="3044825" y="6794500"/>
                </a:lnTo>
                <a:lnTo>
                  <a:pt x="1854200" y="6794500"/>
                </a:lnTo>
                <a:lnTo>
                  <a:pt x="0" y="0"/>
                </a:lnTo>
                <a:lnTo>
                  <a:pt x="1079103" y="0"/>
                </a:lnTo>
                <a:cubicBezTo>
                  <a:pt x="1517253" y="1706960"/>
                  <a:pt x="1851025" y="3006792"/>
                  <a:pt x="2080419" y="3899496"/>
                </a:cubicBezTo>
                <a:cubicBezTo>
                  <a:pt x="2309945" y="4792200"/>
                  <a:pt x="2441244" y="5393532"/>
                  <a:pt x="2474317" y="5703491"/>
                </a:cubicBezTo>
                <a:lnTo>
                  <a:pt x="2523927" y="5703491"/>
                </a:lnTo>
                <a:cubicBezTo>
                  <a:pt x="2569435" y="5467880"/>
                  <a:pt x="2642791" y="5163080"/>
                  <a:pt x="2743994" y="4789091"/>
                </a:cubicBezTo>
                <a:cubicBezTo>
                  <a:pt x="2845329" y="4415103"/>
                  <a:pt x="2933171" y="4118571"/>
                  <a:pt x="3007519" y="3899496"/>
                </a:cubicBezTo>
                <a:lnTo>
                  <a:pt x="4254103" y="0"/>
                </a:lnTo>
                <a:lnTo>
                  <a:pt x="5370314" y="0"/>
                </a:lnTo>
                <a:lnTo>
                  <a:pt x="6585744" y="3899297"/>
                </a:lnTo>
                <a:cubicBezTo>
                  <a:pt x="6817254" y="4610233"/>
                  <a:pt x="6974350" y="5207464"/>
                  <a:pt x="7057033" y="5690990"/>
                </a:cubicBezTo>
                <a:lnTo>
                  <a:pt x="7106642" y="5690990"/>
                </a:lnTo>
                <a:cubicBezTo>
                  <a:pt x="7123178" y="5542161"/>
                  <a:pt x="7167563" y="5312768"/>
                  <a:pt x="7239794" y="5002808"/>
                </a:cubicBezTo>
                <a:cubicBezTo>
                  <a:pt x="7312158" y="4692849"/>
                  <a:pt x="7743164" y="3025246"/>
                  <a:pt x="8532813" y="0"/>
                </a:cubicBezTo>
                <a:lnTo>
                  <a:pt x="9599414" y="0"/>
                </a:lnTo>
                <a:lnTo>
                  <a:pt x="7720409" y="6794500"/>
                </a:lnTo>
                <a:close/>
                <a:moveTo>
                  <a:pt x="-142676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29" name="Freeform 1329"/>
          <p:cNvSpPr/>
          <p:nvPr/>
        </p:nvSpPr>
        <p:spPr>
          <a:xfrm>
            <a:off x="2165796" y="17412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30" name="Freeform 1330"/>
          <p:cNvSpPr/>
          <p:nvPr/>
        </p:nvSpPr>
        <p:spPr>
          <a:xfrm>
            <a:off x="2424670" y="1741259"/>
            <a:ext cx="166709" cy="259207"/>
          </a:xfrm>
          <a:custGeom>
            <a:avLst/>
            <a:gdLst/>
            <a:ahLst/>
            <a:cxnLst/>
            <a:rect l="0" t="0" r="0" b="0"/>
            <a:pathLst>
              <a:path w="6411912" h="9969500">
                <a:moveTo>
                  <a:pt x="6411912" y="127000"/>
                </a:moveTo>
                <a:lnTo>
                  <a:pt x="6411912" y="778074"/>
                </a:lnTo>
                <a:lnTo>
                  <a:pt x="5153223" y="926902"/>
                </a:lnTo>
                <a:cubicBezTo>
                  <a:pt x="5268979" y="1071497"/>
                  <a:pt x="5372298" y="1260475"/>
                  <a:pt x="5463183" y="1493838"/>
                </a:cubicBezTo>
                <a:cubicBezTo>
                  <a:pt x="5554199" y="1727068"/>
                  <a:pt x="5599708" y="1990329"/>
                  <a:pt x="5599708" y="2283619"/>
                </a:cubicBezTo>
                <a:cubicBezTo>
                  <a:pt x="5599708" y="2948517"/>
                  <a:pt x="5372298" y="3479205"/>
                  <a:pt x="4917480" y="3875683"/>
                </a:cubicBezTo>
                <a:cubicBezTo>
                  <a:pt x="4462793" y="4272161"/>
                  <a:pt x="3838575" y="4470400"/>
                  <a:pt x="3044825" y="4470400"/>
                </a:cubicBezTo>
                <a:cubicBezTo>
                  <a:pt x="2842154" y="4470400"/>
                  <a:pt x="2651985" y="4453864"/>
                  <a:pt x="2474317" y="4420791"/>
                </a:cubicBezTo>
                <a:cubicBezTo>
                  <a:pt x="2036035" y="4652434"/>
                  <a:pt x="1816894" y="4944137"/>
                  <a:pt x="1816894" y="5295900"/>
                </a:cubicBezTo>
                <a:cubicBezTo>
                  <a:pt x="1816894" y="5482035"/>
                  <a:pt x="1893358" y="5619618"/>
                  <a:pt x="2046287" y="5708650"/>
                </a:cubicBezTo>
                <a:cubicBezTo>
                  <a:pt x="2199349" y="5797550"/>
                  <a:pt x="2461882" y="5842000"/>
                  <a:pt x="2833886" y="5842000"/>
                </a:cubicBezTo>
                <a:lnTo>
                  <a:pt x="4037012" y="5842000"/>
                </a:lnTo>
                <a:cubicBezTo>
                  <a:pt x="4772819" y="5842000"/>
                  <a:pt x="5338101" y="5996980"/>
                  <a:pt x="5732859" y="6306940"/>
                </a:cubicBezTo>
                <a:cubicBezTo>
                  <a:pt x="6127750" y="6616767"/>
                  <a:pt x="6325195" y="7067086"/>
                  <a:pt x="6325195" y="7657901"/>
                </a:cubicBezTo>
                <a:cubicBezTo>
                  <a:pt x="6325195" y="8409847"/>
                  <a:pt x="6023372" y="8983067"/>
                  <a:pt x="5419725" y="9377560"/>
                </a:cubicBezTo>
                <a:cubicBezTo>
                  <a:pt x="4816210" y="9772187"/>
                  <a:pt x="3935677" y="9969500"/>
                  <a:pt x="2778125" y="9969500"/>
                </a:cubicBezTo>
                <a:cubicBezTo>
                  <a:pt x="1889257" y="9969500"/>
                  <a:pt x="1203986" y="9804201"/>
                  <a:pt x="722312" y="9473604"/>
                </a:cubicBezTo>
                <a:cubicBezTo>
                  <a:pt x="240771" y="9143140"/>
                  <a:pt x="0" y="8676348"/>
                  <a:pt x="0" y="8073231"/>
                </a:cubicBezTo>
                <a:cubicBezTo>
                  <a:pt x="0" y="7660084"/>
                  <a:pt x="132291" y="7302698"/>
                  <a:pt x="396875" y="7001073"/>
                </a:cubicBezTo>
                <a:cubicBezTo>
                  <a:pt x="661458" y="6699581"/>
                  <a:pt x="1033528" y="6495124"/>
                  <a:pt x="1513086" y="6387704"/>
                </a:cubicBezTo>
                <a:cubicBezTo>
                  <a:pt x="1339387" y="6309122"/>
                  <a:pt x="1193601" y="6187149"/>
                  <a:pt x="1075730" y="6021785"/>
                </a:cubicBezTo>
                <a:cubicBezTo>
                  <a:pt x="957990" y="5856288"/>
                  <a:pt x="899120" y="5663936"/>
                  <a:pt x="899120" y="5444729"/>
                </a:cubicBezTo>
                <a:cubicBezTo>
                  <a:pt x="899120" y="5196549"/>
                  <a:pt x="965266" y="4979393"/>
                  <a:pt x="1097558" y="4793258"/>
                </a:cubicBezTo>
                <a:cubicBezTo>
                  <a:pt x="1229849" y="4607124"/>
                  <a:pt x="1438606" y="4427207"/>
                  <a:pt x="1723826" y="4253508"/>
                </a:cubicBezTo>
                <a:cubicBezTo>
                  <a:pt x="1372460" y="4108781"/>
                  <a:pt x="1086181" y="3862851"/>
                  <a:pt x="864989" y="3515718"/>
                </a:cubicBezTo>
                <a:cubicBezTo>
                  <a:pt x="643797" y="3168452"/>
                  <a:pt x="533201" y="2771577"/>
                  <a:pt x="533201" y="2325093"/>
                </a:cubicBezTo>
                <a:cubicBezTo>
                  <a:pt x="533201" y="1581084"/>
                  <a:pt x="756444" y="1007600"/>
                  <a:pt x="1202928" y="604640"/>
                </a:cubicBezTo>
                <a:cubicBezTo>
                  <a:pt x="1649412" y="201547"/>
                  <a:pt x="2281965" y="0"/>
                  <a:pt x="3100586" y="0"/>
                </a:cubicBezTo>
                <a:cubicBezTo>
                  <a:pt x="3456186" y="0"/>
                  <a:pt x="3776596" y="42334"/>
                  <a:pt x="4061817" y="127000"/>
                </a:cubicBezTo>
                <a:close/>
                <a:moveTo>
                  <a:pt x="6552605" y="6921500"/>
                </a:moveTo>
                <a:moveTo>
                  <a:pt x="992187" y="8060729"/>
                </a:moveTo>
                <a:cubicBezTo>
                  <a:pt x="992187" y="8428235"/>
                  <a:pt x="1147233" y="8706974"/>
                  <a:pt x="1457325" y="8896945"/>
                </a:cubicBezTo>
                <a:cubicBezTo>
                  <a:pt x="1767417" y="9086916"/>
                  <a:pt x="2211850" y="9181901"/>
                  <a:pt x="2790626" y="9181901"/>
                </a:cubicBezTo>
                <a:cubicBezTo>
                  <a:pt x="3654623" y="9181901"/>
                  <a:pt x="4294319" y="9052851"/>
                  <a:pt x="4709715" y="8794750"/>
                </a:cubicBezTo>
                <a:cubicBezTo>
                  <a:pt x="5125244" y="8536648"/>
                  <a:pt x="5333008" y="8186605"/>
                  <a:pt x="5333008" y="7744618"/>
                </a:cubicBezTo>
                <a:cubicBezTo>
                  <a:pt x="5333008" y="7377112"/>
                  <a:pt x="5219303" y="7122120"/>
                  <a:pt x="4991894" y="6979642"/>
                </a:cubicBezTo>
                <a:cubicBezTo>
                  <a:pt x="4764616" y="6837165"/>
                  <a:pt x="4336785" y="6765925"/>
                  <a:pt x="3708400" y="6765925"/>
                </a:cubicBezTo>
                <a:lnTo>
                  <a:pt x="2474317" y="6765925"/>
                </a:lnTo>
                <a:cubicBezTo>
                  <a:pt x="2007195" y="6765925"/>
                  <a:pt x="1643393" y="6877447"/>
                  <a:pt x="1382911" y="7100490"/>
                </a:cubicBezTo>
                <a:cubicBezTo>
                  <a:pt x="1122428" y="7323534"/>
                  <a:pt x="992187" y="7643614"/>
                  <a:pt x="992187" y="8060729"/>
                </a:cubicBezTo>
                <a:close/>
                <a:moveTo>
                  <a:pt x="-1381124" y="6921500"/>
                </a:moveTo>
                <a:moveTo>
                  <a:pt x="1550194" y="2300288"/>
                </a:moveTo>
                <a:cubicBezTo>
                  <a:pt x="1550194" y="2775612"/>
                  <a:pt x="1684536" y="3135247"/>
                  <a:pt x="1953220" y="3379193"/>
                </a:cubicBezTo>
                <a:cubicBezTo>
                  <a:pt x="2222037" y="3623006"/>
                  <a:pt x="2596224" y="3744913"/>
                  <a:pt x="3075781" y="3744913"/>
                </a:cubicBezTo>
                <a:cubicBezTo>
                  <a:pt x="4080404" y="3744913"/>
                  <a:pt x="4582715" y="3257154"/>
                  <a:pt x="4582715" y="2281635"/>
                </a:cubicBezTo>
                <a:cubicBezTo>
                  <a:pt x="4582715" y="1260740"/>
                  <a:pt x="4074186" y="750293"/>
                  <a:pt x="3057128" y="750293"/>
                </a:cubicBezTo>
                <a:cubicBezTo>
                  <a:pt x="2573470" y="750293"/>
                  <a:pt x="2201399" y="880534"/>
                  <a:pt x="1940917" y="1141016"/>
                </a:cubicBezTo>
                <a:cubicBezTo>
                  <a:pt x="1680435" y="1401366"/>
                  <a:pt x="1550194" y="1787790"/>
                  <a:pt x="1550194" y="2300288"/>
                </a:cubicBezTo>
                <a:close/>
                <a:moveTo>
                  <a:pt x="4379317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31" name="Freeform 1331"/>
          <p:cNvSpPr/>
          <p:nvPr/>
        </p:nvSpPr>
        <p:spPr>
          <a:xfrm>
            <a:off x="2627674" y="17412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32" name="Freeform 1332"/>
          <p:cNvSpPr/>
          <p:nvPr/>
        </p:nvSpPr>
        <p:spPr>
          <a:xfrm>
            <a:off x="2752628" y="17412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33" name="Freeform 1333"/>
          <p:cNvSpPr/>
          <p:nvPr/>
        </p:nvSpPr>
        <p:spPr>
          <a:xfrm>
            <a:off x="2937268" y="1744561"/>
            <a:ext cx="249584" cy="176657"/>
          </a:xfrm>
          <a:custGeom>
            <a:avLst/>
            <a:gdLst/>
            <a:ahLst/>
            <a:cxnLst/>
            <a:rect l="0" t="0" r="0" b="0"/>
            <a:pathLst>
              <a:path w="9599414" h="6794500">
                <a:moveTo>
                  <a:pt x="6498828" y="6794500"/>
                </a:moveTo>
                <a:lnTo>
                  <a:pt x="5252442" y="2808288"/>
                </a:lnTo>
                <a:cubicBezTo>
                  <a:pt x="5173861" y="2564475"/>
                  <a:pt x="5027084" y="2010701"/>
                  <a:pt x="4812109" y="1146969"/>
                </a:cubicBezTo>
                <a:lnTo>
                  <a:pt x="4762500" y="1146969"/>
                </a:lnTo>
                <a:cubicBezTo>
                  <a:pt x="4597135" y="1870208"/>
                  <a:pt x="4452474" y="2428148"/>
                  <a:pt x="4328517" y="2820790"/>
                </a:cubicBezTo>
                <a:lnTo>
                  <a:pt x="3044825" y="6794500"/>
                </a:lnTo>
                <a:lnTo>
                  <a:pt x="1854200" y="6794500"/>
                </a:lnTo>
                <a:lnTo>
                  <a:pt x="0" y="0"/>
                </a:lnTo>
                <a:lnTo>
                  <a:pt x="1079103" y="0"/>
                </a:lnTo>
                <a:cubicBezTo>
                  <a:pt x="1517253" y="1706960"/>
                  <a:pt x="1851025" y="3006792"/>
                  <a:pt x="2080419" y="3899496"/>
                </a:cubicBezTo>
                <a:cubicBezTo>
                  <a:pt x="2309945" y="4792200"/>
                  <a:pt x="2441244" y="5393532"/>
                  <a:pt x="2474317" y="5703491"/>
                </a:cubicBezTo>
                <a:lnTo>
                  <a:pt x="2523927" y="5703491"/>
                </a:lnTo>
                <a:cubicBezTo>
                  <a:pt x="2569435" y="5467880"/>
                  <a:pt x="2642791" y="5163080"/>
                  <a:pt x="2743994" y="4789091"/>
                </a:cubicBezTo>
                <a:cubicBezTo>
                  <a:pt x="2845329" y="4415103"/>
                  <a:pt x="2933171" y="4118571"/>
                  <a:pt x="3007519" y="3899496"/>
                </a:cubicBezTo>
                <a:lnTo>
                  <a:pt x="4254103" y="0"/>
                </a:lnTo>
                <a:lnTo>
                  <a:pt x="5370314" y="0"/>
                </a:lnTo>
                <a:lnTo>
                  <a:pt x="6585744" y="3899297"/>
                </a:lnTo>
                <a:cubicBezTo>
                  <a:pt x="6817254" y="4610233"/>
                  <a:pt x="6974350" y="5207464"/>
                  <a:pt x="7057033" y="5690990"/>
                </a:cubicBezTo>
                <a:lnTo>
                  <a:pt x="7106642" y="5690990"/>
                </a:lnTo>
                <a:cubicBezTo>
                  <a:pt x="7123178" y="5542161"/>
                  <a:pt x="7167563" y="5312768"/>
                  <a:pt x="7239794" y="5002808"/>
                </a:cubicBezTo>
                <a:cubicBezTo>
                  <a:pt x="7312158" y="4692849"/>
                  <a:pt x="7743164" y="3025246"/>
                  <a:pt x="8532813" y="0"/>
                </a:cubicBezTo>
                <a:lnTo>
                  <a:pt x="9599414" y="0"/>
                </a:lnTo>
                <a:lnTo>
                  <a:pt x="7720409" y="6794500"/>
                </a:lnTo>
                <a:close/>
                <a:moveTo>
                  <a:pt x="-142676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34" name="Freeform 1334"/>
          <p:cNvSpPr/>
          <p:nvPr/>
        </p:nvSpPr>
        <p:spPr>
          <a:xfrm>
            <a:off x="3294816" y="17412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35" name="Freeform 1335"/>
          <p:cNvSpPr/>
          <p:nvPr/>
        </p:nvSpPr>
        <p:spPr>
          <a:xfrm>
            <a:off x="3502189" y="1744561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36" name="Freeform 1336"/>
          <p:cNvSpPr/>
          <p:nvPr/>
        </p:nvSpPr>
        <p:spPr>
          <a:xfrm>
            <a:off x="3706800" y="17412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37" name="Freeform 1337"/>
          <p:cNvSpPr/>
          <p:nvPr/>
        </p:nvSpPr>
        <p:spPr>
          <a:xfrm>
            <a:off x="3903771" y="1668615"/>
            <a:ext cx="121410" cy="252603"/>
          </a:xfrm>
          <a:custGeom>
            <a:avLst/>
            <a:gdLst/>
            <a:ahLst/>
            <a:cxnLst/>
            <a:rect l="0" t="0" r="0" b="0"/>
            <a:pathLst>
              <a:path w="4669631" h="9715500">
                <a:moveTo>
                  <a:pt x="3975100" y="3720108"/>
                </a:moveTo>
                <a:lnTo>
                  <a:pt x="2244923" y="3720108"/>
                </a:lnTo>
                <a:lnTo>
                  <a:pt x="2244923" y="9715500"/>
                </a:lnTo>
                <a:lnTo>
                  <a:pt x="1215430" y="9715500"/>
                </a:lnTo>
                <a:lnTo>
                  <a:pt x="1215430" y="3720108"/>
                </a:lnTo>
                <a:lnTo>
                  <a:pt x="0" y="3720108"/>
                </a:lnTo>
                <a:lnTo>
                  <a:pt x="0" y="3254971"/>
                </a:lnTo>
                <a:lnTo>
                  <a:pt x="1215430" y="2882900"/>
                </a:lnTo>
                <a:lnTo>
                  <a:pt x="1215430" y="2504679"/>
                </a:lnTo>
                <a:cubicBezTo>
                  <a:pt x="1215430" y="834893"/>
                  <a:pt x="1945150" y="0"/>
                  <a:pt x="3404592" y="0"/>
                </a:cubicBezTo>
                <a:cubicBezTo>
                  <a:pt x="3764293" y="0"/>
                  <a:pt x="4185973" y="72364"/>
                  <a:pt x="4669631" y="217091"/>
                </a:cubicBezTo>
                <a:lnTo>
                  <a:pt x="4402931" y="1041797"/>
                </a:lnTo>
                <a:cubicBezTo>
                  <a:pt x="4006056" y="913607"/>
                  <a:pt x="3667059" y="849511"/>
                  <a:pt x="3385939" y="849511"/>
                </a:cubicBezTo>
                <a:cubicBezTo>
                  <a:pt x="2997398" y="849511"/>
                  <a:pt x="2710061" y="978694"/>
                  <a:pt x="2523926" y="1237060"/>
                </a:cubicBezTo>
                <a:cubicBezTo>
                  <a:pt x="2337924" y="1495293"/>
                  <a:pt x="2244923" y="1909630"/>
                  <a:pt x="2244923" y="2480072"/>
                </a:cubicBezTo>
                <a:lnTo>
                  <a:pt x="2244923" y="2920207"/>
                </a:lnTo>
                <a:lnTo>
                  <a:pt x="3975100" y="2920207"/>
                </a:lnTo>
                <a:close/>
                <a:moveTo>
                  <a:pt x="5815608" y="9715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38" name="Freeform 1338"/>
          <p:cNvSpPr/>
          <p:nvPr/>
        </p:nvSpPr>
        <p:spPr>
          <a:xfrm>
            <a:off x="4029544" y="17412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39" name="Freeform 1339"/>
          <p:cNvSpPr/>
          <p:nvPr/>
        </p:nvSpPr>
        <p:spPr>
          <a:xfrm>
            <a:off x="4229018" y="17412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40" name="Freeform 1340"/>
          <p:cNvSpPr/>
          <p:nvPr/>
        </p:nvSpPr>
        <p:spPr>
          <a:xfrm>
            <a:off x="4428491" y="1670266"/>
            <a:ext cx="155426" cy="25425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41" name="Freeform 1341"/>
          <p:cNvSpPr/>
          <p:nvPr/>
        </p:nvSpPr>
        <p:spPr>
          <a:xfrm>
            <a:off x="4724302" y="1678883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42" name="Freeform 1342"/>
          <p:cNvSpPr/>
          <p:nvPr/>
        </p:nvSpPr>
        <p:spPr>
          <a:xfrm>
            <a:off x="4798781" y="17412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43" name="Freeform 1343"/>
          <p:cNvSpPr/>
          <p:nvPr/>
        </p:nvSpPr>
        <p:spPr>
          <a:xfrm>
            <a:off x="569471" y="20714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44" name="Freeform 1344"/>
          <p:cNvSpPr/>
          <p:nvPr/>
        </p:nvSpPr>
        <p:spPr>
          <a:xfrm>
            <a:off x="694425" y="20714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45" name="Freeform 1345"/>
          <p:cNvSpPr/>
          <p:nvPr/>
        </p:nvSpPr>
        <p:spPr>
          <a:xfrm>
            <a:off x="878250" y="20714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46" name="Freeform 1346"/>
          <p:cNvSpPr/>
          <p:nvPr/>
        </p:nvSpPr>
        <p:spPr>
          <a:xfrm>
            <a:off x="1047072" y="2071459"/>
            <a:ext cx="155586" cy="259207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47" name="Freeform 1347"/>
          <p:cNvSpPr/>
          <p:nvPr/>
        </p:nvSpPr>
        <p:spPr>
          <a:xfrm>
            <a:off x="1239585" y="20714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48" name="Freeform 1348"/>
          <p:cNvSpPr/>
          <p:nvPr/>
        </p:nvSpPr>
        <p:spPr>
          <a:xfrm>
            <a:off x="1448893" y="20714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49" name="Freeform 1349"/>
          <p:cNvSpPr/>
          <p:nvPr/>
        </p:nvSpPr>
        <p:spPr>
          <a:xfrm>
            <a:off x="1640286" y="20714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50" name="Freeform 1350"/>
          <p:cNvSpPr/>
          <p:nvPr/>
        </p:nvSpPr>
        <p:spPr>
          <a:xfrm>
            <a:off x="1806853" y="2009083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51" name="Freeform 1351"/>
          <p:cNvSpPr/>
          <p:nvPr/>
        </p:nvSpPr>
        <p:spPr>
          <a:xfrm>
            <a:off x="1892615" y="2000466"/>
            <a:ext cx="155586" cy="254254"/>
          </a:xfrm>
          <a:custGeom>
            <a:avLst/>
            <a:gdLst/>
            <a:ahLst/>
            <a:cxnLst/>
            <a:rect l="0" t="0" r="0" b="0"/>
            <a:pathLst>
              <a:path w="5984081" h="9779000">
                <a:moveTo>
                  <a:pt x="3162697" y="2743200"/>
                </a:moveTo>
                <a:cubicBezTo>
                  <a:pt x="4055533" y="2743200"/>
                  <a:pt x="4748940" y="3048265"/>
                  <a:pt x="5242917" y="3658394"/>
                </a:cubicBezTo>
                <a:cubicBezTo>
                  <a:pt x="5737026" y="4268523"/>
                  <a:pt x="5984081" y="5131925"/>
                  <a:pt x="5984081" y="6248599"/>
                </a:cubicBezTo>
                <a:cubicBezTo>
                  <a:pt x="5984081" y="7365405"/>
                  <a:pt x="5734976" y="8233040"/>
                  <a:pt x="5236765" y="8851504"/>
                </a:cubicBezTo>
                <a:cubicBezTo>
                  <a:pt x="4738687" y="9469835"/>
                  <a:pt x="4047331" y="9779000"/>
                  <a:pt x="3162697" y="9779000"/>
                </a:cubicBezTo>
                <a:cubicBezTo>
                  <a:pt x="2720313" y="9779000"/>
                  <a:pt x="2316162" y="9697309"/>
                  <a:pt x="1950244" y="9533930"/>
                </a:cubicBezTo>
                <a:cubicBezTo>
                  <a:pt x="1584457" y="9370550"/>
                  <a:pt x="1277540" y="9119262"/>
                  <a:pt x="1029494" y="8780066"/>
                </a:cubicBezTo>
                <a:lnTo>
                  <a:pt x="955079" y="8780066"/>
                </a:lnTo>
                <a:lnTo>
                  <a:pt x="737989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345929"/>
                </a:lnTo>
                <a:cubicBezTo>
                  <a:pt x="1029494" y="2871259"/>
                  <a:pt x="1012957" y="3342879"/>
                  <a:pt x="979884" y="3760788"/>
                </a:cubicBezTo>
                <a:lnTo>
                  <a:pt x="1029494" y="3760788"/>
                </a:lnTo>
                <a:cubicBezTo>
                  <a:pt x="1509051" y="3082396"/>
                  <a:pt x="2220119" y="2743200"/>
                  <a:pt x="3162697" y="2743200"/>
                </a:cubicBezTo>
                <a:close/>
                <a:moveTo>
                  <a:pt x="5817394" y="9652000"/>
                </a:moveTo>
                <a:moveTo>
                  <a:pt x="3013869" y="3605213"/>
                </a:moveTo>
                <a:cubicBezTo>
                  <a:pt x="2311003" y="3605213"/>
                  <a:pt x="1804524" y="3806892"/>
                  <a:pt x="1494433" y="4210249"/>
                </a:cubicBezTo>
                <a:cubicBezTo>
                  <a:pt x="1184473" y="4613606"/>
                  <a:pt x="1029494" y="5293056"/>
                  <a:pt x="1029494" y="6248599"/>
                </a:cubicBezTo>
                <a:cubicBezTo>
                  <a:pt x="1029494" y="7204274"/>
                  <a:pt x="1188640" y="7887957"/>
                  <a:pt x="1506934" y="8299649"/>
                </a:cubicBezTo>
                <a:cubicBezTo>
                  <a:pt x="1825228" y="8711208"/>
                  <a:pt x="2335808" y="8916988"/>
                  <a:pt x="3038673" y="8916988"/>
                </a:cubicBezTo>
                <a:cubicBezTo>
                  <a:pt x="3671160" y="8916988"/>
                  <a:pt x="4142383" y="8686404"/>
                  <a:pt x="4452342" y="8225235"/>
                </a:cubicBezTo>
                <a:cubicBezTo>
                  <a:pt x="4762433" y="7763934"/>
                  <a:pt x="4917479" y="7100954"/>
                  <a:pt x="4917479" y="6236296"/>
                </a:cubicBezTo>
                <a:cubicBezTo>
                  <a:pt x="4917479" y="5351000"/>
                  <a:pt x="4762433" y="4691195"/>
                  <a:pt x="4452342" y="4256882"/>
                </a:cubicBezTo>
                <a:cubicBezTo>
                  <a:pt x="4142383" y="3822436"/>
                  <a:pt x="3662891" y="3605213"/>
                  <a:pt x="3013869" y="3605213"/>
                </a:cubicBezTo>
                <a:close/>
                <a:moveTo>
                  <a:pt x="4955381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52" name="Freeform 1352"/>
          <p:cNvSpPr/>
          <p:nvPr/>
        </p:nvSpPr>
        <p:spPr>
          <a:xfrm>
            <a:off x="2094962" y="2000466"/>
            <a:ext cx="26766" cy="25095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53" name="Freeform 1353"/>
          <p:cNvSpPr/>
          <p:nvPr/>
        </p:nvSpPr>
        <p:spPr>
          <a:xfrm>
            <a:off x="2168636" y="20714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54" name="Freeform 1354"/>
          <p:cNvSpPr/>
          <p:nvPr/>
        </p:nvSpPr>
        <p:spPr>
          <a:xfrm>
            <a:off x="2425895" y="1998815"/>
            <a:ext cx="121410" cy="252603"/>
          </a:xfrm>
          <a:custGeom>
            <a:avLst/>
            <a:gdLst/>
            <a:ahLst/>
            <a:cxnLst/>
            <a:rect l="0" t="0" r="0" b="0"/>
            <a:pathLst>
              <a:path w="4669631" h="9715500">
                <a:moveTo>
                  <a:pt x="3975100" y="3720108"/>
                </a:moveTo>
                <a:lnTo>
                  <a:pt x="2244923" y="3720108"/>
                </a:lnTo>
                <a:lnTo>
                  <a:pt x="2244923" y="9715500"/>
                </a:lnTo>
                <a:lnTo>
                  <a:pt x="1215430" y="9715500"/>
                </a:lnTo>
                <a:lnTo>
                  <a:pt x="1215430" y="3720108"/>
                </a:lnTo>
                <a:lnTo>
                  <a:pt x="0" y="3720108"/>
                </a:lnTo>
                <a:lnTo>
                  <a:pt x="0" y="3254971"/>
                </a:lnTo>
                <a:lnTo>
                  <a:pt x="1215430" y="2882900"/>
                </a:lnTo>
                <a:lnTo>
                  <a:pt x="1215430" y="2504679"/>
                </a:lnTo>
                <a:cubicBezTo>
                  <a:pt x="1215430" y="834893"/>
                  <a:pt x="1945150" y="0"/>
                  <a:pt x="3404592" y="0"/>
                </a:cubicBezTo>
                <a:cubicBezTo>
                  <a:pt x="3764293" y="0"/>
                  <a:pt x="4185973" y="72364"/>
                  <a:pt x="4669631" y="217091"/>
                </a:cubicBezTo>
                <a:lnTo>
                  <a:pt x="4402931" y="1041797"/>
                </a:lnTo>
                <a:cubicBezTo>
                  <a:pt x="4006056" y="913607"/>
                  <a:pt x="3667059" y="849511"/>
                  <a:pt x="3385939" y="849511"/>
                </a:cubicBezTo>
                <a:cubicBezTo>
                  <a:pt x="2997398" y="849511"/>
                  <a:pt x="2710061" y="978694"/>
                  <a:pt x="2523926" y="1237060"/>
                </a:cubicBezTo>
                <a:cubicBezTo>
                  <a:pt x="2337924" y="1495293"/>
                  <a:pt x="2244923" y="1909630"/>
                  <a:pt x="2244923" y="2480072"/>
                </a:cubicBezTo>
                <a:lnTo>
                  <a:pt x="2244923" y="2920207"/>
                </a:lnTo>
                <a:lnTo>
                  <a:pt x="3975100" y="2920207"/>
                </a:lnTo>
                <a:close/>
                <a:moveTo>
                  <a:pt x="5815608" y="9715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55" name="Freeform 1355"/>
          <p:cNvSpPr/>
          <p:nvPr/>
        </p:nvSpPr>
        <p:spPr>
          <a:xfrm>
            <a:off x="2551668" y="20714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56" name="Freeform 1356"/>
          <p:cNvSpPr/>
          <p:nvPr/>
        </p:nvSpPr>
        <p:spPr>
          <a:xfrm>
            <a:off x="2760975" y="20714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57" name="Freeform 1357"/>
          <p:cNvSpPr/>
          <p:nvPr/>
        </p:nvSpPr>
        <p:spPr>
          <a:xfrm>
            <a:off x="2964904" y="2013014"/>
            <a:ext cx="166389" cy="241706"/>
          </a:xfrm>
          <a:custGeom>
            <a:avLst/>
            <a:gdLst/>
            <a:ahLst/>
            <a:cxnLst/>
            <a:rect l="0" t="0" r="0" b="0"/>
            <a:pathLst>
              <a:path w="6399609" h="9296400">
                <a:moveTo>
                  <a:pt x="0" y="5321102"/>
                </a:moveTo>
                <a:cubicBezTo>
                  <a:pt x="0" y="3526698"/>
                  <a:pt x="379280" y="2191280"/>
                  <a:pt x="1137841" y="1314847"/>
                </a:cubicBezTo>
                <a:cubicBezTo>
                  <a:pt x="1896533" y="438283"/>
                  <a:pt x="3032390" y="0"/>
                  <a:pt x="4545409" y="0"/>
                </a:cubicBezTo>
                <a:cubicBezTo>
                  <a:pt x="5062141" y="0"/>
                  <a:pt x="5467284" y="31023"/>
                  <a:pt x="5760839" y="93068"/>
                </a:cubicBezTo>
                <a:lnTo>
                  <a:pt x="5760839" y="1624807"/>
                </a:lnTo>
                <a:cubicBezTo>
                  <a:pt x="5392936" y="1542124"/>
                  <a:pt x="5029134" y="1500783"/>
                  <a:pt x="4669433" y="1500783"/>
                </a:cubicBezTo>
                <a:cubicBezTo>
                  <a:pt x="4012076" y="1500783"/>
                  <a:pt x="3475633" y="1599804"/>
                  <a:pt x="3060105" y="1797844"/>
                </a:cubicBezTo>
                <a:cubicBezTo>
                  <a:pt x="2644709" y="1995752"/>
                  <a:pt x="2333625" y="2288580"/>
                  <a:pt x="2126853" y="2676327"/>
                </a:cubicBezTo>
                <a:cubicBezTo>
                  <a:pt x="1920213" y="3064074"/>
                  <a:pt x="1798307" y="3615598"/>
                  <a:pt x="1761133" y="4330899"/>
                </a:cubicBezTo>
                <a:lnTo>
                  <a:pt x="1841698" y="4330899"/>
                </a:lnTo>
                <a:cubicBezTo>
                  <a:pt x="2251009" y="3628033"/>
                  <a:pt x="2906316" y="3276600"/>
                  <a:pt x="3807619" y="3276600"/>
                </a:cubicBezTo>
                <a:cubicBezTo>
                  <a:pt x="4617905" y="3276600"/>
                  <a:pt x="5252442" y="3531064"/>
                  <a:pt x="5711230" y="4039990"/>
                </a:cubicBezTo>
                <a:cubicBezTo>
                  <a:pt x="6170150" y="4548783"/>
                  <a:pt x="6399609" y="5252112"/>
                  <a:pt x="6399609" y="6149975"/>
                </a:cubicBezTo>
                <a:cubicBezTo>
                  <a:pt x="6399609" y="7118086"/>
                  <a:pt x="6126758" y="7884518"/>
                  <a:pt x="5581055" y="8449271"/>
                </a:cubicBezTo>
                <a:cubicBezTo>
                  <a:pt x="5035351" y="9014024"/>
                  <a:pt x="4278841" y="9296400"/>
                  <a:pt x="3311525" y="9296400"/>
                </a:cubicBezTo>
                <a:cubicBezTo>
                  <a:pt x="2641732" y="9296400"/>
                  <a:pt x="2057731" y="9141355"/>
                  <a:pt x="1559520" y="8831263"/>
                </a:cubicBezTo>
                <a:cubicBezTo>
                  <a:pt x="1061442" y="8521171"/>
                  <a:pt x="677002" y="8068469"/>
                  <a:pt x="406201" y="7473157"/>
                </a:cubicBezTo>
                <a:cubicBezTo>
                  <a:pt x="135400" y="6877712"/>
                  <a:pt x="0" y="6160360"/>
                  <a:pt x="0" y="5321102"/>
                </a:cubicBezTo>
                <a:close/>
                <a:moveTo>
                  <a:pt x="3401814" y="9169400"/>
                </a:moveTo>
                <a:moveTo>
                  <a:pt x="3274219" y="7764661"/>
                </a:moveTo>
                <a:cubicBezTo>
                  <a:pt x="3683529" y="7764661"/>
                  <a:pt x="3997722" y="7627012"/>
                  <a:pt x="4216797" y="7351713"/>
                </a:cubicBezTo>
                <a:cubicBezTo>
                  <a:pt x="4435872" y="7076282"/>
                  <a:pt x="4545409" y="6683971"/>
                  <a:pt x="4545409" y="6174780"/>
                </a:cubicBezTo>
                <a:cubicBezTo>
                  <a:pt x="4545409" y="5731736"/>
                  <a:pt x="4443082" y="5382882"/>
                  <a:pt x="4238426" y="5128221"/>
                </a:cubicBezTo>
                <a:cubicBezTo>
                  <a:pt x="4033771" y="4873559"/>
                  <a:pt x="3724738" y="4746229"/>
                  <a:pt x="3311326" y="4746229"/>
                </a:cubicBezTo>
                <a:cubicBezTo>
                  <a:pt x="2922786" y="4746229"/>
                  <a:pt x="2591064" y="4872501"/>
                  <a:pt x="2316162" y="5125046"/>
                </a:cubicBezTo>
                <a:cubicBezTo>
                  <a:pt x="2041260" y="5377590"/>
                  <a:pt x="1903809" y="5671609"/>
                  <a:pt x="1903809" y="6007100"/>
                </a:cubicBezTo>
                <a:cubicBezTo>
                  <a:pt x="1903809" y="6499755"/>
                  <a:pt x="2032992" y="6915878"/>
                  <a:pt x="2291358" y="7255471"/>
                </a:cubicBezTo>
                <a:cubicBezTo>
                  <a:pt x="2549723" y="7594931"/>
                  <a:pt x="2877344" y="7764661"/>
                  <a:pt x="3274219" y="7764661"/>
                </a:cubicBezTo>
                <a:close/>
                <a:moveTo>
                  <a:pt x="958255" y="91694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58" name="Freeform 1358"/>
          <p:cNvSpPr/>
          <p:nvPr/>
        </p:nvSpPr>
        <p:spPr>
          <a:xfrm>
            <a:off x="3153723" y="2012023"/>
            <a:ext cx="164774" cy="242697"/>
          </a:xfrm>
          <a:custGeom>
            <a:avLst/>
            <a:gdLst/>
            <a:ahLst/>
            <a:cxnLst/>
            <a:rect l="0" t="0" r="0" b="0"/>
            <a:pathLst>
              <a:path w="6337499" h="9334500">
                <a:moveTo>
                  <a:pt x="6337499" y="4676577"/>
                </a:moveTo>
                <a:cubicBezTo>
                  <a:pt x="6337499" y="6260240"/>
                  <a:pt x="6078075" y="7432477"/>
                  <a:pt x="5559227" y="8193286"/>
                </a:cubicBezTo>
                <a:cubicBezTo>
                  <a:pt x="5040379" y="8954096"/>
                  <a:pt x="4241470" y="9334500"/>
                  <a:pt x="3162499" y="9334500"/>
                </a:cubicBezTo>
                <a:cubicBezTo>
                  <a:pt x="2116601" y="9334500"/>
                  <a:pt x="1328010" y="8941727"/>
                  <a:pt x="796727" y="8156179"/>
                </a:cubicBezTo>
                <a:cubicBezTo>
                  <a:pt x="265576" y="7370498"/>
                  <a:pt x="0" y="6210631"/>
                  <a:pt x="0" y="4676577"/>
                </a:cubicBezTo>
                <a:cubicBezTo>
                  <a:pt x="0" y="3076377"/>
                  <a:pt x="258366" y="1896930"/>
                  <a:pt x="775097" y="1138238"/>
                </a:cubicBezTo>
                <a:cubicBezTo>
                  <a:pt x="1291829" y="379413"/>
                  <a:pt x="2087629" y="0"/>
                  <a:pt x="3162499" y="0"/>
                </a:cubicBezTo>
                <a:cubicBezTo>
                  <a:pt x="4208397" y="0"/>
                  <a:pt x="4999038" y="396941"/>
                  <a:pt x="5534422" y="1190824"/>
                </a:cubicBezTo>
                <a:cubicBezTo>
                  <a:pt x="6069807" y="1984706"/>
                  <a:pt x="6337499" y="3146624"/>
                  <a:pt x="6337499" y="4676577"/>
                </a:cubicBezTo>
                <a:close/>
                <a:moveTo>
                  <a:pt x="4071938" y="9207500"/>
                </a:moveTo>
                <a:moveTo>
                  <a:pt x="1903611" y="4676577"/>
                </a:moveTo>
                <a:cubicBezTo>
                  <a:pt x="1903611" y="5789018"/>
                  <a:pt x="1999721" y="6586141"/>
                  <a:pt x="2191941" y="7067947"/>
                </a:cubicBezTo>
                <a:cubicBezTo>
                  <a:pt x="2384161" y="7549621"/>
                  <a:pt x="2707680" y="7790458"/>
                  <a:pt x="3162499" y="7790458"/>
                </a:cubicBezTo>
                <a:cubicBezTo>
                  <a:pt x="3608983" y="7790458"/>
                  <a:pt x="3931444" y="7546513"/>
                  <a:pt x="4129882" y="7058621"/>
                </a:cubicBezTo>
                <a:cubicBezTo>
                  <a:pt x="4328319" y="6570597"/>
                  <a:pt x="4427538" y="5776582"/>
                  <a:pt x="4427538" y="4676577"/>
                </a:cubicBezTo>
                <a:cubicBezTo>
                  <a:pt x="4427538" y="3564269"/>
                  <a:pt x="4327261" y="2765161"/>
                  <a:pt x="4126707" y="2279254"/>
                </a:cubicBezTo>
                <a:cubicBezTo>
                  <a:pt x="3926285" y="1793346"/>
                  <a:pt x="3604882" y="1550393"/>
                  <a:pt x="3162499" y="1550393"/>
                </a:cubicBezTo>
                <a:cubicBezTo>
                  <a:pt x="2711913" y="1550393"/>
                  <a:pt x="2389452" y="1793346"/>
                  <a:pt x="2195116" y="2279254"/>
                </a:cubicBezTo>
                <a:cubicBezTo>
                  <a:pt x="2000780" y="2765161"/>
                  <a:pt x="1903611" y="3564269"/>
                  <a:pt x="1903611" y="4676577"/>
                </a:cubicBezTo>
                <a:close/>
                <a:moveTo>
                  <a:pt x="4071938" y="9207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59" name="Freeform 1359"/>
          <p:cNvSpPr/>
          <p:nvPr/>
        </p:nvSpPr>
        <p:spPr>
          <a:xfrm>
            <a:off x="3340393" y="2012354"/>
            <a:ext cx="277156" cy="242036"/>
          </a:xfrm>
          <a:custGeom>
            <a:avLst/>
            <a:gdLst/>
            <a:ahLst/>
            <a:cxnLst/>
            <a:rect l="0" t="0" r="0" b="0"/>
            <a:pathLst>
              <a:path w="10659864" h="9309100">
                <a:moveTo>
                  <a:pt x="1562695" y="2844800"/>
                </a:moveTo>
                <a:cubicBezTo>
                  <a:pt x="1562695" y="3369337"/>
                  <a:pt x="1609196" y="3760656"/>
                  <a:pt x="1702197" y="4018757"/>
                </a:cubicBezTo>
                <a:cubicBezTo>
                  <a:pt x="1795198" y="4276858"/>
                  <a:pt x="1945084" y="4405908"/>
                  <a:pt x="2151856" y="4405908"/>
                </a:cubicBezTo>
                <a:cubicBezTo>
                  <a:pt x="2548731" y="4405908"/>
                  <a:pt x="2747169" y="3885539"/>
                  <a:pt x="2747169" y="2844800"/>
                </a:cubicBezTo>
                <a:cubicBezTo>
                  <a:pt x="2747169" y="1812264"/>
                  <a:pt x="2548731" y="1295996"/>
                  <a:pt x="2151856" y="1295996"/>
                </a:cubicBezTo>
                <a:cubicBezTo>
                  <a:pt x="1945084" y="1295996"/>
                  <a:pt x="1795198" y="1422996"/>
                  <a:pt x="1702197" y="1676996"/>
                </a:cubicBezTo>
                <a:cubicBezTo>
                  <a:pt x="1609196" y="1930996"/>
                  <a:pt x="1562695" y="2320264"/>
                  <a:pt x="1562695" y="2844800"/>
                </a:cubicBezTo>
                <a:close/>
                <a:moveTo>
                  <a:pt x="5959277" y="9194800"/>
                </a:moveTo>
                <a:moveTo>
                  <a:pt x="4309864" y="2832497"/>
                </a:moveTo>
                <a:cubicBezTo>
                  <a:pt x="4309864" y="3782748"/>
                  <a:pt x="4125846" y="4496528"/>
                  <a:pt x="3757811" y="4973836"/>
                </a:cubicBezTo>
                <a:cubicBezTo>
                  <a:pt x="3389908" y="5451012"/>
                  <a:pt x="2850422" y="5689600"/>
                  <a:pt x="2139355" y="5689600"/>
                </a:cubicBezTo>
                <a:cubicBezTo>
                  <a:pt x="1457259" y="5689600"/>
                  <a:pt x="930143" y="5444795"/>
                  <a:pt x="558006" y="4955183"/>
                </a:cubicBezTo>
                <a:cubicBezTo>
                  <a:pt x="186002" y="4465572"/>
                  <a:pt x="0" y="3758010"/>
                  <a:pt x="0" y="2832497"/>
                </a:cubicBezTo>
                <a:cubicBezTo>
                  <a:pt x="0" y="944166"/>
                  <a:pt x="713118" y="0"/>
                  <a:pt x="2139355" y="0"/>
                </a:cubicBezTo>
                <a:cubicBezTo>
                  <a:pt x="2838119" y="0"/>
                  <a:pt x="3374562" y="244806"/>
                  <a:pt x="3748683" y="734418"/>
                </a:cubicBezTo>
                <a:cubicBezTo>
                  <a:pt x="4122804" y="1224029"/>
                  <a:pt x="4309864" y="1923389"/>
                  <a:pt x="4309864" y="2832497"/>
                </a:cubicBezTo>
                <a:close/>
                <a:moveTo>
                  <a:pt x="5971580" y="9194800"/>
                </a:moveTo>
                <a:moveTo>
                  <a:pt x="8576270" y="127000"/>
                </a:moveTo>
                <a:lnTo>
                  <a:pt x="3547070" y="9194800"/>
                </a:lnTo>
                <a:lnTo>
                  <a:pt x="2058789" y="9194800"/>
                </a:lnTo>
                <a:lnTo>
                  <a:pt x="7087989" y="127000"/>
                </a:lnTo>
                <a:close/>
                <a:moveTo>
                  <a:pt x="8677077" y="9194800"/>
                </a:moveTo>
                <a:moveTo>
                  <a:pt x="7912695" y="6467277"/>
                </a:moveTo>
                <a:cubicBezTo>
                  <a:pt x="7912695" y="6992872"/>
                  <a:pt x="7959196" y="7384984"/>
                  <a:pt x="8052197" y="7643615"/>
                </a:cubicBezTo>
                <a:cubicBezTo>
                  <a:pt x="8145198" y="7902245"/>
                  <a:pt x="8295084" y="8031560"/>
                  <a:pt x="8501856" y="8031560"/>
                </a:cubicBezTo>
                <a:cubicBezTo>
                  <a:pt x="8898731" y="8031560"/>
                  <a:pt x="9097169" y="7510132"/>
                  <a:pt x="9097169" y="6467277"/>
                </a:cubicBezTo>
                <a:cubicBezTo>
                  <a:pt x="9097169" y="5432756"/>
                  <a:pt x="8898731" y="4915496"/>
                  <a:pt x="8501856" y="4915496"/>
                </a:cubicBezTo>
                <a:cubicBezTo>
                  <a:pt x="8295084" y="4915496"/>
                  <a:pt x="8145198" y="5042761"/>
                  <a:pt x="8052197" y="5297290"/>
                </a:cubicBezTo>
                <a:cubicBezTo>
                  <a:pt x="7959196" y="5551819"/>
                  <a:pt x="7912695" y="5941815"/>
                  <a:pt x="7912695" y="6467277"/>
                </a:cubicBezTo>
                <a:close/>
                <a:moveTo>
                  <a:pt x="2336800" y="9194800"/>
                </a:moveTo>
                <a:moveTo>
                  <a:pt x="10659864" y="6454974"/>
                </a:moveTo>
                <a:cubicBezTo>
                  <a:pt x="10659864" y="7402182"/>
                  <a:pt x="10475847" y="8114705"/>
                  <a:pt x="10107811" y="8592543"/>
                </a:cubicBezTo>
                <a:cubicBezTo>
                  <a:pt x="9739908" y="9070248"/>
                  <a:pt x="9200422" y="9309100"/>
                  <a:pt x="8489355" y="9309100"/>
                </a:cubicBezTo>
                <a:cubicBezTo>
                  <a:pt x="7807259" y="9309100"/>
                  <a:pt x="7280142" y="9064030"/>
                  <a:pt x="6908006" y="8573890"/>
                </a:cubicBezTo>
                <a:cubicBezTo>
                  <a:pt x="6536002" y="8083749"/>
                  <a:pt x="6350000" y="7377444"/>
                  <a:pt x="6350000" y="6454974"/>
                </a:cubicBezTo>
                <a:cubicBezTo>
                  <a:pt x="6350000" y="4564658"/>
                  <a:pt x="7063118" y="3619500"/>
                  <a:pt x="8489355" y="3619500"/>
                </a:cubicBezTo>
                <a:cubicBezTo>
                  <a:pt x="9188119" y="3619500"/>
                  <a:pt x="9724562" y="3864571"/>
                  <a:pt x="10098683" y="4354711"/>
                </a:cubicBezTo>
                <a:cubicBezTo>
                  <a:pt x="10472803" y="4844852"/>
                  <a:pt x="10659864" y="5544940"/>
                  <a:pt x="10659864" y="6454974"/>
                </a:cubicBezTo>
                <a:close/>
                <a:moveTo>
                  <a:pt x="2349103" y="9194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60" name="Freeform 1360"/>
          <p:cNvSpPr/>
          <p:nvPr/>
        </p:nvSpPr>
        <p:spPr>
          <a:xfrm>
            <a:off x="3728363" y="2067827"/>
            <a:ext cx="174773" cy="186893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61" name="Freeform 1361"/>
          <p:cNvSpPr/>
          <p:nvPr/>
        </p:nvSpPr>
        <p:spPr>
          <a:xfrm>
            <a:off x="3924566" y="1998815"/>
            <a:ext cx="136078" cy="252603"/>
          </a:xfrm>
          <a:custGeom>
            <a:avLst/>
            <a:gdLst/>
            <a:ahLst/>
            <a:cxnLst/>
            <a:rect l="0" t="0" r="0" b="0"/>
            <a:pathLst>
              <a:path w="5233789" h="9715500">
                <a:moveTo>
                  <a:pt x="4570412" y="4201319"/>
                </a:moveTo>
                <a:lnTo>
                  <a:pt x="2933303" y="4201319"/>
                </a:lnTo>
                <a:lnTo>
                  <a:pt x="2933303" y="9715500"/>
                </a:lnTo>
                <a:lnTo>
                  <a:pt x="1041797" y="9715500"/>
                </a:lnTo>
                <a:lnTo>
                  <a:pt x="1041797" y="4201319"/>
                </a:lnTo>
                <a:lnTo>
                  <a:pt x="0" y="4201319"/>
                </a:lnTo>
                <a:lnTo>
                  <a:pt x="0" y="3289697"/>
                </a:lnTo>
                <a:lnTo>
                  <a:pt x="1041797" y="2781300"/>
                </a:lnTo>
                <a:lnTo>
                  <a:pt x="1041797" y="2273300"/>
                </a:lnTo>
                <a:cubicBezTo>
                  <a:pt x="1041797" y="1484577"/>
                  <a:pt x="1236067" y="908513"/>
                  <a:pt x="1624608" y="545108"/>
                </a:cubicBezTo>
                <a:cubicBezTo>
                  <a:pt x="2013281" y="181703"/>
                  <a:pt x="2635514" y="0"/>
                  <a:pt x="3491309" y="0"/>
                </a:cubicBezTo>
                <a:cubicBezTo>
                  <a:pt x="4144433" y="0"/>
                  <a:pt x="4725260" y="97169"/>
                  <a:pt x="5233789" y="291505"/>
                </a:cubicBezTo>
                <a:lnTo>
                  <a:pt x="4750197" y="1680568"/>
                </a:lnTo>
                <a:cubicBezTo>
                  <a:pt x="4369858" y="1560711"/>
                  <a:pt x="4018491" y="1500783"/>
                  <a:pt x="3696097" y="1500783"/>
                </a:cubicBezTo>
                <a:cubicBezTo>
                  <a:pt x="3427280" y="1500783"/>
                  <a:pt x="3232944" y="1580158"/>
                  <a:pt x="3113087" y="1738908"/>
                </a:cubicBezTo>
                <a:cubicBezTo>
                  <a:pt x="2993231" y="1897658"/>
                  <a:pt x="2933303" y="2100792"/>
                  <a:pt x="2933303" y="2348310"/>
                </a:cubicBezTo>
                <a:lnTo>
                  <a:pt x="2933303" y="2781300"/>
                </a:lnTo>
                <a:lnTo>
                  <a:pt x="4570412" y="2781300"/>
                </a:lnTo>
                <a:close/>
                <a:moveTo>
                  <a:pt x="5259983" y="9715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62" name="Freeform 1362"/>
          <p:cNvSpPr/>
          <p:nvPr/>
        </p:nvSpPr>
        <p:spPr>
          <a:xfrm>
            <a:off x="4157426" y="2067827"/>
            <a:ext cx="166389" cy="183591"/>
          </a:xfrm>
          <a:custGeom>
            <a:avLst/>
            <a:gdLst/>
            <a:ahLst/>
            <a:cxnLst/>
            <a:rect l="0" t="0" r="0" b="0"/>
            <a:pathLst>
              <a:path w="6399609" h="7061200">
                <a:moveTo>
                  <a:pt x="6399609" y="7061200"/>
                </a:moveTo>
                <a:lnTo>
                  <a:pt x="4508302" y="7061200"/>
                </a:lnTo>
                <a:lnTo>
                  <a:pt x="4508302" y="3013274"/>
                </a:lnTo>
                <a:cubicBezTo>
                  <a:pt x="4508302" y="2513211"/>
                  <a:pt x="4419402" y="2138165"/>
                  <a:pt x="4241602" y="1888133"/>
                </a:cubicBezTo>
                <a:cubicBezTo>
                  <a:pt x="4063802" y="1638102"/>
                  <a:pt x="3780631" y="1513086"/>
                  <a:pt x="3392091" y="1513086"/>
                </a:cubicBezTo>
                <a:cubicBezTo>
                  <a:pt x="2862924" y="1513086"/>
                  <a:pt x="2480469" y="1689762"/>
                  <a:pt x="2244725" y="2043113"/>
                </a:cubicBezTo>
                <a:cubicBezTo>
                  <a:pt x="2009114" y="2396464"/>
                  <a:pt x="1891308" y="2982251"/>
                  <a:pt x="1891308" y="3800475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45022" y="127000"/>
                </a:lnTo>
                <a:lnTo>
                  <a:pt x="1699220" y="1016993"/>
                </a:lnTo>
                <a:lnTo>
                  <a:pt x="1804591" y="1016993"/>
                </a:lnTo>
                <a:cubicBezTo>
                  <a:pt x="2015464" y="682162"/>
                  <a:pt x="2305910" y="428956"/>
                  <a:pt x="2675930" y="257374"/>
                </a:cubicBezTo>
                <a:cubicBezTo>
                  <a:pt x="3045949" y="85791"/>
                  <a:pt x="3466571" y="0"/>
                  <a:pt x="3937794" y="0"/>
                </a:cubicBezTo>
                <a:cubicBezTo>
                  <a:pt x="4743979" y="0"/>
                  <a:pt x="5355828" y="218017"/>
                  <a:pt x="5773341" y="654050"/>
                </a:cubicBezTo>
                <a:cubicBezTo>
                  <a:pt x="6190853" y="1090084"/>
                  <a:pt x="6399609" y="1719329"/>
                  <a:pt x="6399609" y="2541786"/>
                </a:cubicBezTo>
                <a:close/>
                <a:moveTo>
                  <a:pt x="-99218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63" name="Freeform 1363"/>
          <p:cNvSpPr/>
          <p:nvPr/>
        </p:nvSpPr>
        <p:spPr>
          <a:xfrm>
            <a:off x="4362505" y="2067497"/>
            <a:ext cx="160745" cy="187223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64" name="Freeform 1364"/>
          <p:cNvSpPr/>
          <p:nvPr/>
        </p:nvSpPr>
        <p:spPr>
          <a:xfrm>
            <a:off x="4555624" y="2032754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65" name="Freeform 1365"/>
          <p:cNvSpPr/>
          <p:nvPr/>
        </p:nvSpPr>
        <p:spPr>
          <a:xfrm>
            <a:off x="4716217" y="2071129"/>
            <a:ext cx="166389" cy="183591"/>
          </a:xfrm>
          <a:custGeom>
            <a:avLst/>
            <a:gdLst/>
            <a:ahLst/>
            <a:cxnLst/>
            <a:rect l="0" t="0" r="0" b="0"/>
            <a:pathLst>
              <a:path w="6399610" h="7061200">
                <a:moveTo>
                  <a:pt x="4948436" y="6934200"/>
                </a:moveTo>
                <a:lnTo>
                  <a:pt x="4694238" y="6050360"/>
                </a:lnTo>
                <a:lnTo>
                  <a:pt x="4595019" y="6050360"/>
                </a:lnTo>
                <a:cubicBezTo>
                  <a:pt x="4392481" y="6372887"/>
                  <a:pt x="4105143" y="6621992"/>
                  <a:pt x="3733006" y="6797675"/>
                </a:cubicBezTo>
                <a:cubicBezTo>
                  <a:pt x="3361002" y="6973358"/>
                  <a:pt x="2937272" y="7061200"/>
                  <a:pt x="2461816" y="7061200"/>
                </a:cubicBezTo>
                <a:cubicBezTo>
                  <a:pt x="1647428" y="7061200"/>
                  <a:pt x="1033529" y="6842985"/>
                  <a:pt x="620117" y="6406555"/>
                </a:cubicBezTo>
                <a:cubicBezTo>
                  <a:pt x="206706" y="5970125"/>
                  <a:pt x="0" y="5342401"/>
                  <a:pt x="0" y="4523383"/>
                </a:cubicBezTo>
                <a:lnTo>
                  <a:pt x="0" y="0"/>
                </a:lnTo>
                <a:lnTo>
                  <a:pt x="1891308" y="0"/>
                </a:lnTo>
                <a:lnTo>
                  <a:pt x="1891308" y="4052491"/>
                </a:lnTo>
                <a:cubicBezTo>
                  <a:pt x="1891308" y="4553083"/>
                  <a:pt x="1980142" y="4928527"/>
                  <a:pt x="2157810" y="5178822"/>
                </a:cubicBezTo>
                <a:cubicBezTo>
                  <a:pt x="2335610" y="5429118"/>
                  <a:pt x="2618846" y="5554266"/>
                  <a:pt x="3007519" y="5554266"/>
                </a:cubicBezTo>
                <a:cubicBezTo>
                  <a:pt x="3536685" y="5554266"/>
                  <a:pt x="3919075" y="5377392"/>
                  <a:pt x="4154686" y="5023644"/>
                </a:cubicBezTo>
                <a:cubicBezTo>
                  <a:pt x="4390298" y="4669896"/>
                  <a:pt x="4508103" y="4083447"/>
                  <a:pt x="4508103" y="3264297"/>
                </a:cubicBezTo>
                <a:lnTo>
                  <a:pt x="4508103" y="0"/>
                </a:lnTo>
                <a:lnTo>
                  <a:pt x="6399610" y="0"/>
                </a:lnTo>
                <a:lnTo>
                  <a:pt x="6399610" y="6934200"/>
                </a:lnTo>
                <a:close/>
                <a:moveTo>
                  <a:pt x="-955079" y="6934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66" name="Freeform 1366"/>
          <p:cNvSpPr/>
          <p:nvPr/>
        </p:nvSpPr>
        <p:spPr>
          <a:xfrm>
            <a:off x="4934189" y="2067827"/>
            <a:ext cx="117215" cy="183591"/>
          </a:xfrm>
          <a:custGeom>
            <a:avLst/>
            <a:gdLst/>
            <a:ahLst/>
            <a:cxnLst/>
            <a:rect l="0" t="0" r="0" b="0"/>
            <a:pathLst>
              <a:path w="4508302" h="7061200">
                <a:moveTo>
                  <a:pt x="3869531" y="0"/>
                </a:moveTo>
                <a:cubicBezTo>
                  <a:pt x="4125913" y="0"/>
                  <a:pt x="4338836" y="18588"/>
                  <a:pt x="4508302" y="55761"/>
                </a:cubicBezTo>
                <a:lnTo>
                  <a:pt x="4365625" y="1829396"/>
                </a:lnTo>
                <a:cubicBezTo>
                  <a:pt x="4212696" y="1787989"/>
                  <a:pt x="4026694" y="1767285"/>
                  <a:pt x="3807619" y="1767285"/>
                </a:cubicBezTo>
                <a:cubicBezTo>
                  <a:pt x="3203972" y="1767285"/>
                  <a:pt x="2733675" y="1922265"/>
                  <a:pt x="2396728" y="2232224"/>
                </a:cubicBezTo>
                <a:cubicBezTo>
                  <a:pt x="2059781" y="2542183"/>
                  <a:pt x="1891308" y="2976100"/>
                  <a:pt x="1891308" y="3533974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32520" y="127000"/>
                </a:lnTo>
                <a:lnTo>
                  <a:pt x="1711523" y="1295996"/>
                </a:lnTo>
                <a:lnTo>
                  <a:pt x="1804591" y="1295996"/>
                </a:lnTo>
                <a:cubicBezTo>
                  <a:pt x="2019565" y="907455"/>
                  <a:pt x="2309945" y="594321"/>
                  <a:pt x="2675731" y="356593"/>
                </a:cubicBezTo>
                <a:cubicBezTo>
                  <a:pt x="3041650" y="118865"/>
                  <a:pt x="3439583" y="0"/>
                  <a:pt x="3869531" y="0"/>
                </a:cubicBezTo>
                <a:close/>
                <a:moveTo>
                  <a:pt x="606901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67" name="Freeform 1367"/>
          <p:cNvSpPr/>
          <p:nvPr/>
        </p:nvSpPr>
        <p:spPr>
          <a:xfrm>
            <a:off x="5073169" y="2067827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68" name="Freeform 1368"/>
          <p:cNvSpPr/>
          <p:nvPr/>
        </p:nvSpPr>
        <p:spPr>
          <a:xfrm>
            <a:off x="5365034" y="2000466"/>
            <a:ext cx="49174" cy="250952"/>
          </a:xfrm>
          <a:custGeom>
            <a:avLst/>
            <a:gdLst/>
            <a:ahLst/>
            <a:cxnLst/>
            <a:rect l="0" t="0" r="0" b="0"/>
            <a:pathLst>
              <a:path w="1891308" h="9652000">
                <a:moveTo>
                  <a:pt x="1891308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close/>
                <a:moveTo>
                  <a:pt x="-992187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69" name="Freeform 1369"/>
          <p:cNvSpPr/>
          <p:nvPr/>
        </p:nvSpPr>
        <p:spPr>
          <a:xfrm>
            <a:off x="5454814" y="2067827"/>
            <a:ext cx="174773" cy="186893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0" name="Freeform 1370"/>
          <p:cNvSpPr/>
          <p:nvPr/>
        </p:nvSpPr>
        <p:spPr>
          <a:xfrm>
            <a:off x="5659241" y="2067827"/>
            <a:ext cx="136723" cy="186893"/>
          </a:xfrm>
          <a:custGeom>
            <a:avLst/>
            <a:gdLst/>
            <a:ahLst/>
            <a:cxnLst/>
            <a:rect l="0" t="0" r="0" b="0"/>
            <a:pathLst>
              <a:path w="5258594" h="7188200">
                <a:moveTo>
                  <a:pt x="5258594" y="5005190"/>
                </a:moveTo>
                <a:cubicBezTo>
                  <a:pt x="5258594" y="5716257"/>
                  <a:pt x="5011539" y="6257859"/>
                  <a:pt x="4517430" y="6629996"/>
                </a:cubicBezTo>
                <a:cubicBezTo>
                  <a:pt x="4023453" y="7002132"/>
                  <a:pt x="3284538" y="7188200"/>
                  <a:pt x="2300685" y="7188200"/>
                </a:cubicBezTo>
                <a:cubicBezTo>
                  <a:pt x="1796389" y="7188200"/>
                  <a:pt x="1366441" y="7154068"/>
                  <a:pt x="1010841" y="7085806"/>
                </a:cubicBezTo>
                <a:cubicBezTo>
                  <a:pt x="655373" y="7017677"/>
                  <a:pt x="322594" y="6917466"/>
                  <a:pt x="12502" y="6785174"/>
                </a:cubicBezTo>
                <a:lnTo>
                  <a:pt x="12502" y="5222479"/>
                </a:lnTo>
                <a:cubicBezTo>
                  <a:pt x="363869" y="5387843"/>
                  <a:pt x="759685" y="5526353"/>
                  <a:pt x="1199952" y="5638007"/>
                </a:cubicBezTo>
                <a:cubicBezTo>
                  <a:pt x="1640219" y="5749529"/>
                  <a:pt x="2027833" y="5805290"/>
                  <a:pt x="2362796" y="5805290"/>
                </a:cubicBezTo>
                <a:cubicBezTo>
                  <a:pt x="3048993" y="5805290"/>
                  <a:pt x="3392091" y="5606786"/>
                  <a:pt x="3392091" y="5209779"/>
                </a:cubicBezTo>
                <a:cubicBezTo>
                  <a:pt x="3392091" y="5060950"/>
                  <a:pt x="3346582" y="4940036"/>
                  <a:pt x="3255566" y="4847035"/>
                </a:cubicBezTo>
                <a:cubicBezTo>
                  <a:pt x="3164682" y="4753902"/>
                  <a:pt x="3007585" y="4648465"/>
                  <a:pt x="2784277" y="4530725"/>
                </a:cubicBezTo>
                <a:cubicBezTo>
                  <a:pt x="2561101" y="4412854"/>
                  <a:pt x="2263445" y="4275336"/>
                  <a:pt x="1891308" y="4118174"/>
                </a:cubicBezTo>
                <a:cubicBezTo>
                  <a:pt x="1358040" y="3894866"/>
                  <a:pt x="966325" y="3688160"/>
                  <a:pt x="716161" y="3498057"/>
                </a:cubicBezTo>
                <a:cubicBezTo>
                  <a:pt x="466130" y="3307821"/>
                  <a:pt x="284229" y="3089672"/>
                  <a:pt x="170458" y="2843610"/>
                </a:cubicBezTo>
                <a:cubicBezTo>
                  <a:pt x="56820" y="2597547"/>
                  <a:pt x="0" y="2294665"/>
                  <a:pt x="0" y="1934965"/>
                </a:cubicBezTo>
                <a:cubicBezTo>
                  <a:pt x="0" y="1318882"/>
                  <a:pt x="238721" y="842368"/>
                  <a:pt x="716161" y="505421"/>
                </a:cubicBezTo>
                <a:cubicBezTo>
                  <a:pt x="1193734" y="168474"/>
                  <a:pt x="1870737" y="0"/>
                  <a:pt x="2747169" y="0"/>
                </a:cubicBezTo>
                <a:cubicBezTo>
                  <a:pt x="3582194" y="0"/>
                  <a:pt x="4394531" y="181902"/>
                  <a:pt x="5184180" y="545704"/>
                </a:cubicBezTo>
                <a:lnTo>
                  <a:pt x="4613672" y="1909961"/>
                </a:lnTo>
                <a:cubicBezTo>
                  <a:pt x="4266407" y="1761133"/>
                  <a:pt x="3941895" y="1639226"/>
                  <a:pt x="3640138" y="1544241"/>
                </a:cubicBezTo>
                <a:cubicBezTo>
                  <a:pt x="3338381" y="1449123"/>
                  <a:pt x="3030406" y="1401565"/>
                  <a:pt x="2716213" y="1401565"/>
                </a:cubicBezTo>
                <a:cubicBezTo>
                  <a:pt x="2158074" y="1401565"/>
                  <a:pt x="1879005" y="1552509"/>
                  <a:pt x="1879005" y="1854399"/>
                </a:cubicBezTo>
                <a:cubicBezTo>
                  <a:pt x="1879005" y="2023865"/>
                  <a:pt x="1968897" y="2170642"/>
                  <a:pt x="2148682" y="2294732"/>
                </a:cubicBezTo>
                <a:cubicBezTo>
                  <a:pt x="2328598" y="2418821"/>
                  <a:pt x="2722364" y="2602839"/>
                  <a:pt x="3329980" y="2846785"/>
                </a:cubicBezTo>
                <a:cubicBezTo>
                  <a:pt x="3871582" y="3065992"/>
                  <a:pt x="4268457" y="3270714"/>
                  <a:pt x="4520605" y="3460949"/>
                </a:cubicBezTo>
                <a:cubicBezTo>
                  <a:pt x="4772885" y="3651052"/>
                  <a:pt x="4958953" y="3870193"/>
                  <a:pt x="5078810" y="4118372"/>
                </a:cubicBezTo>
                <a:cubicBezTo>
                  <a:pt x="5198666" y="4366419"/>
                  <a:pt x="5258594" y="4662025"/>
                  <a:pt x="5258594" y="5005190"/>
                </a:cubicBezTo>
                <a:close/>
                <a:moveTo>
                  <a:pt x="148550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1" name="Freeform 1371"/>
          <p:cNvSpPr/>
          <p:nvPr/>
        </p:nvSpPr>
        <p:spPr>
          <a:xfrm>
            <a:off x="5823384" y="2067827"/>
            <a:ext cx="136723" cy="186893"/>
          </a:xfrm>
          <a:custGeom>
            <a:avLst/>
            <a:gdLst/>
            <a:ahLst/>
            <a:cxnLst/>
            <a:rect l="0" t="0" r="0" b="0"/>
            <a:pathLst>
              <a:path w="5258594" h="7188200">
                <a:moveTo>
                  <a:pt x="5258594" y="5005190"/>
                </a:moveTo>
                <a:cubicBezTo>
                  <a:pt x="5258594" y="5716257"/>
                  <a:pt x="5011539" y="6257859"/>
                  <a:pt x="4517430" y="6629996"/>
                </a:cubicBezTo>
                <a:cubicBezTo>
                  <a:pt x="4023453" y="7002132"/>
                  <a:pt x="3284538" y="7188200"/>
                  <a:pt x="2300685" y="7188200"/>
                </a:cubicBezTo>
                <a:cubicBezTo>
                  <a:pt x="1796389" y="7188200"/>
                  <a:pt x="1366441" y="7154068"/>
                  <a:pt x="1010841" y="7085806"/>
                </a:cubicBezTo>
                <a:cubicBezTo>
                  <a:pt x="655373" y="7017677"/>
                  <a:pt x="322594" y="6917466"/>
                  <a:pt x="12502" y="6785174"/>
                </a:cubicBezTo>
                <a:lnTo>
                  <a:pt x="12502" y="5222479"/>
                </a:lnTo>
                <a:cubicBezTo>
                  <a:pt x="363869" y="5387843"/>
                  <a:pt x="759685" y="5526353"/>
                  <a:pt x="1199952" y="5638007"/>
                </a:cubicBezTo>
                <a:cubicBezTo>
                  <a:pt x="1640219" y="5749529"/>
                  <a:pt x="2027833" y="5805290"/>
                  <a:pt x="2362796" y="5805290"/>
                </a:cubicBezTo>
                <a:cubicBezTo>
                  <a:pt x="3048993" y="5805290"/>
                  <a:pt x="3392091" y="5606786"/>
                  <a:pt x="3392091" y="5209779"/>
                </a:cubicBezTo>
                <a:cubicBezTo>
                  <a:pt x="3392091" y="5060950"/>
                  <a:pt x="3346582" y="4940036"/>
                  <a:pt x="3255566" y="4847035"/>
                </a:cubicBezTo>
                <a:cubicBezTo>
                  <a:pt x="3164682" y="4753902"/>
                  <a:pt x="3007585" y="4648465"/>
                  <a:pt x="2784277" y="4530725"/>
                </a:cubicBezTo>
                <a:cubicBezTo>
                  <a:pt x="2561101" y="4412854"/>
                  <a:pt x="2263445" y="4275336"/>
                  <a:pt x="1891308" y="4118174"/>
                </a:cubicBezTo>
                <a:cubicBezTo>
                  <a:pt x="1358040" y="3894866"/>
                  <a:pt x="966325" y="3688160"/>
                  <a:pt x="716161" y="3498057"/>
                </a:cubicBezTo>
                <a:cubicBezTo>
                  <a:pt x="466130" y="3307821"/>
                  <a:pt x="284229" y="3089672"/>
                  <a:pt x="170458" y="2843610"/>
                </a:cubicBezTo>
                <a:cubicBezTo>
                  <a:pt x="56820" y="2597547"/>
                  <a:pt x="0" y="2294665"/>
                  <a:pt x="0" y="1934965"/>
                </a:cubicBezTo>
                <a:cubicBezTo>
                  <a:pt x="0" y="1318882"/>
                  <a:pt x="238721" y="842368"/>
                  <a:pt x="716161" y="505421"/>
                </a:cubicBezTo>
                <a:cubicBezTo>
                  <a:pt x="1193734" y="168474"/>
                  <a:pt x="1870737" y="0"/>
                  <a:pt x="2747169" y="0"/>
                </a:cubicBezTo>
                <a:cubicBezTo>
                  <a:pt x="3582194" y="0"/>
                  <a:pt x="4394531" y="181902"/>
                  <a:pt x="5184180" y="545704"/>
                </a:cubicBezTo>
                <a:lnTo>
                  <a:pt x="4613672" y="1909961"/>
                </a:lnTo>
                <a:cubicBezTo>
                  <a:pt x="4266407" y="1761133"/>
                  <a:pt x="3941895" y="1639226"/>
                  <a:pt x="3640138" y="1544241"/>
                </a:cubicBezTo>
                <a:cubicBezTo>
                  <a:pt x="3338381" y="1449123"/>
                  <a:pt x="3030406" y="1401565"/>
                  <a:pt x="2716213" y="1401565"/>
                </a:cubicBezTo>
                <a:cubicBezTo>
                  <a:pt x="2158074" y="1401565"/>
                  <a:pt x="1879005" y="1552509"/>
                  <a:pt x="1879005" y="1854399"/>
                </a:cubicBezTo>
                <a:cubicBezTo>
                  <a:pt x="1879005" y="2023865"/>
                  <a:pt x="1968897" y="2170642"/>
                  <a:pt x="2148682" y="2294732"/>
                </a:cubicBezTo>
                <a:cubicBezTo>
                  <a:pt x="2328598" y="2418821"/>
                  <a:pt x="2722364" y="2602839"/>
                  <a:pt x="3329980" y="2846785"/>
                </a:cubicBezTo>
                <a:cubicBezTo>
                  <a:pt x="3871582" y="3065992"/>
                  <a:pt x="4268457" y="3270714"/>
                  <a:pt x="4520605" y="3460949"/>
                </a:cubicBezTo>
                <a:cubicBezTo>
                  <a:pt x="4772885" y="3651052"/>
                  <a:pt x="4958953" y="3870193"/>
                  <a:pt x="5078810" y="4118372"/>
                </a:cubicBezTo>
                <a:cubicBezTo>
                  <a:pt x="5198666" y="4366419"/>
                  <a:pt x="5258594" y="4662025"/>
                  <a:pt x="5258594" y="5005190"/>
                </a:cubicBezTo>
                <a:close/>
                <a:moveTo>
                  <a:pt x="148550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2" name="Freeform 1372"/>
          <p:cNvSpPr/>
          <p:nvPr/>
        </p:nvSpPr>
        <p:spPr>
          <a:xfrm>
            <a:off x="5997100" y="2212347"/>
            <a:ext cx="38855" cy="43694"/>
          </a:xfrm>
          <a:custGeom>
            <a:avLst/>
            <a:gdLst/>
            <a:ahLst/>
            <a:cxnLst/>
            <a:rect l="0" t="0" r="0" b="0"/>
            <a:pathLst>
              <a:path w="1494432" h="1680567">
                <a:moveTo>
                  <a:pt x="0" y="843360"/>
                </a:moveTo>
                <a:cubicBezTo>
                  <a:pt x="0" y="566341"/>
                  <a:pt x="63037" y="356526"/>
                  <a:pt x="189111" y="213916"/>
                </a:cubicBezTo>
                <a:cubicBezTo>
                  <a:pt x="315185" y="71306"/>
                  <a:pt x="496027" y="0"/>
                  <a:pt x="731639" y="0"/>
                </a:cubicBezTo>
                <a:cubicBezTo>
                  <a:pt x="971484" y="0"/>
                  <a:pt x="1158544" y="71306"/>
                  <a:pt x="1292820" y="213916"/>
                </a:cubicBezTo>
                <a:cubicBezTo>
                  <a:pt x="1427228" y="356526"/>
                  <a:pt x="1494432" y="566341"/>
                  <a:pt x="1494432" y="843360"/>
                </a:cubicBezTo>
                <a:cubicBezTo>
                  <a:pt x="1494432" y="1112044"/>
                  <a:pt x="1426236" y="1318750"/>
                  <a:pt x="1289843" y="1463477"/>
                </a:cubicBezTo>
                <a:cubicBezTo>
                  <a:pt x="1153451" y="1608203"/>
                  <a:pt x="967382" y="1680567"/>
                  <a:pt x="731639" y="1680567"/>
                </a:cubicBezTo>
                <a:cubicBezTo>
                  <a:pt x="520898" y="1680567"/>
                  <a:pt x="346273" y="1615479"/>
                  <a:pt x="207764" y="1485305"/>
                </a:cubicBezTo>
                <a:cubicBezTo>
                  <a:pt x="69254" y="1354998"/>
                  <a:pt x="0" y="1141016"/>
                  <a:pt x="0" y="843360"/>
                </a:cubicBezTo>
                <a:close/>
                <a:moveTo>
                  <a:pt x="-283171" y="1502767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3" name="Freeform 1373"/>
          <p:cNvSpPr/>
          <p:nvPr/>
        </p:nvSpPr>
        <p:spPr>
          <a:xfrm>
            <a:off x="6084967" y="2212347"/>
            <a:ext cx="38855" cy="43694"/>
          </a:xfrm>
          <a:custGeom>
            <a:avLst/>
            <a:gdLst/>
            <a:ahLst/>
            <a:cxnLst/>
            <a:rect l="0" t="0" r="0" b="0"/>
            <a:pathLst>
              <a:path w="1494432" h="1680567">
                <a:moveTo>
                  <a:pt x="0" y="843360"/>
                </a:moveTo>
                <a:cubicBezTo>
                  <a:pt x="0" y="566341"/>
                  <a:pt x="63037" y="356526"/>
                  <a:pt x="189111" y="213916"/>
                </a:cubicBezTo>
                <a:cubicBezTo>
                  <a:pt x="315185" y="71306"/>
                  <a:pt x="496027" y="0"/>
                  <a:pt x="731639" y="0"/>
                </a:cubicBezTo>
                <a:cubicBezTo>
                  <a:pt x="971484" y="0"/>
                  <a:pt x="1158544" y="71306"/>
                  <a:pt x="1292820" y="213916"/>
                </a:cubicBezTo>
                <a:cubicBezTo>
                  <a:pt x="1427228" y="356526"/>
                  <a:pt x="1494432" y="566341"/>
                  <a:pt x="1494432" y="843360"/>
                </a:cubicBezTo>
                <a:cubicBezTo>
                  <a:pt x="1494432" y="1112044"/>
                  <a:pt x="1426236" y="1318750"/>
                  <a:pt x="1289843" y="1463477"/>
                </a:cubicBezTo>
                <a:cubicBezTo>
                  <a:pt x="1153451" y="1608203"/>
                  <a:pt x="967382" y="1680567"/>
                  <a:pt x="731639" y="1680567"/>
                </a:cubicBezTo>
                <a:cubicBezTo>
                  <a:pt x="520898" y="1680567"/>
                  <a:pt x="346273" y="1615479"/>
                  <a:pt x="207764" y="1485305"/>
                </a:cubicBezTo>
                <a:cubicBezTo>
                  <a:pt x="69254" y="1354998"/>
                  <a:pt x="0" y="1141016"/>
                  <a:pt x="0" y="843360"/>
                </a:cubicBezTo>
                <a:close/>
                <a:moveTo>
                  <a:pt x="-283171" y="1502767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4" name="Freeform 1374"/>
          <p:cNvSpPr/>
          <p:nvPr/>
        </p:nvSpPr>
        <p:spPr>
          <a:xfrm>
            <a:off x="6172833" y="2212347"/>
            <a:ext cx="38855" cy="43694"/>
          </a:xfrm>
          <a:custGeom>
            <a:avLst/>
            <a:gdLst/>
            <a:ahLst/>
            <a:cxnLst/>
            <a:rect l="0" t="0" r="0" b="0"/>
            <a:pathLst>
              <a:path w="1494432" h="1680567">
                <a:moveTo>
                  <a:pt x="0" y="843360"/>
                </a:moveTo>
                <a:cubicBezTo>
                  <a:pt x="0" y="566341"/>
                  <a:pt x="63037" y="356526"/>
                  <a:pt x="189111" y="213916"/>
                </a:cubicBezTo>
                <a:cubicBezTo>
                  <a:pt x="315185" y="71306"/>
                  <a:pt x="496027" y="0"/>
                  <a:pt x="731639" y="0"/>
                </a:cubicBezTo>
                <a:cubicBezTo>
                  <a:pt x="971484" y="0"/>
                  <a:pt x="1158544" y="71306"/>
                  <a:pt x="1292820" y="213916"/>
                </a:cubicBezTo>
                <a:cubicBezTo>
                  <a:pt x="1427228" y="356526"/>
                  <a:pt x="1494432" y="566341"/>
                  <a:pt x="1494432" y="843360"/>
                </a:cubicBezTo>
                <a:cubicBezTo>
                  <a:pt x="1494432" y="1112044"/>
                  <a:pt x="1426236" y="1318750"/>
                  <a:pt x="1289843" y="1463477"/>
                </a:cubicBezTo>
                <a:cubicBezTo>
                  <a:pt x="1153451" y="1608203"/>
                  <a:pt x="967382" y="1680567"/>
                  <a:pt x="731639" y="1680567"/>
                </a:cubicBezTo>
                <a:cubicBezTo>
                  <a:pt x="520898" y="1680567"/>
                  <a:pt x="346273" y="1615479"/>
                  <a:pt x="207764" y="1485305"/>
                </a:cubicBezTo>
                <a:cubicBezTo>
                  <a:pt x="69254" y="1354998"/>
                  <a:pt x="0" y="1141016"/>
                  <a:pt x="0" y="843360"/>
                </a:cubicBezTo>
                <a:close/>
                <a:moveTo>
                  <a:pt x="-283171" y="1502767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5" name="Rectangle 1375"/>
          <p:cNvSpPr/>
          <p:nvPr/>
        </p:nvSpPr>
        <p:spPr>
          <a:xfrm>
            <a:off x="541094" y="2592845"/>
            <a:ext cx="5554988" cy="1388820"/>
          </a:xfrm>
          <a:prstGeom prst="rect">
            <a:avLst/>
          </a:prstGeom>
        </p:spPr>
      </p:sp>
      <p:sp>
        <p:nvSpPr>
          <p:cNvPr id="1376" name="Freeform 1376"/>
          <p:cNvSpPr/>
          <p:nvPr/>
        </p:nvSpPr>
        <p:spPr>
          <a:xfrm>
            <a:off x="565601" y="2872747"/>
            <a:ext cx="38855" cy="43694"/>
          </a:xfrm>
          <a:custGeom>
            <a:avLst/>
            <a:gdLst/>
            <a:ahLst/>
            <a:cxnLst/>
            <a:rect l="0" t="0" r="0" b="0"/>
            <a:pathLst>
              <a:path w="1494432" h="1680567">
                <a:moveTo>
                  <a:pt x="0" y="843360"/>
                </a:moveTo>
                <a:cubicBezTo>
                  <a:pt x="0" y="566341"/>
                  <a:pt x="63037" y="356526"/>
                  <a:pt x="189111" y="213916"/>
                </a:cubicBezTo>
                <a:cubicBezTo>
                  <a:pt x="315185" y="71306"/>
                  <a:pt x="496027" y="0"/>
                  <a:pt x="731639" y="0"/>
                </a:cubicBezTo>
                <a:cubicBezTo>
                  <a:pt x="971484" y="0"/>
                  <a:pt x="1158544" y="71306"/>
                  <a:pt x="1292820" y="213916"/>
                </a:cubicBezTo>
                <a:cubicBezTo>
                  <a:pt x="1427228" y="356526"/>
                  <a:pt x="1494432" y="566341"/>
                  <a:pt x="1494432" y="843360"/>
                </a:cubicBezTo>
                <a:cubicBezTo>
                  <a:pt x="1494432" y="1112044"/>
                  <a:pt x="1426236" y="1318750"/>
                  <a:pt x="1289843" y="1463477"/>
                </a:cubicBezTo>
                <a:cubicBezTo>
                  <a:pt x="1153451" y="1608203"/>
                  <a:pt x="967382" y="1680567"/>
                  <a:pt x="731639" y="1680567"/>
                </a:cubicBezTo>
                <a:cubicBezTo>
                  <a:pt x="520898" y="1680567"/>
                  <a:pt x="346273" y="1615479"/>
                  <a:pt x="207764" y="1485305"/>
                </a:cubicBezTo>
                <a:cubicBezTo>
                  <a:pt x="69254" y="1354998"/>
                  <a:pt x="0" y="1141016"/>
                  <a:pt x="0" y="843360"/>
                </a:cubicBezTo>
                <a:close/>
                <a:moveTo>
                  <a:pt x="-283171" y="1502767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7" name="Freeform 1377"/>
          <p:cNvSpPr/>
          <p:nvPr/>
        </p:nvSpPr>
        <p:spPr>
          <a:xfrm>
            <a:off x="653501" y="2872747"/>
            <a:ext cx="38855" cy="43694"/>
          </a:xfrm>
          <a:custGeom>
            <a:avLst/>
            <a:gdLst/>
            <a:ahLst/>
            <a:cxnLst/>
            <a:rect l="0" t="0" r="0" b="0"/>
            <a:pathLst>
              <a:path w="1494432" h="1680567">
                <a:moveTo>
                  <a:pt x="0" y="843360"/>
                </a:moveTo>
                <a:cubicBezTo>
                  <a:pt x="0" y="566341"/>
                  <a:pt x="63037" y="356526"/>
                  <a:pt x="189111" y="213916"/>
                </a:cubicBezTo>
                <a:cubicBezTo>
                  <a:pt x="315185" y="71306"/>
                  <a:pt x="496027" y="0"/>
                  <a:pt x="731639" y="0"/>
                </a:cubicBezTo>
                <a:cubicBezTo>
                  <a:pt x="971484" y="0"/>
                  <a:pt x="1158544" y="71306"/>
                  <a:pt x="1292820" y="213916"/>
                </a:cubicBezTo>
                <a:cubicBezTo>
                  <a:pt x="1427228" y="356526"/>
                  <a:pt x="1494432" y="566341"/>
                  <a:pt x="1494432" y="843360"/>
                </a:cubicBezTo>
                <a:cubicBezTo>
                  <a:pt x="1494432" y="1112044"/>
                  <a:pt x="1426236" y="1318750"/>
                  <a:pt x="1289843" y="1463477"/>
                </a:cubicBezTo>
                <a:cubicBezTo>
                  <a:pt x="1153451" y="1608203"/>
                  <a:pt x="967382" y="1680567"/>
                  <a:pt x="731639" y="1680567"/>
                </a:cubicBezTo>
                <a:cubicBezTo>
                  <a:pt x="520898" y="1680567"/>
                  <a:pt x="346273" y="1615479"/>
                  <a:pt x="207764" y="1485305"/>
                </a:cubicBezTo>
                <a:cubicBezTo>
                  <a:pt x="69254" y="1354998"/>
                  <a:pt x="0" y="1141016"/>
                  <a:pt x="0" y="843360"/>
                </a:cubicBezTo>
                <a:close/>
                <a:moveTo>
                  <a:pt x="-283171" y="1502767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8" name="Freeform 1378"/>
          <p:cNvSpPr/>
          <p:nvPr/>
        </p:nvSpPr>
        <p:spPr>
          <a:xfrm>
            <a:off x="741400" y="2872747"/>
            <a:ext cx="38855" cy="43694"/>
          </a:xfrm>
          <a:custGeom>
            <a:avLst/>
            <a:gdLst/>
            <a:ahLst/>
            <a:cxnLst/>
            <a:rect l="0" t="0" r="0" b="0"/>
            <a:pathLst>
              <a:path w="1494432" h="1680567">
                <a:moveTo>
                  <a:pt x="0" y="843360"/>
                </a:moveTo>
                <a:cubicBezTo>
                  <a:pt x="0" y="566341"/>
                  <a:pt x="63037" y="356526"/>
                  <a:pt x="189111" y="213916"/>
                </a:cubicBezTo>
                <a:cubicBezTo>
                  <a:pt x="315185" y="71306"/>
                  <a:pt x="496027" y="0"/>
                  <a:pt x="731639" y="0"/>
                </a:cubicBezTo>
                <a:cubicBezTo>
                  <a:pt x="971484" y="0"/>
                  <a:pt x="1158544" y="71306"/>
                  <a:pt x="1292820" y="213916"/>
                </a:cubicBezTo>
                <a:cubicBezTo>
                  <a:pt x="1427228" y="356526"/>
                  <a:pt x="1494432" y="566341"/>
                  <a:pt x="1494432" y="843360"/>
                </a:cubicBezTo>
                <a:cubicBezTo>
                  <a:pt x="1494432" y="1112044"/>
                  <a:pt x="1426236" y="1318750"/>
                  <a:pt x="1289843" y="1463477"/>
                </a:cubicBezTo>
                <a:cubicBezTo>
                  <a:pt x="1153451" y="1608203"/>
                  <a:pt x="967382" y="1680567"/>
                  <a:pt x="731639" y="1680567"/>
                </a:cubicBezTo>
                <a:cubicBezTo>
                  <a:pt x="520898" y="1680567"/>
                  <a:pt x="346273" y="1615479"/>
                  <a:pt x="207764" y="1485305"/>
                </a:cubicBezTo>
                <a:cubicBezTo>
                  <a:pt x="69254" y="1354998"/>
                  <a:pt x="0" y="1141016"/>
                  <a:pt x="0" y="843360"/>
                </a:cubicBezTo>
                <a:close/>
                <a:moveTo>
                  <a:pt x="-283171" y="1502767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9" name="Freeform 1379"/>
          <p:cNvSpPr/>
          <p:nvPr/>
        </p:nvSpPr>
        <p:spPr>
          <a:xfrm>
            <a:off x="833169" y="2660866"/>
            <a:ext cx="155586" cy="254254"/>
          </a:xfrm>
          <a:custGeom>
            <a:avLst/>
            <a:gdLst/>
            <a:ahLst/>
            <a:cxnLst/>
            <a:rect l="0" t="0" r="0" b="0"/>
            <a:pathLst>
              <a:path w="5984081" h="9779000">
                <a:moveTo>
                  <a:pt x="3162697" y="2743200"/>
                </a:moveTo>
                <a:cubicBezTo>
                  <a:pt x="4055533" y="2743200"/>
                  <a:pt x="4748940" y="3048265"/>
                  <a:pt x="5242917" y="3658394"/>
                </a:cubicBezTo>
                <a:cubicBezTo>
                  <a:pt x="5737026" y="4268523"/>
                  <a:pt x="5984081" y="5131925"/>
                  <a:pt x="5984081" y="6248599"/>
                </a:cubicBezTo>
                <a:cubicBezTo>
                  <a:pt x="5984081" y="7365405"/>
                  <a:pt x="5734976" y="8233040"/>
                  <a:pt x="5236765" y="8851504"/>
                </a:cubicBezTo>
                <a:cubicBezTo>
                  <a:pt x="4738687" y="9469835"/>
                  <a:pt x="4047331" y="9779000"/>
                  <a:pt x="3162697" y="9779000"/>
                </a:cubicBezTo>
                <a:cubicBezTo>
                  <a:pt x="2720313" y="9779000"/>
                  <a:pt x="2316162" y="9697309"/>
                  <a:pt x="1950244" y="9533930"/>
                </a:cubicBezTo>
                <a:cubicBezTo>
                  <a:pt x="1584457" y="9370550"/>
                  <a:pt x="1277540" y="9119262"/>
                  <a:pt x="1029494" y="8780066"/>
                </a:cubicBezTo>
                <a:lnTo>
                  <a:pt x="955079" y="8780066"/>
                </a:lnTo>
                <a:lnTo>
                  <a:pt x="737989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345929"/>
                </a:lnTo>
                <a:cubicBezTo>
                  <a:pt x="1029494" y="2871259"/>
                  <a:pt x="1012957" y="3342879"/>
                  <a:pt x="979884" y="3760788"/>
                </a:cubicBezTo>
                <a:lnTo>
                  <a:pt x="1029494" y="3760788"/>
                </a:lnTo>
                <a:cubicBezTo>
                  <a:pt x="1509051" y="3082396"/>
                  <a:pt x="2220119" y="2743200"/>
                  <a:pt x="3162697" y="2743200"/>
                </a:cubicBezTo>
                <a:close/>
                <a:moveTo>
                  <a:pt x="5817394" y="9652000"/>
                </a:moveTo>
                <a:moveTo>
                  <a:pt x="3013869" y="3605213"/>
                </a:moveTo>
                <a:cubicBezTo>
                  <a:pt x="2311003" y="3605213"/>
                  <a:pt x="1804524" y="3806892"/>
                  <a:pt x="1494433" y="4210249"/>
                </a:cubicBezTo>
                <a:cubicBezTo>
                  <a:pt x="1184473" y="4613606"/>
                  <a:pt x="1029494" y="5293056"/>
                  <a:pt x="1029494" y="6248599"/>
                </a:cubicBezTo>
                <a:cubicBezTo>
                  <a:pt x="1029494" y="7204274"/>
                  <a:pt x="1188640" y="7887957"/>
                  <a:pt x="1506934" y="8299649"/>
                </a:cubicBezTo>
                <a:cubicBezTo>
                  <a:pt x="1825228" y="8711208"/>
                  <a:pt x="2335808" y="8916988"/>
                  <a:pt x="3038673" y="8916988"/>
                </a:cubicBezTo>
                <a:cubicBezTo>
                  <a:pt x="3671160" y="8916988"/>
                  <a:pt x="4142383" y="8686404"/>
                  <a:pt x="4452342" y="8225235"/>
                </a:cubicBezTo>
                <a:cubicBezTo>
                  <a:pt x="4762433" y="7763934"/>
                  <a:pt x="4917479" y="7100954"/>
                  <a:pt x="4917479" y="6236296"/>
                </a:cubicBezTo>
                <a:cubicBezTo>
                  <a:pt x="4917479" y="5351000"/>
                  <a:pt x="4762433" y="4691195"/>
                  <a:pt x="4452342" y="4256882"/>
                </a:cubicBezTo>
                <a:cubicBezTo>
                  <a:pt x="4142383" y="3822436"/>
                  <a:pt x="3662891" y="3605213"/>
                  <a:pt x="3013869" y="3605213"/>
                </a:cubicBezTo>
                <a:close/>
                <a:moveTo>
                  <a:pt x="4955381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0" name="Freeform 1380"/>
          <p:cNvSpPr/>
          <p:nvPr/>
        </p:nvSpPr>
        <p:spPr>
          <a:xfrm>
            <a:off x="1033581" y="2735161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1" name="Freeform 1381"/>
          <p:cNvSpPr/>
          <p:nvPr/>
        </p:nvSpPr>
        <p:spPr>
          <a:xfrm>
            <a:off x="1214815" y="26942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2" name="Freeform 1382"/>
          <p:cNvSpPr/>
          <p:nvPr/>
        </p:nvSpPr>
        <p:spPr>
          <a:xfrm>
            <a:off x="1415971" y="2735161"/>
            <a:ext cx="249584" cy="176657"/>
          </a:xfrm>
          <a:custGeom>
            <a:avLst/>
            <a:gdLst/>
            <a:ahLst/>
            <a:cxnLst/>
            <a:rect l="0" t="0" r="0" b="0"/>
            <a:pathLst>
              <a:path w="9599414" h="6794500">
                <a:moveTo>
                  <a:pt x="6498828" y="6794500"/>
                </a:moveTo>
                <a:lnTo>
                  <a:pt x="5252442" y="2808288"/>
                </a:lnTo>
                <a:cubicBezTo>
                  <a:pt x="5173861" y="2564475"/>
                  <a:pt x="5027084" y="2010701"/>
                  <a:pt x="4812109" y="1146969"/>
                </a:cubicBezTo>
                <a:lnTo>
                  <a:pt x="4762500" y="1146969"/>
                </a:lnTo>
                <a:cubicBezTo>
                  <a:pt x="4597135" y="1870208"/>
                  <a:pt x="4452474" y="2428148"/>
                  <a:pt x="4328517" y="2820790"/>
                </a:cubicBezTo>
                <a:lnTo>
                  <a:pt x="3044825" y="6794500"/>
                </a:lnTo>
                <a:lnTo>
                  <a:pt x="1854200" y="6794500"/>
                </a:lnTo>
                <a:lnTo>
                  <a:pt x="0" y="0"/>
                </a:lnTo>
                <a:lnTo>
                  <a:pt x="1079103" y="0"/>
                </a:lnTo>
                <a:cubicBezTo>
                  <a:pt x="1517253" y="1706960"/>
                  <a:pt x="1851025" y="3006792"/>
                  <a:pt x="2080419" y="3899496"/>
                </a:cubicBezTo>
                <a:cubicBezTo>
                  <a:pt x="2309945" y="4792200"/>
                  <a:pt x="2441244" y="5393532"/>
                  <a:pt x="2474317" y="5703491"/>
                </a:cubicBezTo>
                <a:lnTo>
                  <a:pt x="2523927" y="5703491"/>
                </a:lnTo>
                <a:cubicBezTo>
                  <a:pt x="2569435" y="5467880"/>
                  <a:pt x="2642791" y="5163080"/>
                  <a:pt x="2743994" y="4789091"/>
                </a:cubicBezTo>
                <a:cubicBezTo>
                  <a:pt x="2845329" y="4415103"/>
                  <a:pt x="2933171" y="4118571"/>
                  <a:pt x="3007519" y="3899496"/>
                </a:cubicBezTo>
                <a:lnTo>
                  <a:pt x="4254103" y="0"/>
                </a:lnTo>
                <a:lnTo>
                  <a:pt x="5370314" y="0"/>
                </a:lnTo>
                <a:lnTo>
                  <a:pt x="6585744" y="3899297"/>
                </a:lnTo>
                <a:cubicBezTo>
                  <a:pt x="6817254" y="4610233"/>
                  <a:pt x="6974350" y="5207464"/>
                  <a:pt x="7057033" y="5690990"/>
                </a:cubicBezTo>
                <a:lnTo>
                  <a:pt x="7106642" y="5690990"/>
                </a:lnTo>
                <a:cubicBezTo>
                  <a:pt x="7123178" y="5542161"/>
                  <a:pt x="7167563" y="5312768"/>
                  <a:pt x="7239794" y="5002808"/>
                </a:cubicBezTo>
                <a:cubicBezTo>
                  <a:pt x="7312158" y="4692849"/>
                  <a:pt x="7743164" y="3025246"/>
                  <a:pt x="8532813" y="0"/>
                </a:cubicBezTo>
                <a:lnTo>
                  <a:pt x="9599414" y="0"/>
                </a:lnTo>
                <a:lnTo>
                  <a:pt x="7720409" y="6794500"/>
                </a:lnTo>
                <a:close/>
                <a:moveTo>
                  <a:pt x="-142676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3" name="Freeform 1383"/>
          <p:cNvSpPr/>
          <p:nvPr/>
        </p:nvSpPr>
        <p:spPr>
          <a:xfrm>
            <a:off x="1687666" y="27318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4" name="Freeform 1384"/>
          <p:cNvSpPr/>
          <p:nvPr/>
        </p:nvSpPr>
        <p:spPr>
          <a:xfrm>
            <a:off x="1968627" y="2660866"/>
            <a:ext cx="147687" cy="250952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5" name="Freeform 1385"/>
          <p:cNvSpPr/>
          <p:nvPr/>
        </p:nvSpPr>
        <p:spPr>
          <a:xfrm>
            <a:off x="2158086" y="27321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6" name="Freeform 1386"/>
          <p:cNvSpPr/>
          <p:nvPr/>
        </p:nvSpPr>
        <p:spPr>
          <a:xfrm>
            <a:off x="2326585" y="2735161"/>
            <a:ext cx="165425" cy="176657"/>
          </a:xfrm>
          <a:custGeom>
            <a:avLst/>
            <a:gdLst/>
            <a:ahLst/>
            <a:cxnLst/>
            <a:rect l="0" t="0" r="0" b="0"/>
            <a:pathLst>
              <a:path w="6362501" h="6794500">
                <a:moveTo>
                  <a:pt x="2579687" y="6794500"/>
                </a:moveTo>
                <a:lnTo>
                  <a:pt x="0" y="0"/>
                </a:lnTo>
                <a:lnTo>
                  <a:pt x="1103907" y="0"/>
                </a:lnTo>
                <a:lnTo>
                  <a:pt x="2567384" y="4029671"/>
                </a:lnTo>
                <a:cubicBezTo>
                  <a:pt x="2898113" y="4971984"/>
                  <a:pt x="3092383" y="5583635"/>
                  <a:pt x="3150195" y="5864622"/>
                </a:cubicBezTo>
                <a:lnTo>
                  <a:pt x="3199804" y="5864622"/>
                </a:lnTo>
                <a:cubicBezTo>
                  <a:pt x="3245312" y="5645547"/>
                  <a:pt x="3388981" y="5191985"/>
                  <a:pt x="3630810" y="4503936"/>
                </a:cubicBezTo>
                <a:cubicBezTo>
                  <a:pt x="3872639" y="3815755"/>
                  <a:pt x="4415234" y="2314443"/>
                  <a:pt x="5258593" y="0"/>
                </a:cubicBezTo>
                <a:lnTo>
                  <a:pt x="6362501" y="0"/>
                </a:lnTo>
                <a:lnTo>
                  <a:pt x="3782814" y="6794500"/>
                </a:lnTo>
                <a:close/>
                <a:moveTo>
                  <a:pt x="0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7" name="Freeform 1387"/>
          <p:cNvSpPr/>
          <p:nvPr/>
        </p:nvSpPr>
        <p:spPr>
          <a:xfrm>
            <a:off x="2510591" y="27318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8" name="Freeform 1388"/>
          <p:cNvSpPr/>
          <p:nvPr/>
        </p:nvSpPr>
        <p:spPr>
          <a:xfrm>
            <a:off x="2791552" y="2731859"/>
            <a:ext cx="252004" cy="179959"/>
          </a:xfrm>
          <a:custGeom>
            <a:avLst/>
            <a:gdLst/>
            <a:ahLst/>
            <a:cxnLst/>
            <a:rect l="0" t="0" r="0" b="0"/>
            <a:pathLst>
              <a:path w="9692481" h="6921500">
                <a:moveTo>
                  <a:pt x="8662987" y="6921500"/>
                </a:moveTo>
                <a:lnTo>
                  <a:pt x="8662987" y="2499321"/>
                </a:lnTo>
                <a:cubicBezTo>
                  <a:pt x="8662987" y="1957586"/>
                  <a:pt x="8547232" y="1551319"/>
                  <a:pt x="8315722" y="1280518"/>
                </a:cubicBezTo>
                <a:cubicBezTo>
                  <a:pt x="8084211" y="1009717"/>
                  <a:pt x="7724576" y="874316"/>
                  <a:pt x="7236817" y="874316"/>
                </a:cubicBezTo>
                <a:cubicBezTo>
                  <a:pt x="6595996" y="874316"/>
                  <a:pt x="6122590" y="1058334"/>
                  <a:pt x="5816600" y="1426369"/>
                </a:cubicBezTo>
                <a:cubicBezTo>
                  <a:pt x="5510742" y="1794272"/>
                  <a:pt x="5357812" y="2360745"/>
                  <a:pt x="5357812" y="3125788"/>
                </a:cubicBezTo>
                <a:lnTo>
                  <a:pt x="5357812" y="6921500"/>
                </a:lnTo>
                <a:lnTo>
                  <a:pt x="4328517" y="6921500"/>
                </a:lnTo>
                <a:lnTo>
                  <a:pt x="4328517" y="2499321"/>
                </a:lnTo>
                <a:cubicBezTo>
                  <a:pt x="4328517" y="1957586"/>
                  <a:pt x="4212762" y="1551319"/>
                  <a:pt x="3981251" y="1280518"/>
                </a:cubicBezTo>
                <a:cubicBezTo>
                  <a:pt x="3749741" y="1009717"/>
                  <a:pt x="3387989" y="874316"/>
                  <a:pt x="2895997" y="874316"/>
                </a:cubicBezTo>
                <a:cubicBezTo>
                  <a:pt x="2251075" y="874316"/>
                  <a:pt x="1778727" y="1067661"/>
                  <a:pt x="1478954" y="1454349"/>
                </a:cubicBezTo>
                <a:cubicBezTo>
                  <a:pt x="1179314" y="1840905"/>
                  <a:pt x="1029494" y="2474516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100"/>
                </a:lnTo>
                <a:lnTo>
                  <a:pt x="1054298" y="1054100"/>
                </a:lnTo>
                <a:cubicBezTo>
                  <a:pt x="1248635" y="723371"/>
                  <a:pt x="1522478" y="465006"/>
                  <a:pt x="1875829" y="279004"/>
                </a:cubicBezTo>
                <a:cubicBezTo>
                  <a:pt x="2229313" y="93002"/>
                  <a:pt x="2625196" y="0"/>
                  <a:pt x="3063478" y="0"/>
                </a:cubicBezTo>
                <a:cubicBezTo>
                  <a:pt x="4125912" y="0"/>
                  <a:pt x="4820444" y="384440"/>
                  <a:pt x="5147072" y="1153319"/>
                </a:cubicBezTo>
                <a:lnTo>
                  <a:pt x="5196681" y="1153319"/>
                </a:lnTo>
                <a:cubicBezTo>
                  <a:pt x="5399219" y="797851"/>
                  <a:pt x="5692709" y="516798"/>
                  <a:pt x="6077148" y="310158"/>
                </a:cubicBezTo>
                <a:cubicBezTo>
                  <a:pt x="6461720" y="103386"/>
                  <a:pt x="6899936" y="0"/>
                  <a:pt x="7391797" y="0"/>
                </a:cubicBezTo>
                <a:cubicBezTo>
                  <a:pt x="8160808" y="0"/>
                  <a:pt x="8736475" y="197446"/>
                  <a:pt x="9118798" y="592336"/>
                </a:cubicBezTo>
                <a:cubicBezTo>
                  <a:pt x="9501253" y="987227"/>
                  <a:pt x="9692481" y="1618787"/>
                  <a:pt x="9692481" y="2487018"/>
                </a:cubicBezTo>
                <a:lnTo>
                  <a:pt x="9692481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9" name="Freeform 1389"/>
          <p:cNvSpPr/>
          <p:nvPr/>
        </p:nvSpPr>
        <p:spPr>
          <a:xfrm>
            <a:off x="3088870" y="27318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0" name="Freeform 1390"/>
          <p:cNvSpPr/>
          <p:nvPr/>
        </p:nvSpPr>
        <p:spPr>
          <a:xfrm>
            <a:off x="3298178" y="27318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1" name="Freeform 1391"/>
          <p:cNvSpPr/>
          <p:nvPr/>
        </p:nvSpPr>
        <p:spPr>
          <a:xfrm>
            <a:off x="3423132" y="27318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2" name="Freeform 1392"/>
          <p:cNvSpPr/>
          <p:nvPr/>
        </p:nvSpPr>
        <p:spPr>
          <a:xfrm>
            <a:off x="3680716" y="26942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3" name="Freeform 1393"/>
          <p:cNvSpPr/>
          <p:nvPr/>
        </p:nvSpPr>
        <p:spPr>
          <a:xfrm>
            <a:off x="3820686" y="2660866"/>
            <a:ext cx="147687" cy="250952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4" name="Freeform 1394"/>
          <p:cNvSpPr/>
          <p:nvPr/>
        </p:nvSpPr>
        <p:spPr>
          <a:xfrm>
            <a:off x="4010145" y="27321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5" name="Freeform 1395"/>
          <p:cNvSpPr/>
          <p:nvPr/>
        </p:nvSpPr>
        <p:spPr>
          <a:xfrm>
            <a:off x="4207020" y="27318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6" name="Freeform 1396"/>
          <p:cNvSpPr/>
          <p:nvPr/>
        </p:nvSpPr>
        <p:spPr>
          <a:xfrm>
            <a:off x="4485748" y="27318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7" name="Freeform 1397"/>
          <p:cNvSpPr/>
          <p:nvPr/>
        </p:nvSpPr>
        <p:spPr>
          <a:xfrm>
            <a:off x="4680857" y="27318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8" name="Freeform 1398"/>
          <p:cNvSpPr/>
          <p:nvPr/>
        </p:nvSpPr>
        <p:spPr>
          <a:xfrm>
            <a:off x="4873700" y="27318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9" name="Freeform 1399"/>
          <p:cNvSpPr/>
          <p:nvPr/>
        </p:nvSpPr>
        <p:spPr>
          <a:xfrm>
            <a:off x="5081073" y="2735161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00" name="Freeform 1400"/>
          <p:cNvSpPr/>
          <p:nvPr/>
        </p:nvSpPr>
        <p:spPr>
          <a:xfrm>
            <a:off x="5263597" y="2731859"/>
            <a:ext cx="166709" cy="259207"/>
          </a:xfrm>
          <a:custGeom>
            <a:avLst/>
            <a:gdLst/>
            <a:ahLst/>
            <a:cxnLst/>
            <a:rect l="0" t="0" r="0" b="0"/>
            <a:pathLst>
              <a:path w="6411912" h="9969500">
                <a:moveTo>
                  <a:pt x="6411912" y="127000"/>
                </a:moveTo>
                <a:lnTo>
                  <a:pt x="6411912" y="778074"/>
                </a:lnTo>
                <a:lnTo>
                  <a:pt x="5153223" y="926902"/>
                </a:lnTo>
                <a:cubicBezTo>
                  <a:pt x="5268979" y="1071497"/>
                  <a:pt x="5372298" y="1260475"/>
                  <a:pt x="5463183" y="1493838"/>
                </a:cubicBezTo>
                <a:cubicBezTo>
                  <a:pt x="5554199" y="1727068"/>
                  <a:pt x="5599708" y="1990329"/>
                  <a:pt x="5599708" y="2283619"/>
                </a:cubicBezTo>
                <a:cubicBezTo>
                  <a:pt x="5599708" y="2948517"/>
                  <a:pt x="5372298" y="3479205"/>
                  <a:pt x="4917480" y="3875683"/>
                </a:cubicBezTo>
                <a:cubicBezTo>
                  <a:pt x="4462793" y="4272161"/>
                  <a:pt x="3838575" y="4470400"/>
                  <a:pt x="3044825" y="4470400"/>
                </a:cubicBezTo>
                <a:cubicBezTo>
                  <a:pt x="2842154" y="4470400"/>
                  <a:pt x="2651985" y="4453864"/>
                  <a:pt x="2474317" y="4420791"/>
                </a:cubicBezTo>
                <a:cubicBezTo>
                  <a:pt x="2036035" y="4652434"/>
                  <a:pt x="1816894" y="4944137"/>
                  <a:pt x="1816894" y="5295900"/>
                </a:cubicBezTo>
                <a:cubicBezTo>
                  <a:pt x="1816894" y="5482035"/>
                  <a:pt x="1893358" y="5619618"/>
                  <a:pt x="2046287" y="5708650"/>
                </a:cubicBezTo>
                <a:cubicBezTo>
                  <a:pt x="2199349" y="5797550"/>
                  <a:pt x="2461882" y="5842000"/>
                  <a:pt x="2833886" y="5842000"/>
                </a:cubicBezTo>
                <a:lnTo>
                  <a:pt x="4037012" y="5842000"/>
                </a:lnTo>
                <a:cubicBezTo>
                  <a:pt x="4772819" y="5842000"/>
                  <a:pt x="5338101" y="5996980"/>
                  <a:pt x="5732859" y="6306940"/>
                </a:cubicBezTo>
                <a:cubicBezTo>
                  <a:pt x="6127750" y="6616767"/>
                  <a:pt x="6325195" y="7067086"/>
                  <a:pt x="6325195" y="7657901"/>
                </a:cubicBezTo>
                <a:cubicBezTo>
                  <a:pt x="6325195" y="8409847"/>
                  <a:pt x="6023372" y="8983067"/>
                  <a:pt x="5419725" y="9377560"/>
                </a:cubicBezTo>
                <a:cubicBezTo>
                  <a:pt x="4816210" y="9772187"/>
                  <a:pt x="3935677" y="9969500"/>
                  <a:pt x="2778125" y="9969500"/>
                </a:cubicBezTo>
                <a:cubicBezTo>
                  <a:pt x="1889257" y="9969500"/>
                  <a:pt x="1203986" y="9804201"/>
                  <a:pt x="722312" y="9473604"/>
                </a:cubicBezTo>
                <a:cubicBezTo>
                  <a:pt x="240771" y="9143140"/>
                  <a:pt x="0" y="8676348"/>
                  <a:pt x="0" y="8073231"/>
                </a:cubicBezTo>
                <a:cubicBezTo>
                  <a:pt x="0" y="7660084"/>
                  <a:pt x="132291" y="7302698"/>
                  <a:pt x="396875" y="7001073"/>
                </a:cubicBezTo>
                <a:cubicBezTo>
                  <a:pt x="661458" y="6699581"/>
                  <a:pt x="1033528" y="6495124"/>
                  <a:pt x="1513086" y="6387704"/>
                </a:cubicBezTo>
                <a:cubicBezTo>
                  <a:pt x="1339387" y="6309122"/>
                  <a:pt x="1193601" y="6187149"/>
                  <a:pt x="1075730" y="6021785"/>
                </a:cubicBezTo>
                <a:cubicBezTo>
                  <a:pt x="957990" y="5856288"/>
                  <a:pt x="899120" y="5663936"/>
                  <a:pt x="899120" y="5444729"/>
                </a:cubicBezTo>
                <a:cubicBezTo>
                  <a:pt x="899120" y="5196549"/>
                  <a:pt x="965266" y="4979393"/>
                  <a:pt x="1097558" y="4793258"/>
                </a:cubicBezTo>
                <a:cubicBezTo>
                  <a:pt x="1229849" y="4607124"/>
                  <a:pt x="1438606" y="4427207"/>
                  <a:pt x="1723826" y="4253508"/>
                </a:cubicBezTo>
                <a:cubicBezTo>
                  <a:pt x="1372460" y="4108781"/>
                  <a:pt x="1086181" y="3862851"/>
                  <a:pt x="864989" y="3515718"/>
                </a:cubicBezTo>
                <a:cubicBezTo>
                  <a:pt x="643797" y="3168452"/>
                  <a:pt x="533201" y="2771577"/>
                  <a:pt x="533201" y="2325093"/>
                </a:cubicBezTo>
                <a:cubicBezTo>
                  <a:pt x="533201" y="1581084"/>
                  <a:pt x="756444" y="1007600"/>
                  <a:pt x="1202928" y="604640"/>
                </a:cubicBezTo>
                <a:cubicBezTo>
                  <a:pt x="1649412" y="201547"/>
                  <a:pt x="2281965" y="0"/>
                  <a:pt x="3100586" y="0"/>
                </a:cubicBezTo>
                <a:cubicBezTo>
                  <a:pt x="3456186" y="0"/>
                  <a:pt x="3776596" y="42334"/>
                  <a:pt x="4061817" y="127000"/>
                </a:cubicBezTo>
                <a:close/>
                <a:moveTo>
                  <a:pt x="6552605" y="6921500"/>
                </a:moveTo>
                <a:moveTo>
                  <a:pt x="992187" y="8060729"/>
                </a:moveTo>
                <a:cubicBezTo>
                  <a:pt x="992187" y="8428235"/>
                  <a:pt x="1147233" y="8706974"/>
                  <a:pt x="1457325" y="8896945"/>
                </a:cubicBezTo>
                <a:cubicBezTo>
                  <a:pt x="1767417" y="9086916"/>
                  <a:pt x="2211850" y="9181901"/>
                  <a:pt x="2790626" y="9181901"/>
                </a:cubicBezTo>
                <a:cubicBezTo>
                  <a:pt x="3654623" y="9181901"/>
                  <a:pt x="4294319" y="9052851"/>
                  <a:pt x="4709715" y="8794750"/>
                </a:cubicBezTo>
                <a:cubicBezTo>
                  <a:pt x="5125244" y="8536648"/>
                  <a:pt x="5333008" y="8186605"/>
                  <a:pt x="5333008" y="7744618"/>
                </a:cubicBezTo>
                <a:cubicBezTo>
                  <a:pt x="5333008" y="7377112"/>
                  <a:pt x="5219303" y="7122120"/>
                  <a:pt x="4991894" y="6979642"/>
                </a:cubicBezTo>
                <a:cubicBezTo>
                  <a:pt x="4764616" y="6837165"/>
                  <a:pt x="4336785" y="6765925"/>
                  <a:pt x="3708400" y="6765925"/>
                </a:cubicBezTo>
                <a:lnTo>
                  <a:pt x="2474317" y="6765925"/>
                </a:lnTo>
                <a:cubicBezTo>
                  <a:pt x="2007195" y="6765925"/>
                  <a:pt x="1643393" y="6877447"/>
                  <a:pt x="1382911" y="7100490"/>
                </a:cubicBezTo>
                <a:cubicBezTo>
                  <a:pt x="1122428" y="7323534"/>
                  <a:pt x="992187" y="7643614"/>
                  <a:pt x="992187" y="8060729"/>
                </a:cubicBezTo>
                <a:close/>
                <a:moveTo>
                  <a:pt x="-1381124" y="6921500"/>
                </a:moveTo>
                <a:moveTo>
                  <a:pt x="1550194" y="2300288"/>
                </a:moveTo>
                <a:cubicBezTo>
                  <a:pt x="1550194" y="2775612"/>
                  <a:pt x="1684536" y="3135247"/>
                  <a:pt x="1953220" y="3379193"/>
                </a:cubicBezTo>
                <a:cubicBezTo>
                  <a:pt x="2222037" y="3623006"/>
                  <a:pt x="2596224" y="3744913"/>
                  <a:pt x="3075781" y="3744913"/>
                </a:cubicBezTo>
                <a:cubicBezTo>
                  <a:pt x="4080404" y="3744913"/>
                  <a:pt x="4582715" y="3257154"/>
                  <a:pt x="4582715" y="2281635"/>
                </a:cubicBezTo>
                <a:cubicBezTo>
                  <a:pt x="4582715" y="1260740"/>
                  <a:pt x="4074186" y="750293"/>
                  <a:pt x="3057128" y="750293"/>
                </a:cubicBezTo>
                <a:cubicBezTo>
                  <a:pt x="2573470" y="750293"/>
                  <a:pt x="2201399" y="880534"/>
                  <a:pt x="1940917" y="1141016"/>
                </a:cubicBezTo>
                <a:cubicBezTo>
                  <a:pt x="1680435" y="1401366"/>
                  <a:pt x="1550194" y="1787790"/>
                  <a:pt x="1550194" y="2300288"/>
                </a:cubicBezTo>
                <a:close/>
                <a:moveTo>
                  <a:pt x="4379317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01" name="Freeform 1401"/>
          <p:cNvSpPr/>
          <p:nvPr/>
        </p:nvSpPr>
        <p:spPr>
          <a:xfrm>
            <a:off x="5466601" y="2660866"/>
            <a:ext cx="147687" cy="250952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02" name="Freeform 1402"/>
          <p:cNvSpPr/>
          <p:nvPr/>
        </p:nvSpPr>
        <p:spPr>
          <a:xfrm>
            <a:off x="569471" y="2991066"/>
            <a:ext cx="26766" cy="25095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03" name="Freeform 1403"/>
          <p:cNvSpPr/>
          <p:nvPr/>
        </p:nvSpPr>
        <p:spPr>
          <a:xfrm>
            <a:off x="639760" y="30623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04" name="Freeform 1404"/>
          <p:cNvSpPr/>
          <p:nvPr/>
        </p:nvSpPr>
        <p:spPr>
          <a:xfrm>
            <a:off x="836636" y="30620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05" name="Freeform 1405"/>
          <p:cNvSpPr/>
          <p:nvPr/>
        </p:nvSpPr>
        <p:spPr>
          <a:xfrm>
            <a:off x="1029479" y="2991066"/>
            <a:ext cx="155426" cy="25425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06" name="Freeform 1406"/>
          <p:cNvSpPr/>
          <p:nvPr/>
        </p:nvSpPr>
        <p:spPr>
          <a:xfrm>
            <a:off x="1304167" y="30244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07" name="Freeform 1407"/>
          <p:cNvSpPr/>
          <p:nvPr/>
        </p:nvSpPr>
        <p:spPr>
          <a:xfrm>
            <a:off x="1434304" y="30620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08" name="Freeform 1408"/>
          <p:cNvSpPr/>
          <p:nvPr/>
        </p:nvSpPr>
        <p:spPr>
          <a:xfrm>
            <a:off x="1705761" y="2989415"/>
            <a:ext cx="121410" cy="252603"/>
          </a:xfrm>
          <a:custGeom>
            <a:avLst/>
            <a:gdLst/>
            <a:ahLst/>
            <a:cxnLst/>
            <a:rect l="0" t="0" r="0" b="0"/>
            <a:pathLst>
              <a:path w="4669631" h="9715500">
                <a:moveTo>
                  <a:pt x="3975100" y="3720108"/>
                </a:moveTo>
                <a:lnTo>
                  <a:pt x="2244923" y="3720108"/>
                </a:lnTo>
                <a:lnTo>
                  <a:pt x="2244923" y="9715500"/>
                </a:lnTo>
                <a:lnTo>
                  <a:pt x="1215430" y="9715500"/>
                </a:lnTo>
                <a:lnTo>
                  <a:pt x="1215430" y="3720108"/>
                </a:lnTo>
                <a:lnTo>
                  <a:pt x="0" y="3720108"/>
                </a:lnTo>
                <a:lnTo>
                  <a:pt x="0" y="3254971"/>
                </a:lnTo>
                <a:lnTo>
                  <a:pt x="1215430" y="2882900"/>
                </a:lnTo>
                <a:lnTo>
                  <a:pt x="1215430" y="2504679"/>
                </a:lnTo>
                <a:cubicBezTo>
                  <a:pt x="1215430" y="834893"/>
                  <a:pt x="1945150" y="0"/>
                  <a:pt x="3404592" y="0"/>
                </a:cubicBezTo>
                <a:cubicBezTo>
                  <a:pt x="3764293" y="0"/>
                  <a:pt x="4185973" y="72364"/>
                  <a:pt x="4669631" y="217091"/>
                </a:cubicBezTo>
                <a:lnTo>
                  <a:pt x="4402931" y="1041797"/>
                </a:lnTo>
                <a:cubicBezTo>
                  <a:pt x="4006056" y="913607"/>
                  <a:pt x="3667059" y="849511"/>
                  <a:pt x="3385939" y="849511"/>
                </a:cubicBezTo>
                <a:cubicBezTo>
                  <a:pt x="2997398" y="849511"/>
                  <a:pt x="2710061" y="978694"/>
                  <a:pt x="2523926" y="1237060"/>
                </a:cubicBezTo>
                <a:cubicBezTo>
                  <a:pt x="2337924" y="1495293"/>
                  <a:pt x="2244923" y="1909630"/>
                  <a:pt x="2244923" y="2480072"/>
                </a:cubicBezTo>
                <a:lnTo>
                  <a:pt x="2244923" y="2920207"/>
                </a:lnTo>
                <a:lnTo>
                  <a:pt x="3975100" y="2920207"/>
                </a:lnTo>
                <a:close/>
                <a:moveTo>
                  <a:pt x="5815608" y="9715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09" name="Freeform 1409"/>
          <p:cNvSpPr/>
          <p:nvPr/>
        </p:nvSpPr>
        <p:spPr>
          <a:xfrm>
            <a:off x="1831535" y="30620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0" name="Freeform 1410"/>
          <p:cNvSpPr/>
          <p:nvPr/>
        </p:nvSpPr>
        <p:spPr>
          <a:xfrm>
            <a:off x="2016810" y="30620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1" name="Freeform 1411"/>
          <p:cNvSpPr/>
          <p:nvPr/>
        </p:nvSpPr>
        <p:spPr>
          <a:xfrm>
            <a:off x="2202085" y="2991066"/>
            <a:ext cx="155426" cy="25425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2" name="Freeform 1412"/>
          <p:cNvSpPr/>
          <p:nvPr/>
        </p:nvSpPr>
        <p:spPr>
          <a:xfrm>
            <a:off x="2490318" y="30620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3" name="Freeform 1413"/>
          <p:cNvSpPr/>
          <p:nvPr/>
        </p:nvSpPr>
        <p:spPr>
          <a:xfrm>
            <a:off x="2697691" y="3065361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4" name="Freeform 1414"/>
          <p:cNvSpPr/>
          <p:nvPr/>
        </p:nvSpPr>
        <p:spPr>
          <a:xfrm>
            <a:off x="2902302" y="30620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5" name="Freeform 1415"/>
          <p:cNvSpPr/>
          <p:nvPr/>
        </p:nvSpPr>
        <p:spPr>
          <a:xfrm>
            <a:off x="3100921" y="3062059"/>
            <a:ext cx="166709" cy="259207"/>
          </a:xfrm>
          <a:custGeom>
            <a:avLst/>
            <a:gdLst/>
            <a:ahLst/>
            <a:cxnLst/>
            <a:rect l="0" t="0" r="0" b="0"/>
            <a:pathLst>
              <a:path w="6411912" h="9969500">
                <a:moveTo>
                  <a:pt x="6411912" y="127000"/>
                </a:moveTo>
                <a:lnTo>
                  <a:pt x="6411912" y="778074"/>
                </a:lnTo>
                <a:lnTo>
                  <a:pt x="5153223" y="926902"/>
                </a:lnTo>
                <a:cubicBezTo>
                  <a:pt x="5268979" y="1071497"/>
                  <a:pt x="5372298" y="1260475"/>
                  <a:pt x="5463183" y="1493838"/>
                </a:cubicBezTo>
                <a:cubicBezTo>
                  <a:pt x="5554199" y="1727068"/>
                  <a:pt x="5599708" y="1990329"/>
                  <a:pt x="5599708" y="2283619"/>
                </a:cubicBezTo>
                <a:cubicBezTo>
                  <a:pt x="5599708" y="2948517"/>
                  <a:pt x="5372298" y="3479205"/>
                  <a:pt x="4917480" y="3875683"/>
                </a:cubicBezTo>
                <a:cubicBezTo>
                  <a:pt x="4462793" y="4272161"/>
                  <a:pt x="3838575" y="4470400"/>
                  <a:pt x="3044825" y="4470400"/>
                </a:cubicBezTo>
                <a:cubicBezTo>
                  <a:pt x="2842154" y="4470400"/>
                  <a:pt x="2651985" y="4453864"/>
                  <a:pt x="2474317" y="4420791"/>
                </a:cubicBezTo>
                <a:cubicBezTo>
                  <a:pt x="2036035" y="4652434"/>
                  <a:pt x="1816894" y="4944137"/>
                  <a:pt x="1816894" y="5295900"/>
                </a:cubicBezTo>
                <a:cubicBezTo>
                  <a:pt x="1816894" y="5482035"/>
                  <a:pt x="1893358" y="5619618"/>
                  <a:pt x="2046287" y="5708650"/>
                </a:cubicBezTo>
                <a:cubicBezTo>
                  <a:pt x="2199349" y="5797550"/>
                  <a:pt x="2461882" y="5842000"/>
                  <a:pt x="2833886" y="5842000"/>
                </a:cubicBezTo>
                <a:lnTo>
                  <a:pt x="4037012" y="5842000"/>
                </a:lnTo>
                <a:cubicBezTo>
                  <a:pt x="4772819" y="5842000"/>
                  <a:pt x="5338101" y="5996980"/>
                  <a:pt x="5732859" y="6306940"/>
                </a:cubicBezTo>
                <a:cubicBezTo>
                  <a:pt x="6127750" y="6616767"/>
                  <a:pt x="6325195" y="7067086"/>
                  <a:pt x="6325195" y="7657901"/>
                </a:cubicBezTo>
                <a:cubicBezTo>
                  <a:pt x="6325195" y="8409847"/>
                  <a:pt x="6023372" y="8983067"/>
                  <a:pt x="5419725" y="9377560"/>
                </a:cubicBezTo>
                <a:cubicBezTo>
                  <a:pt x="4816210" y="9772187"/>
                  <a:pt x="3935677" y="9969500"/>
                  <a:pt x="2778125" y="9969500"/>
                </a:cubicBezTo>
                <a:cubicBezTo>
                  <a:pt x="1889257" y="9969500"/>
                  <a:pt x="1203986" y="9804201"/>
                  <a:pt x="722312" y="9473604"/>
                </a:cubicBezTo>
                <a:cubicBezTo>
                  <a:pt x="240771" y="9143140"/>
                  <a:pt x="0" y="8676348"/>
                  <a:pt x="0" y="8073231"/>
                </a:cubicBezTo>
                <a:cubicBezTo>
                  <a:pt x="0" y="7660084"/>
                  <a:pt x="132291" y="7302698"/>
                  <a:pt x="396875" y="7001073"/>
                </a:cubicBezTo>
                <a:cubicBezTo>
                  <a:pt x="661458" y="6699581"/>
                  <a:pt x="1033528" y="6495124"/>
                  <a:pt x="1513086" y="6387704"/>
                </a:cubicBezTo>
                <a:cubicBezTo>
                  <a:pt x="1339387" y="6309122"/>
                  <a:pt x="1193601" y="6187149"/>
                  <a:pt x="1075730" y="6021785"/>
                </a:cubicBezTo>
                <a:cubicBezTo>
                  <a:pt x="957990" y="5856288"/>
                  <a:pt x="899120" y="5663936"/>
                  <a:pt x="899120" y="5444729"/>
                </a:cubicBezTo>
                <a:cubicBezTo>
                  <a:pt x="899120" y="5196549"/>
                  <a:pt x="965266" y="4979393"/>
                  <a:pt x="1097558" y="4793258"/>
                </a:cubicBezTo>
                <a:cubicBezTo>
                  <a:pt x="1229849" y="4607124"/>
                  <a:pt x="1438606" y="4427207"/>
                  <a:pt x="1723826" y="4253508"/>
                </a:cubicBezTo>
                <a:cubicBezTo>
                  <a:pt x="1372460" y="4108781"/>
                  <a:pt x="1086181" y="3862851"/>
                  <a:pt x="864989" y="3515718"/>
                </a:cubicBezTo>
                <a:cubicBezTo>
                  <a:pt x="643797" y="3168452"/>
                  <a:pt x="533201" y="2771577"/>
                  <a:pt x="533201" y="2325093"/>
                </a:cubicBezTo>
                <a:cubicBezTo>
                  <a:pt x="533201" y="1581084"/>
                  <a:pt x="756444" y="1007600"/>
                  <a:pt x="1202928" y="604640"/>
                </a:cubicBezTo>
                <a:cubicBezTo>
                  <a:pt x="1649412" y="201547"/>
                  <a:pt x="2281965" y="0"/>
                  <a:pt x="3100586" y="0"/>
                </a:cubicBezTo>
                <a:cubicBezTo>
                  <a:pt x="3456186" y="0"/>
                  <a:pt x="3776596" y="42334"/>
                  <a:pt x="4061817" y="127000"/>
                </a:cubicBezTo>
                <a:close/>
                <a:moveTo>
                  <a:pt x="6552605" y="6921500"/>
                </a:moveTo>
                <a:moveTo>
                  <a:pt x="992187" y="8060729"/>
                </a:moveTo>
                <a:cubicBezTo>
                  <a:pt x="992187" y="8428235"/>
                  <a:pt x="1147233" y="8706974"/>
                  <a:pt x="1457325" y="8896945"/>
                </a:cubicBezTo>
                <a:cubicBezTo>
                  <a:pt x="1767417" y="9086916"/>
                  <a:pt x="2211850" y="9181901"/>
                  <a:pt x="2790626" y="9181901"/>
                </a:cubicBezTo>
                <a:cubicBezTo>
                  <a:pt x="3654623" y="9181901"/>
                  <a:pt x="4294319" y="9052851"/>
                  <a:pt x="4709715" y="8794750"/>
                </a:cubicBezTo>
                <a:cubicBezTo>
                  <a:pt x="5125244" y="8536648"/>
                  <a:pt x="5333008" y="8186605"/>
                  <a:pt x="5333008" y="7744618"/>
                </a:cubicBezTo>
                <a:cubicBezTo>
                  <a:pt x="5333008" y="7377112"/>
                  <a:pt x="5219303" y="7122120"/>
                  <a:pt x="4991894" y="6979642"/>
                </a:cubicBezTo>
                <a:cubicBezTo>
                  <a:pt x="4764616" y="6837165"/>
                  <a:pt x="4336785" y="6765925"/>
                  <a:pt x="3708400" y="6765925"/>
                </a:cubicBezTo>
                <a:lnTo>
                  <a:pt x="2474317" y="6765925"/>
                </a:lnTo>
                <a:cubicBezTo>
                  <a:pt x="2007195" y="6765925"/>
                  <a:pt x="1643393" y="6877447"/>
                  <a:pt x="1382911" y="7100490"/>
                </a:cubicBezTo>
                <a:cubicBezTo>
                  <a:pt x="1122428" y="7323534"/>
                  <a:pt x="992187" y="7643614"/>
                  <a:pt x="992187" y="8060729"/>
                </a:cubicBezTo>
                <a:close/>
                <a:moveTo>
                  <a:pt x="-1381124" y="6921500"/>
                </a:moveTo>
                <a:moveTo>
                  <a:pt x="1550194" y="2300288"/>
                </a:moveTo>
                <a:cubicBezTo>
                  <a:pt x="1550194" y="2775612"/>
                  <a:pt x="1684536" y="3135247"/>
                  <a:pt x="1953220" y="3379193"/>
                </a:cubicBezTo>
                <a:cubicBezTo>
                  <a:pt x="2222037" y="3623006"/>
                  <a:pt x="2596224" y="3744913"/>
                  <a:pt x="3075781" y="3744913"/>
                </a:cubicBezTo>
                <a:cubicBezTo>
                  <a:pt x="4080404" y="3744913"/>
                  <a:pt x="4582715" y="3257154"/>
                  <a:pt x="4582715" y="2281635"/>
                </a:cubicBezTo>
                <a:cubicBezTo>
                  <a:pt x="4582715" y="1260740"/>
                  <a:pt x="4074186" y="750293"/>
                  <a:pt x="3057128" y="750293"/>
                </a:cubicBezTo>
                <a:cubicBezTo>
                  <a:pt x="2573470" y="750293"/>
                  <a:pt x="2201399" y="880534"/>
                  <a:pt x="1940917" y="1141016"/>
                </a:cubicBezTo>
                <a:cubicBezTo>
                  <a:pt x="1680435" y="1401366"/>
                  <a:pt x="1550194" y="1787790"/>
                  <a:pt x="1550194" y="2300288"/>
                </a:cubicBezTo>
                <a:close/>
                <a:moveTo>
                  <a:pt x="4379317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6" name="Freeform 1416"/>
          <p:cNvSpPr/>
          <p:nvPr/>
        </p:nvSpPr>
        <p:spPr>
          <a:xfrm>
            <a:off x="3303925" y="30620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7" name="Freeform 1417"/>
          <p:cNvSpPr/>
          <p:nvPr/>
        </p:nvSpPr>
        <p:spPr>
          <a:xfrm>
            <a:off x="3428912" y="30620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8" name="Freeform 1418"/>
          <p:cNvSpPr/>
          <p:nvPr/>
        </p:nvSpPr>
        <p:spPr>
          <a:xfrm>
            <a:off x="3613552" y="3065361"/>
            <a:ext cx="249584" cy="176657"/>
          </a:xfrm>
          <a:custGeom>
            <a:avLst/>
            <a:gdLst/>
            <a:ahLst/>
            <a:cxnLst/>
            <a:rect l="0" t="0" r="0" b="0"/>
            <a:pathLst>
              <a:path w="9599414" h="6794500">
                <a:moveTo>
                  <a:pt x="6498828" y="6794500"/>
                </a:moveTo>
                <a:lnTo>
                  <a:pt x="5252442" y="2808288"/>
                </a:lnTo>
                <a:cubicBezTo>
                  <a:pt x="5173861" y="2564475"/>
                  <a:pt x="5027084" y="2010701"/>
                  <a:pt x="4812109" y="1146969"/>
                </a:cubicBezTo>
                <a:lnTo>
                  <a:pt x="4762500" y="1146969"/>
                </a:lnTo>
                <a:cubicBezTo>
                  <a:pt x="4597135" y="1870208"/>
                  <a:pt x="4452474" y="2428148"/>
                  <a:pt x="4328517" y="2820790"/>
                </a:cubicBezTo>
                <a:lnTo>
                  <a:pt x="3044825" y="6794500"/>
                </a:lnTo>
                <a:lnTo>
                  <a:pt x="1854200" y="6794500"/>
                </a:lnTo>
                <a:lnTo>
                  <a:pt x="0" y="0"/>
                </a:lnTo>
                <a:lnTo>
                  <a:pt x="1079103" y="0"/>
                </a:lnTo>
                <a:cubicBezTo>
                  <a:pt x="1517253" y="1706960"/>
                  <a:pt x="1851025" y="3006792"/>
                  <a:pt x="2080419" y="3899496"/>
                </a:cubicBezTo>
                <a:cubicBezTo>
                  <a:pt x="2309945" y="4792200"/>
                  <a:pt x="2441244" y="5393532"/>
                  <a:pt x="2474317" y="5703491"/>
                </a:cubicBezTo>
                <a:lnTo>
                  <a:pt x="2523927" y="5703491"/>
                </a:lnTo>
                <a:cubicBezTo>
                  <a:pt x="2569435" y="5467880"/>
                  <a:pt x="2642791" y="5163080"/>
                  <a:pt x="2743994" y="4789091"/>
                </a:cubicBezTo>
                <a:cubicBezTo>
                  <a:pt x="2845329" y="4415103"/>
                  <a:pt x="2933171" y="4118571"/>
                  <a:pt x="3007519" y="3899496"/>
                </a:cubicBezTo>
                <a:lnTo>
                  <a:pt x="4254103" y="0"/>
                </a:lnTo>
                <a:lnTo>
                  <a:pt x="5370314" y="0"/>
                </a:lnTo>
                <a:lnTo>
                  <a:pt x="6585744" y="3899297"/>
                </a:lnTo>
                <a:cubicBezTo>
                  <a:pt x="6817254" y="4610233"/>
                  <a:pt x="6974350" y="5207464"/>
                  <a:pt x="7057033" y="5690990"/>
                </a:cubicBezTo>
                <a:lnTo>
                  <a:pt x="7106642" y="5690990"/>
                </a:lnTo>
                <a:cubicBezTo>
                  <a:pt x="7123178" y="5542161"/>
                  <a:pt x="7167563" y="5312768"/>
                  <a:pt x="7239794" y="5002808"/>
                </a:cubicBezTo>
                <a:cubicBezTo>
                  <a:pt x="7312158" y="4692849"/>
                  <a:pt x="7743164" y="3025246"/>
                  <a:pt x="8532813" y="0"/>
                </a:cubicBezTo>
                <a:lnTo>
                  <a:pt x="9599414" y="0"/>
                </a:lnTo>
                <a:lnTo>
                  <a:pt x="7720409" y="6794500"/>
                </a:lnTo>
                <a:close/>
                <a:moveTo>
                  <a:pt x="-142676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9" name="Freeform 1419"/>
          <p:cNvSpPr/>
          <p:nvPr/>
        </p:nvSpPr>
        <p:spPr>
          <a:xfrm>
            <a:off x="3892827" y="2999683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20" name="Freeform 1420"/>
          <p:cNvSpPr/>
          <p:nvPr/>
        </p:nvSpPr>
        <p:spPr>
          <a:xfrm>
            <a:off x="3978589" y="30620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21" name="Freeform 1421"/>
          <p:cNvSpPr/>
          <p:nvPr/>
        </p:nvSpPr>
        <p:spPr>
          <a:xfrm>
            <a:off x="4159179" y="3062059"/>
            <a:ext cx="166709" cy="259207"/>
          </a:xfrm>
          <a:custGeom>
            <a:avLst/>
            <a:gdLst/>
            <a:ahLst/>
            <a:cxnLst/>
            <a:rect l="0" t="0" r="0" b="0"/>
            <a:pathLst>
              <a:path w="6411912" h="9969500">
                <a:moveTo>
                  <a:pt x="6411912" y="127000"/>
                </a:moveTo>
                <a:lnTo>
                  <a:pt x="6411912" y="778074"/>
                </a:lnTo>
                <a:lnTo>
                  <a:pt x="5153223" y="926902"/>
                </a:lnTo>
                <a:cubicBezTo>
                  <a:pt x="5268979" y="1071497"/>
                  <a:pt x="5372298" y="1260475"/>
                  <a:pt x="5463183" y="1493838"/>
                </a:cubicBezTo>
                <a:cubicBezTo>
                  <a:pt x="5554199" y="1727068"/>
                  <a:pt x="5599708" y="1990329"/>
                  <a:pt x="5599708" y="2283619"/>
                </a:cubicBezTo>
                <a:cubicBezTo>
                  <a:pt x="5599708" y="2948517"/>
                  <a:pt x="5372298" y="3479205"/>
                  <a:pt x="4917480" y="3875683"/>
                </a:cubicBezTo>
                <a:cubicBezTo>
                  <a:pt x="4462793" y="4272161"/>
                  <a:pt x="3838575" y="4470400"/>
                  <a:pt x="3044825" y="4470400"/>
                </a:cubicBezTo>
                <a:cubicBezTo>
                  <a:pt x="2842154" y="4470400"/>
                  <a:pt x="2651985" y="4453864"/>
                  <a:pt x="2474317" y="4420791"/>
                </a:cubicBezTo>
                <a:cubicBezTo>
                  <a:pt x="2036035" y="4652434"/>
                  <a:pt x="1816894" y="4944137"/>
                  <a:pt x="1816894" y="5295900"/>
                </a:cubicBezTo>
                <a:cubicBezTo>
                  <a:pt x="1816894" y="5482035"/>
                  <a:pt x="1893358" y="5619618"/>
                  <a:pt x="2046287" y="5708650"/>
                </a:cubicBezTo>
                <a:cubicBezTo>
                  <a:pt x="2199349" y="5797550"/>
                  <a:pt x="2461882" y="5842000"/>
                  <a:pt x="2833886" y="5842000"/>
                </a:cubicBezTo>
                <a:lnTo>
                  <a:pt x="4037012" y="5842000"/>
                </a:lnTo>
                <a:cubicBezTo>
                  <a:pt x="4772819" y="5842000"/>
                  <a:pt x="5338101" y="5996980"/>
                  <a:pt x="5732859" y="6306940"/>
                </a:cubicBezTo>
                <a:cubicBezTo>
                  <a:pt x="6127750" y="6616767"/>
                  <a:pt x="6325195" y="7067086"/>
                  <a:pt x="6325195" y="7657901"/>
                </a:cubicBezTo>
                <a:cubicBezTo>
                  <a:pt x="6325195" y="8409847"/>
                  <a:pt x="6023372" y="8983067"/>
                  <a:pt x="5419725" y="9377560"/>
                </a:cubicBezTo>
                <a:cubicBezTo>
                  <a:pt x="4816210" y="9772187"/>
                  <a:pt x="3935677" y="9969500"/>
                  <a:pt x="2778125" y="9969500"/>
                </a:cubicBezTo>
                <a:cubicBezTo>
                  <a:pt x="1889257" y="9969500"/>
                  <a:pt x="1203986" y="9804201"/>
                  <a:pt x="722312" y="9473604"/>
                </a:cubicBezTo>
                <a:cubicBezTo>
                  <a:pt x="240771" y="9143140"/>
                  <a:pt x="0" y="8676348"/>
                  <a:pt x="0" y="8073231"/>
                </a:cubicBezTo>
                <a:cubicBezTo>
                  <a:pt x="0" y="7660084"/>
                  <a:pt x="132291" y="7302698"/>
                  <a:pt x="396875" y="7001073"/>
                </a:cubicBezTo>
                <a:cubicBezTo>
                  <a:pt x="661458" y="6699581"/>
                  <a:pt x="1033528" y="6495124"/>
                  <a:pt x="1513086" y="6387704"/>
                </a:cubicBezTo>
                <a:cubicBezTo>
                  <a:pt x="1339387" y="6309122"/>
                  <a:pt x="1193601" y="6187149"/>
                  <a:pt x="1075730" y="6021785"/>
                </a:cubicBezTo>
                <a:cubicBezTo>
                  <a:pt x="957990" y="5856288"/>
                  <a:pt x="899120" y="5663936"/>
                  <a:pt x="899120" y="5444729"/>
                </a:cubicBezTo>
                <a:cubicBezTo>
                  <a:pt x="899120" y="5196549"/>
                  <a:pt x="965266" y="4979393"/>
                  <a:pt x="1097558" y="4793258"/>
                </a:cubicBezTo>
                <a:cubicBezTo>
                  <a:pt x="1229849" y="4607124"/>
                  <a:pt x="1438606" y="4427207"/>
                  <a:pt x="1723826" y="4253508"/>
                </a:cubicBezTo>
                <a:cubicBezTo>
                  <a:pt x="1372460" y="4108781"/>
                  <a:pt x="1086181" y="3862851"/>
                  <a:pt x="864989" y="3515718"/>
                </a:cubicBezTo>
                <a:cubicBezTo>
                  <a:pt x="643797" y="3168452"/>
                  <a:pt x="533201" y="2771577"/>
                  <a:pt x="533201" y="2325093"/>
                </a:cubicBezTo>
                <a:cubicBezTo>
                  <a:pt x="533201" y="1581084"/>
                  <a:pt x="756444" y="1007600"/>
                  <a:pt x="1202928" y="604640"/>
                </a:cubicBezTo>
                <a:cubicBezTo>
                  <a:pt x="1649412" y="201547"/>
                  <a:pt x="2281965" y="0"/>
                  <a:pt x="3100586" y="0"/>
                </a:cubicBezTo>
                <a:cubicBezTo>
                  <a:pt x="3456186" y="0"/>
                  <a:pt x="3776596" y="42334"/>
                  <a:pt x="4061817" y="127000"/>
                </a:cubicBezTo>
                <a:close/>
                <a:moveTo>
                  <a:pt x="6552605" y="6921500"/>
                </a:moveTo>
                <a:moveTo>
                  <a:pt x="992187" y="8060729"/>
                </a:moveTo>
                <a:cubicBezTo>
                  <a:pt x="992187" y="8428235"/>
                  <a:pt x="1147233" y="8706974"/>
                  <a:pt x="1457325" y="8896945"/>
                </a:cubicBezTo>
                <a:cubicBezTo>
                  <a:pt x="1767417" y="9086916"/>
                  <a:pt x="2211850" y="9181901"/>
                  <a:pt x="2790626" y="9181901"/>
                </a:cubicBezTo>
                <a:cubicBezTo>
                  <a:pt x="3654623" y="9181901"/>
                  <a:pt x="4294319" y="9052851"/>
                  <a:pt x="4709715" y="8794750"/>
                </a:cubicBezTo>
                <a:cubicBezTo>
                  <a:pt x="5125244" y="8536648"/>
                  <a:pt x="5333008" y="8186605"/>
                  <a:pt x="5333008" y="7744618"/>
                </a:cubicBezTo>
                <a:cubicBezTo>
                  <a:pt x="5333008" y="7377112"/>
                  <a:pt x="5219303" y="7122120"/>
                  <a:pt x="4991894" y="6979642"/>
                </a:cubicBezTo>
                <a:cubicBezTo>
                  <a:pt x="4764616" y="6837165"/>
                  <a:pt x="4336785" y="6765925"/>
                  <a:pt x="3708400" y="6765925"/>
                </a:cubicBezTo>
                <a:lnTo>
                  <a:pt x="2474317" y="6765925"/>
                </a:lnTo>
                <a:cubicBezTo>
                  <a:pt x="2007195" y="6765925"/>
                  <a:pt x="1643393" y="6877447"/>
                  <a:pt x="1382911" y="7100490"/>
                </a:cubicBezTo>
                <a:cubicBezTo>
                  <a:pt x="1122428" y="7323534"/>
                  <a:pt x="992187" y="7643614"/>
                  <a:pt x="992187" y="8060729"/>
                </a:cubicBezTo>
                <a:close/>
                <a:moveTo>
                  <a:pt x="-1381124" y="6921500"/>
                </a:moveTo>
                <a:moveTo>
                  <a:pt x="1550194" y="2300288"/>
                </a:moveTo>
                <a:cubicBezTo>
                  <a:pt x="1550194" y="2775612"/>
                  <a:pt x="1684536" y="3135247"/>
                  <a:pt x="1953220" y="3379193"/>
                </a:cubicBezTo>
                <a:cubicBezTo>
                  <a:pt x="2222037" y="3623006"/>
                  <a:pt x="2596224" y="3744913"/>
                  <a:pt x="3075781" y="3744913"/>
                </a:cubicBezTo>
                <a:cubicBezTo>
                  <a:pt x="4080404" y="3744913"/>
                  <a:pt x="4582715" y="3257154"/>
                  <a:pt x="4582715" y="2281635"/>
                </a:cubicBezTo>
                <a:cubicBezTo>
                  <a:pt x="4582715" y="1260740"/>
                  <a:pt x="4074186" y="750293"/>
                  <a:pt x="3057128" y="750293"/>
                </a:cubicBezTo>
                <a:cubicBezTo>
                  <a:pt x="2573470" y="750293"/>
                  <a:pt x="2201399" y="880534"/>
                  <a:pt x="1940917" y="1141016"/>
                </a:cubicBezTo>
                <a:cubicBezTo>
                  <a:pt x="1680435" y="1401366"/>
                  <a:pt x="1550194" y="1787790"/>
                  <a:pt x="1550194" y="2300288"/>
                </a:cubicBezTo>
                <a:close/>
                <a:moveTo>
                  <a:pt x="4379317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22" name="Freeform 1422"/>
          <p:cNvSpPr/>
          <p:nvPr/>
        </p:nvSpPr>
        <p:spPr>
          <a:xfrm>
            <a:off x="4448068" y="3062059"/>
            <a:ext cx="155586" cy="259207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23" name="Freeform 1423"/>
          <p:cNvSpPr/>
          <p:nvPr/>
        </p:nvSpPr>
        <p:spPr>
          <a:xfrm>
            <a:off x="4640614" y="30620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24" name="Freeform 1424"/>
          <p:cNvSpPr/>
          <p:nvPr/>
        </p:nvSpPr>
        <p:spPr>
          <a:xfrm>
            <a:off x="4849921" y="3062059"/>
            <a:ext cx="155586" cy="259207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25" name="Freeform 1425"/>
          <p:cNvSpPr/>
          <p:nvPr/>
        </p:nvSpPr>
        <p:spPr>
          <a:xfrm>
            <a:off x="5050366" y="3065361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26" name="Freeform 1426"/>
          <p:cNvSpPr/>
          <p:nvPr/>
        </p:nvSpPr>
        <p:spPr>
          <a:xfrm>
            <a:off x="5254977" y="2991066"/>
            <a:ext cx="26766" cy="25095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27" name="Freeform 1427"/>
          <p:cNvSpPr/>
          <p:nvPr/>
        </p:nvSpPr>
        <p:spPr>
          <a:xfrm>
            <a:off x="5325267" y="30623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28" name="Freeform 1428"/>
          <p:cNvSpPr/>
          <p:nvPr/>
        </p:nvSpPr>
        <p:spPr>
          <a:xfrm>
            <a:off x="5498765" y="30244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29" name="Freeform 1429"/>
          <p:cNvSpPr/>
          <p:nvPr/>
        </p:nvSpPr>
        <p:spPr>
          <a:xfrm>
            <a:off x="5636481" y="2999683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0" name="Freeform 1430"/>
          <p:cNvSpPr/>
          <p:nvPr/>
        </p:nvSpPr>
        <p:spPr>
          <a:xfrm>
            <a:off x="5712409" y="30620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1" name="Freeform 1431"/>
          <p:cNvSpPr/>
          <p:nvPr/>
        </p:nvSpPr>
        <p:spPr>
          <a:xfrm>
            <a:off x="5921717" y="30620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2" name="Freeform 1432"/>
          <p:cNvSpPr/>
          <p:nvPr/>
        </p:nvSpPr>
        <p:spPr>
          <a:xfrm>
            <a:off x="544804" y="3395561"/>
            <a:ext cx="249584" cy="176657"/>
          </a:xfrm>
          <a:custGeom>
            <a:avLst/>
            <a:gdLst/>
            <a:ahLst/>
            <a:cxnLst/>
            <a:rect l="0" t="0" r="0" b="0"/>
            <a:pathLst>
              <a:path w="9599414" h="6794500">
                <a:moveTo>
                  <a:pt x="6498828" y="6794500"/>
                </a:moveTo>
                <a:lnTo>
                  <a:pt x="5252442" y="2808288"/>
                </a:lnTo>
                <a:cubicBezTo>
                  <a:pt x="5173861" y="2564475"/>
                  <a:pt x="5027084" y="2010701"/>
                  <a:pt x="4812109" y="1146969"/>
                </a:cubicBezTo>
                <a:lnTo>
                  <a:pt x="4762500" y="1146969"/>
                </a:lnTo>
                <a:cubicBezTo>
                  <a:pt x="4597135" y="1870208"/>
                  <a:pt x="4452474" y="2428148"/>
                  <a:pt x="4328517" y="2820790"/>
                </a:cubicBezTo>
                <a:lnTo>
                  <a:pt x="3044825" y="6794500"/>
                </a:lnTo>
                <a:lnTo>
                  <a:pt x="1854200" y="6794500"/>
                </a:lnTo>
                <a:lnTo>
                  <a:pt x="0" y="0"/>
                </a:lnTo>
                <a:lnTo>
                  <a:pt x="1079103" y="0"/>
                </a:lnTo>
                <a:cubicBezTo>
                  <a:pt x="1517253" y="1706960"/>
                  <a:pt x="1851025" y="3006792"/>
                  <a:pt x="2080419" y="3899496"/>
                </a:cubicBezTo>
                <a:cubicBezTo>
                  <a:pt x="2309945" y="4792200"/>
                  <a:pt x="2441244" y="5393532"/>
                  <a:pt x="2474317" y="5703491"/>
                </a:cubicBezTo>
                <a:lnTo>
                  <a:pt x="2523927" y="5703491"/>
                </a:lnTo>
                <a:cubicBezTo>
                  <a:pt x="2569435" y="5467880"/>
                  <a:pt x="2642791" y="5163080"/>
                  <a:pt x="2743994" y="4789091"/>
                </a:cubicBezTo>
                <a:cubicBezTo>
                  <a:pt x="2845329" y="4415103"/>
                  <a:pt x="2933171" y="4118571"/>
                  <a:pt x="3007519" y="3899496"/>
                </a:cubicBezTo>
                <a:lnTo>
                  <a:pt x="4254103" y="0"/>
                </a:lnTo>
                <a:lnTo>
                  <a:pt x="5370314" y="0"/>
                </a:lnTo>
                <a:lnTo>
                  <a:pt x="6585744" y="3899297"/>
                </a:lnTo>
                <a:cubicBezTo>
                  <a:pt x="6817254" y="4610233"/>
                  <a:pt x="6974350" y="5207464"/>
                  <a:pt x="7057033" y="5690990"/>
                </a:cubicBezTo>
                <a:lnTo>
                  <a:pt x="7106642" y="5690990"/>
                </a:lnTo>
                <a:cubicBezTo>
                  <a:pt x="7123178" y="5542161"/>
                  <a:pt x="7167563" y="5312768"/>
                  <a:pt x="7239794" y="5002808"/>
                </a:cubicBezTo>
                <a:cubicBezTo>
                  <a:pt x="7312158" y="4692849"/>
                  <a:pt x="7743164" y="3025246"/>
                  <a:pt x="8532813" y="0"/>
                </a:cubicBezTo>
                <a:lnTo>
                  <a:pt x="9599414" y="0"/>
                </a:lnTo>
                <a:lnTo>
                  <a:pt x="7720409" y="6794500"/>
                </a:lnTo>
                <a:close/>
                <a:moveTo>
                  <a:pt x="-142676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3" name="Freeform 1433"/>
          <p:cNvSpPr/>
          <p:nvPr/>
        </p:nvSpPr>
        <p:spPr>
          <a:xfrm>
            <a:off x="824079" y="3329883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4" name="Freeform 1434"/>
          <p:cNvSpPr/>
          <p:nvPr/>
        </p:nvSpPr>
        <p:spPr>
          <a:xfrm>
            <a:off x="886464" y="33546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5" name="Freeform 1435"/>
          <p:cNvSpPr/>
          <p:nvPr/>
        </p:nvSpPr>
        <p:spPr>
          <a:xfrm>
            <a:off x="1026435" y="3321266"/>
            <a:ext cx="147687" cy="250952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6" name="Freeform 1436"/>
          <p:cNvSpPr/>
          <p:nvPr/>
        </p:nvSpPr>
        <p:spPr>
          <a:xfrm>
            <a:off x="1219278" y="33922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7" name="Freeform 1437"/>
          <p:cNvSpPr/>
          <p:nvPr/>
        </p:nvSpPr>
        <p:spPr>
          <a:xfrm>
            <a:off x="1426651" y="3395561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8" name="Freeform 1438"/>
          <p:cNvSpPr/>
          <p:nvPr/>
        </p:nvSpPr>
        <p:spPr>
          <a:xfrm>
            <a:off x="1607885" y="33546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9" name="Freeform 1439"/>
          <p:cNvSpPr/>
          <p:nvPr/>
        </p:nvSpPr>
        <p:spPr>
          <a:xfrm>
            <a:off x="1823907" y="3321266"/>
            <a:ext cx="155426" cy="25425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40" name="Freeform 1440"/>
          <p:cNvSpPr/>
          <p:nvPr/>
        </p:nvSpPr>
        <p:spPr>
          <a:xfrm>
            <a:off x="2026287" y="33922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41" name="Freeform 1441"/>
          <p:cNvSpPr/>
          <p:nvPr/>
        </p:nvSpPr>
        <p:spPr>
          <a:xfrm>
            <a:off x="2210112" y="33922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42" name="Freeform 1442"/>
          <p:cNvSpPr/>
          <p:nvPr/>
        </p:nvSpPr>
        <p:spPr>
          <a:xfrm>
            <a:off x="2355557" y="33546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43" name="Freeform 1443"/>
          <p:cNvSpPr/>
          <p:nvPr/>
        </p:nvSpPr>
        <p:spPr>
          <a:xfrm>
            <a:off x="2495528" y="33922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44" name="Freeform 1444"/>
          <p:cNvSpPr/>
          <p:nvPr/>
        </p:nvSpPr>
        <p:spPr>
          <a:xfrm>
            <a:off x="2620514" y="33922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45" name="Freeform 1445"/>
          <p:cNvSpPr/>
          <p:nvPr/>
        </p:nvSpPr>
        <p:spPr>
          <a:xfrm>
            <a:off x="2801771" y="3395561"/>
            <a:ext cx="165744" cy="255905"/>
          </a:xfrm>
          <a:custGeom>
            <a:avLst/>
            <a:gdLst/>
            <a:ahLst/>
            <a:cxnLst/>
            <a:rect l="0" t="0" r="0" b="0"/>
            <a:pathLst>
              <a:path w="6374805" h="9842500">
                <a:moveTo>
                  <a:pt x="0" y="0"/>
                </a:moveTo>
                <a:lnTo>
                  <a:pt x="1103908" y="0"/>
                </a:lnTo>
                <a:lnTo>
                  <a:pt x="2592189" y="3873897"/>
                </a:lnTo>
                <a:cubicBezTo>
                  <a:pt x="2918685" y="4758135"/>
                  <a:pt x="3121224" y="5396508"/>
                  <a:pt x="3199805" y="5789018"/>
                </a:cubicBezTo>
                <a:lnTo>
                  <a:pt x="3249414" y="5789018"/>
                </a:lnTo>
                <a:cubicBezTo>
                  <a:pt x="3303124" y="5578277"/>
                  <a:pt x="3415771" y="5217782"/>
                  <a:pt x="3587353" y="4707533"/>
                </a:cubicBezTo>
                <a:cubicBezTo>
                  <a:pt x="3758935" y="4197152"/>
                  <a:pt x="4320183" y="2627975"/>
                  <a:pt x="5271095" y="0"/>
                </a:cubicBezTo>
                <a:lnTo>
                  <a:pt x="6374805" y="0"/>
                </a:lnTo>
                <a:lnTo>
                  <a:pt x="3454003" y="7735093"/>
                </a:lnTo>
                <a:cubicBezTo>
                  <a:pt x="3164549" y="8499607"/>
                  <a:pt x="2826544" y="9041937"/>
                  <a:pt x="2439988" y="9362082"/>
                </a:cubicBezTo>
                <a:cubicBezTo>
                  <a:pt x="2053564" y="9682360"/>
                  <a:pt x="1579232" y="9842500"/>
                  <a:pt x="1016992" y="9842500"/>
                </a:cubicBezTo>
                <a:cubicBezTo>
                  <a:pt x="702800" y="9842500"/>
                  <a:pt x="392708" y="9807376"/>
                  <a:pt x="86717" y="9737129"/>
                </a:cubicBezTo>
                <a:lnTo>
                  <a:pt x="86717" y="8912225"/>
                </a:lnTo>
                <a:cubicBezTo>
                  <a:pt x="314127" y="8961834"/>
                  <a:pt x="568391" y="8986639"/>
                  <a:pt x="849511" y="8986639"/>
                </a:cubicBezTo>
                <a:cubicBezTo>
                  <a:pt x="1556478" y="8986639"/>
                  <a:pt x="2060840" y="8589962"/>
                  <a:pt x="2362597" y="7796609"/>
                </a:cubicBezTo>
                <a:lnTo>
                  <a:pt x="2740819" y="6829821"/>
                </a:lnTo>
                <a:close/>
                <a:moveTo>
                  <a:pt x="6781999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46" name="Freeform 1446"/>
          <p:cNvSpPr/>
          <p:nvPr/>
        </p:nvSpPr>
        <p:spPr>
          <a:xfrm>
            <a:off x="2993955" y="3329883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47" name="Freeform 1447"/>
          <p:cNvSpPr/>
          <p:nvPr/>
        </p:nvSpPr>
        <p:spPr>
          <a:xfrm>
            <a:off x="3079717" y="33922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48" name="Freeform 1448"/>
          <p:cNvSpPr/>
          <p:nvPr/>
        </p:nvSpPr>
        <p:spPr>
          <a:xfrm>
            <a:off x="3260307" y="3392259"/>
            <a:ext cx="166709" cy="259207"/>
          </a:xfrm>
          <a:custGeom>
            <a:avLst/>
            <a:gdLst/>
            <a:ahLst/>
            <a:cxnLst/>
            <a:rect l="0" t="0" r="0" b="0"/>
            <a:pathLst>
              <a:path w="6411912" h="9969500">
                <a:moveTo>
                  <a:pt x="6411912" y="127000"/>
                </a:moveTo>
                <a:lnTo>
                  <a:pt x="6411912" y="778074"/>
                </a:lnTo>
                <a:lnTo>
                  <a:pt x="5153223" y="926902"/>
                </a:lnTo>
                <a:cubicBezTo>
                  <a:pt x="5268979" y="1071497"/>
                  <a:pt x="5372298" y="1260475"/>
                  <a:pt x="5463183" y="1493838"/>
                </a:cubicBezTo>
                <a:cubicBezTo>
                  <a:pt x="5554199" y="1727068"/>
                  <a:pt x="5599708" y="1990329"/>
                  <a:pt x="5599708" y="2283619"/>
                </a:cubicBezTo>
                <a:cubicBezTo>
                  <a:pt x="5599708" y="2948517"/>
                  <a:pt x="5372298" y="3479205"/>
                  <a:pt x="4917480" y="3875683"/>
                </a:cubicBezTo>
                <a:cubicBezTo>
                  <a:pt x="4462793" y="4272161"/>
                  <a:pt x="3838575" y="4470400"/>
                  <a:pt x="3044825" y="4470400"/>
                </a:cubicBezTo>
                <a:cubicBezTo>
                  <a:pt x="2842154" y="4470400"/>
                  <a:pt x="2651985" y="4453864"/>
                  <a:pt x="2474317" y="4420791"/>
                </a:cubicBezTo>
                <a:cubicBezTo>
                  <a:pt x="2036035" y="4652434"/>
                  <a:pt x="1816894" y="4944137"/>
                  <a:pt x="1816894" y="5295900"/>
                </a:cubicBezTo>
                <a:cubicBezTo>
                  <a:pt x="1816894" y="5482035"/>
                  <a:pt x="1893358" y="5619618"/>
                  <a:pt x="2046287" y="5708650"/>
                </a:cubicBezTo>
                <a:cubicBezTo>
                  <a:pt x="2199349" y="5797550"/>
                  <a:pt x="2461882" y="5842000"/>
                  <a:pt x="2833886" y="5842000"/>
                </a:cubicBezTo>
                <a:lnTo>
                  <a:pt x="4037012" y="5842000"/>
                </a:lnTo>
                <a:cubicBezTo>
                  <a:pt x="4772819" y="5842000"/>
                  <a:pt x="5338101" y="5996980"/>
                  <a:pt x="5732859" y="6306940"/>
                </a:cubicBezTo>
                <a:cubicBezTo>
                  <a:pt x="6127750" y="6616767"/>
                  <a:pt x="6325195" y="7067086"/>
                  <a:pt x="6325195" y="7657901"/>
                </a:cubicBezTo>
                <a:cubicBezTo>
                  <a:pt x="6325195" y="8409847"/>
                  <a:pt x="6023372" y="8983067"/>
                  <a:pt x="5419725" y="9377560"/>
                </a:cubicBezTo>
                <a:cubicBezTo>
                  <a:pt x="4816210" y="9772187"/>
                  <a:pt x="3935677" y="9969500"/>
                  <a:pt x="2778125" y="9969500"/>
                </a:cubicBezTo>
                <a:cubicBezTo>
                  <a:pt x="1889257" y="9969500"/>
                  <a:pt x="1203986" y="9804201"/>
                  <a:pt x="722312" y="9473604"/>
                </a:cubicBezTo>
                <a:cubicBezTo>
                  <a:pt x="240771" y="9143140"/>
                  <a:pt x="0" y="8676348"/>
                  <a:pt x="0" y="8073231"/>
                </a:cubicBezTo>
                <a:cubicBezTo>
                  <a:pt x="0" y="7660084"/>
                  <a:pt x="132291" y="7302698"/>
                  <a:pt x="396875" y="7001073"/>
                </a:cubicBezTo>
                <a:cubicBezTo>
                  <a:pt x="661458" y="6699581"/>
                  <a:pt x="1033528" y="6495124"/>
                  <a:pt x="1513086" y="6387704"/>
                </a:cubicBezTo>
                <a:cubicBezTo>
                  <a:pt x="1339387" y="6309122"/>
                  <a:pt x="1193601" y="6187149"/>
                  <a:pt x="1075730" y="6021785"/>
                </a:cubicBezTo>
                <a:cubicBezTo>
                  <a:pt x="957990" y="5856288"/>
                  <a:pt x="899120" y="5663936"/>
                  <a:pt x="899120" y="5444729"/>
                </a:cubicBezTo>
                <a:cubicBezTo>
                  <a:pt x="899120" y="5196549"/>
                  <a:pt x="965266" y="4979393"/>
                  <a:pt x="1097558" y="4793258"/>
                </a:cubicBezTo>
                <a:cubicBezTo>
                  <a:pt x="1229849" y="4607124"/>
                  <a:pt x="1438606" y="4427207"/>
                  <a:pt x="1723826" y="4253508"/>
                </a:cubicBezTo>
                <a:cubicBezTo>
                  <a:pt x="1372460" y="4108781"/>
                  <a:pt x="1086181" y="3862851"/>
                  <a:pt x="864989" y="3515718"/>
                </a:cubicBezTo>
                <a:cubicBezTo>
                  <a:pt x="643797" y="3168452"/>
                  <a:pt x="533201" y="2771577"/>
                  <a:pt x="533201" y="2325093"/>
                </a:cubicBezTo>
                <a:cubicBezTo>
                  <a:pt x="533201" y="1581084"/>
                  <a:pt x="756444" y="1007600"/>
                  <a:pt x="1202928" y="604640"/>
                </a:cubicBezTo>
                <a:cubicBezTo>
                  <a:pt x="1649412" y="201547"/>
                  <a:pt x="2281965" y="0"/>
                  <a:pt x="3100586" y="0"/>
                </a:cubicBezTo>
                <a:cubicBezTo>
                  <a:pt x="3456186" y="0"/>
                  <a:pt x="3776596" y="42334"/>
                  <a:pt x="4061817" y="127000"/>
                </a:cubicBezTo>
                <a:close/>
                <a:moveTo>
                  <a:pt x="6552605" y="6921500"/>
                </a:moveTo>
                <a:moveTo>
                  <a:pt x="992187" y="8060729"/>
                </a:moveTo>
                <a:cubicBezTo>
                  <a:pt x="992187" y="8428235"/>
                  <a:pt x="1147233" y="8706974"/>
                  <a:pt x="1457325" y="8896945"/>
                </a:cubicBezTo>
                <a:cubicBezTo>
                  <a:pt x="1767417" y="9086916"/>
                  <a:pt x="2211850" y="9181901"/>
                  <a:pt x="2790626" y="9181901"/>
                </a:cubicBezTo>
                <a:cubicBezTo>
                  <a:pt x="3654623" y="9181901"/>
                  <a:pt x="4294319" y="9052851"/>
                  <a:pt x="4709715" y="8794750"/>
                </a:cubicBezTo>
                <a:cubicBezTo>
                  <a:pt x="5125244" y="8536648"/>
                  <a:pt x="5333008" y="8186605"/>
                  <a:pt x="5333008" y="7744618"/>
                </a:cubicBezTo>
                <a:cubicBezTo>
                  <a:pt x="5333008" y="7377112"/>
                  <a:pt x="5219303" y="7122120"/>
                  <a:pt x="4991894" y="6979642"/>
                </a:cubicBezTo>
                <a:cubicBezTo>
                  <a:pt x="4764616" y="6837165"/>
                  <a:pt x="4336785" y="6765925"/>
                  <a:pt x="3708400" y="6765925"/>
                </a:cubicBezTo>
                <a:lnTo>
                  <a:pt x="2474317" y="6765925"/>
                </a:lnTo>
                <a:cubicBezTo>
                  <a:pt x="2007195" y="6765925"/>
                  <a:pt x="1643393" y="6877447"/>
                  <a:pt x="1382911" y="7100490"/>
                </a:cubicBezTo>
                <a:cubicBezTo>
                  <a:pt x="1122428" y="7323534"/>
                  <a:pt x="992187" y="7643614"/>
                  <a:pt x="992187" y="8060729"/>
                </a:cubicBezTo>
                <a:close/>
                <a:moveTo>
                  <a:pt x="-1381124" y="6921500"/>
                </a:moveTo>
                <a:moveTo>
                  <a:pt x="1550194" y="2300288"/>
                </a:moveTo>
                <a:cubicBezTo>
                  <a:pt x="1550194" y="2775612"/>
                  <a:pt x="1684536" y="3135247"/>
                  <a:pt x="1953220" y="3379193"/>
                </a:cubicBezTo>
                <a:cubicBezTo>
                  <a:pt x="2222037" y="3623006"/>
                  <a:pt x="2596224" y="3744913"/>
                  <a:pt x="3075781" y="3744913"/>
                </a:cubicBezTo>
                <a:cubicBezTo>
                  <a:pt x="4080404" y="3744913"/>
                  <a:pt x="4582715" y="3257154"/>
                  <a:pt x="4582715" y="2281635"/>
                </a:cubicBezTo>
                <a:cubicBezTo>
                  <a:pt x="4582715" y="1260740"/>
                  <a:pt x="4074186" y="750293"/>
                  <a:pt x="3057128" y="750293"/>
                </a:cubicBezTo>
                <a:cubicBezTo>
                  <a:pt x="2573470" y="750293"/>
                  <a:pt x="2201399" y="880534"/>
                  <a:pt x="1940917" y="1141016"/>
                </a:cubicBezTo>
                <a:cubicBezTo>
                  <a:pt x="1680435" y="1401366"/>
                  <a:pt x="1550194" y="1787790"/>
                  <a:pt x="1550194" y="2300288"/>
                </a:cubicBezTo>
                <a:close/>
                <a:moveTo>
                  <a:pt x="4379317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49" name="Freeform 1449"/>
          <p:cNvSpPr/>
          <p:nvPr/>
        </p:nvSpPr>
        <p:spPr>
          <a:xfrm>
            <a:off x="3539362" y="33922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0" name="Freeform 1450"/>
          <p:cNvSpPr/>
          <p:nvPr/>
        </p:nvSpPr>
        <p:spPr>
          <a:xfrm>
            <a:off x="3746735" y="3395561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1" name="Freeform 1451"/>
          <p:cNvSpPr/>
          <p:nvPr/>
        </p:nvSpPr>
        <p:spPr>
          <a:xfrm>
            <a:off x="3951346" y="33922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2" name="Freeform 1452"/>
          <p:cNvSpPr/>
          <p:nvPr/>
        </p:nvSpPr>
        <p:spPr>
          <a:xfrm>
            <a:off x="4172145" y="3392259"/>
            <a:ext cx="155586" cy="259207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3" name="Freeform 1453"/>
          <p:cNvSpPr/>
          <p:nvPr/>
        </p:nvSpPr>
        <p:spPr>
          <a:xfrm>
            <a:off x="4374491" y="33922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4" name="Freeform 1454"/>
          <p:cNvSpPr/>
          <p:nvPr/>
        </p:nvSpPr>
        <p:spPr>
          <a:xfrm>
            <a:off x="4499445" y="33922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5" name="Freeform 1455"/>
          <p:cNvSpPr/>
          <p:nvPr/>
        </p:nvSpPr>
        <p:spPr>
          <a:xfrm>
            <a:off x="4684721" y="3392259"/>
            <a:ext cx="127694" cy="183261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6" name="Freeform 1456"/>
          <p:cNvSpPr/>
          <p:nvPr/>
        </p:nvSpPr>
        <p:spPr>
          <a:xfrm>
            <a:off x="4849508" y="3329883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7" name="Freeform 1457"/>
          <p:cNvSpPr/>
          <p:nvPr/>
        </p:nvSpPr>
        <p:spPr>
          <a:xfrm>
            <a:off x="4925436" y="33922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8" name="Freeform 1458"/>
          <p:cNvSpPr/>
          <p:nvPr/>
        </p:nvSpPr>
        <p:spPr>
          <a:xfrm>
            <a:off x="5132743" y="3395561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9" name="Freeform 1459"/>
          <p:cNvSpPr/>
          <p:nvPr/>
        </p:nvSpPr>
        <p:spPr>
          <a:xfrm>
            <a:off x="5326071" y="33922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60" name="Freeform 1460"/>
          <p:cNvSpPr/>
          <p:nvPr/>
        </p:nvSpPr>
        <p:spPr>
          <a:xfrm>
            <a:off x="545769" y="3649815"/>
            <a:ext cx="121410" cy="252603"/>
          </a:xfrm>
          <a:custGeom>
            <a:avLst/>
            <a:gdLst/>
            <a:ahLst/>
            <a:cxnLst/>
            <a:rect l="0" t="0" r="0" b="0"/>
            <a:pathLst>
              <a:path w="4669631" h="9715500">
                <a:moveTo>
                  <a:pt x="3975100" y="3720108"/>
                </a:moveTo>
                <a:lnTo>
                  <a:pt x="2244923" y="3720108"/>
                </a:lnTo>
                <a:lnTo>
                  <a:pt x="2244923" y="9715500"/>
                </a:lnTo>
                <a:lnTo>
                  <a:pt x="1215430" y="9715500"/>
                </a:lnTo>
                <a:lnTo>
                  <a:pt x="1215430" y="3720108"/>
                </a:lnTo>
                <a:lnTo>
                  <a:pt x="0" y="3720108"/>
                </a:lnTo>
                <a:lnTo>
                  <a:pt x="0" y="3254971"/>
                </a:lnTo>
                <a:lnTo>
                  <a:pt x="1215430" y="2882900"/>
                </a:lnTo>
                <a:lnTo>
                  <a:pt x="1215430" y="2504679"/>
                </a:lnTo>
                <a:cubicBezTo>
                  <a:pt x="1215430" y="834893"/>
                  <a:pt x="1945150" y="0"/>
                  <a:pt x="3404592" y="0"/>
                </a:cubicBezTo>
                <a:cubicBezTo>
                  <a:pt x="3764293" y="0"/>
                  <a:pt x="4185973" y="72364"/>
                  <a:pt x="4669631" y="217091"/>
                </a:cubicBezTo>
                <a:lnTo>
                  <a:pt x="4402931" y="1041797"/>
                </a:lnTo>
                <a:cubicBezTo>
                  <a:pt x="4006056" y="913607"/>
                  <a:pt x="3667059" y="849511"/>
                  <a:pt x="3385939" y="849511"/>
                </a:cubicBezTo>
                <a:cubicBezTo>
                  <a:pt x="2997398" y="849511"/>
                  <a:pt x="2710061" y="978694"/>
                  <a:pt x="2523926" y="1237060"/>
                </a:cubicBezTo>
                <a:cubicBezTo>
                  <a:pt x="2337924" y="1495293"/>
                  <a:pt x="2244923" y="1909630"/>
                  <a:pt x="2244923" y="2480072"/>
                </a:cubicBezTo>
                <a:lnTo>
                  <a:pt x="2244923" y="2920207"/>
                </a:lnTo>
                <a:lnTo>
                  <a:pt x="3975100" y="2920207"/>
                </a:lnTo>
                <a:close/>
                <a:moveTo>
                  <a:pt x="5815608" y="9715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61" name="Freeform 1461"/>
          <p:cNvSpPr/>
          <p:nvPr/>
        </p:nvSpPr>
        <p:spPr>
          <a:xfrm>
            <a:off x="671542" y="37224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62" name="Freeform 1462"/>
          <p:cNvSpPr/>
          <p:nvPr/>
        </p:nvSpPr>
        <p:spPr>
          <a:xfrm>
            <a:off x="880784" y="37224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63" name="Freeform 1463"/>
          <p:cNvSpPr/>
          <p:nvPr/>
        </p:nvSpPr>
        <p:spPr>
          <a:xfrm>
            <a:off x="1005737" y="37224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64" name="Freeform 1464"/>
          <p:cNvSpPr/>
          <p:nvPr/>
        </p:nvSpPr>
        <p:spPr>
          <a:xfrm>
            <a:off x="1189563" y="37224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65" name="Freeform 1465"/>
          <p:cNvSpPr/>
          <p:nvPr/>
        </p:nvSpPr>
        <p:spPr>
          <a:xfrm>
            <a:off x="1335008" y="36848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66" name="Freeform 1466"/>
          <p:cNvSpPr/>
          <p:nvPr/>
        </p:nvSpPr>
        <p:spPr>
          <a:xfrm>
            <a:off x="1463695" y="37224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67" name="Freeform 1467"/>
          <p:cNvSpPr/>
          <p:nvPr/>
        </p:nvSpPr>
        <p:spPr>
          <a:xfrm>
            <a:off x="1628647" y="3863347"/>
            <a:ext cx="38855" cy="43694"/>
          </a:xfrm>
          <a:custGeom>
            <a:avLst/>
            <a:gdLst/>
            <a:ahLst/>
            <a:cxnLst/>
            <a:rect l="0" t="0" r="0" b="0"/>
            <a:pathLst>
              <a:path w="1494432" h="1680567">
                <a:moveTo>
                  <a:pt x="0" y="843360"/>
                </a:moveTo>
                <a:cubicBezTo>
                  <a:pt x="0" y="566341"/>
                  <a:pt x="63037" y="356526"/>
                  <a:pt x="189111" y="213916"/>
                </a:cubicBezTo>
                <a:cubicBezTo>
                  <a:pt x="315185" y="71306"/>
                  <a:pt x="496027" y="0"/>
                  <a:pt x="731639" y="0"/>
                </a:cubicBezTo>
                <a:cubicBezTo>
                  <a:pt x="971484" y="0"/>
                  <a:pt x="1158544" y="71306"/>
                  <a:pt x="1292820" y="213916"/>
                </a:cubicBezTo>
                <a:cubicBezTo>
                  <a:pt x="1427228" y="356526"/>
                  <a:pt x="1494432" y="566341"/>
                  <a:pt x="1494432" y="843360"/>
                </a:cubicBezTo>
                <a:cubicBezTo>
                  <a:pt x="1494432" y="1112044"/>
                  <a:pt x="1426236" y="1318750"/>
                  <a:pt x="1289843" y="1463477"/>
                </a:cubicBezTo>
                <a:cubicBezTo>
                  <a:pt x="1153451" y="1608203"/>
                  <a:pt x="967382" y="1680567"/>
                  <a:pt x="731639" y="1680567"/>
                </a:cubicBezTo>
                <a:cubicBezTo>
                  <a:pt x="520898" y="1680567"/>
                  <a:pt x="346273" y="1615479"/>
                  <a:pt x="207764" y="1485305"/>
                </a:cubicBezTo>
                <a:cubicBezTo>
                  <a:pt x="69254" y="1354998"/>
                  <a:pt x="0" y="1141016"/>
                  <a:pt x="0" y="843360"/>
                </a:cubicBezTo>
                <a:close/>
                <a:moveTo>
                  <a:pt x="-283171" y="1502767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68" name="Rectangle 1468"/>
          <p:cNvSpPr/>
          <p:nvPr/>
        </p:nvSpPr>
        <p:spPr>
          <a:xfrm>
            <a:off x="541094" y="4243845"/>
            <a:ext cx="5395911" cy="1388820"/>
          </a:xfrm>
          <a:prstGeom prst="rect">
            <a:avLst/>
          </a:prstGeom>
        </p:spPr>
      </p:sp>
      <p:sp>
        <p:nvSpPr>
          <p:cNvPr id="1469" name="Freeform 1469"/>
          <p:cNvSpPr/>
          <p:nvPr/>
        </p:nvSpPr>
        <p:spPr>
          <a:xfrm>
            <a:off x="573500" y="4327056"/>
            <a:ext cx="131404" cy="235762"/>
          </a:xfrm>
          <a:custGeom>
            <a:avLst/>
            <a:gdLst/>
            <a:ahLst/>
            <a:cxnLst/>
            <a:rect l="0" t="0" r="0" b="0"/>
            <a:pathLst>
              <a:path w="5054005" h="9067800">
                <a:moveTo>
                  <a:pt x="1054299" y="9067800"/>
                </a:moveTo>
                <a:lnTo>
                  <a:pt x="0" y="9067800"/>
                </a:lnTo>
                <a:lnTo>
                  <a:pt x="0" y="0"/>
                </a:lnTo>
                <a:lnTo>
                  <a:pt x="5054005" y="0"/>
                </a:lnTo>
                <a:lnTo>
                  <a:pt x="5054005" y="936427"/>
                </a:lnTo>
                <a:lnTo>
                  <a:pt x="1054299" y="936427"/>
                </a:lnTo>
                <a:lnTo>
                  <a:pt x="1054299" y="4254500"/>
                </a:lnTo>
                <a:lnTo>
                  <a:pt x="4812110" y="4254500"/>
                </a:lnTo>
                <a:lnTo>
                  <a:pt x="4812110" y="5190927"/>
                </a:lnTo>
                <a:lnTo>
                  <a:pt x="1054299" y="5190927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0" name="Freeform 1470"/>
          <p:cNvSpPr/>
          <p:nvPr/>
        </p:nvSpPr>
        <p:spPr>
          <a:xfrm>
            <a:off x="730053" y="43828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1" name="Freeform 1471"/>
          <p:cNvSpPr/>
          <p:nvPr/>
        </p:nvSpPr>
        <p:spPr>
          <a:xfrm>
            <a:off x="939295" y="43828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2" name="Freeform 1472"/>
          <p:cNvSpPr/>
          <p:nvPr/>
        </p:nvSpPr>
        <p:spPr>
          <a:xfrm>
            <a:off x="1064249" y="43828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3" name="Freeform 1473"/>
          <p:cNvSpPr/>
          <p:nvPr/>
        </p:nvSpPr>
        <p:spPr>
          <a:xfrm>
            <a:off x="1248074" y="43828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4" name="Freeform 1474"/>
          <p:cNvSpPr/>
          <p:nvPr/>
        </p:nvSpPr>
        <p:spPr>
          <a:xfrm>
            <a:off x="1393519" y="43452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5" name="Freeform 1475"/>
          <p:cNvSpPr/>
          <p:nvPr/>
        </p:nvSpPr>
        <p:spPr>
          <a:xfrm>
            <a:off x="1522206" y="43828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6" name="Freeform 1476"/>
          <p:cNvSpPr/>
          <p:nvPr/>
        </p:nvSpPr>
        <p:spPr>
          <a:xfrm>
            <a:off x="1763629" y="43831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7" name="Freeform 1477"/>
          <p:cNvSpPr/>
          <p:nvPr/>
        </p:nvSpPr>
        <p:spPr>
          <a:xfrm>
            <a:off x="1960472" y="43828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8" name="Freeform 1478"/>
          <p:cNvSpPr/>
          <p:nvPr/>
        </p:nvSpPr>
        <p:spPr>
          <a:xfrm>
            <a:off x="2085425" y="43828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79" name="Freeform 1479"/>
          <p:cNvSpPr/>
          <p:nvPr/>
        </p:nvSpPr>
        <p:spPr>
          <a:xfrm>
            <a:off x="2366353" y="4311866"/>
            <a:ext cx="147687" cy="250952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0" name="Freeform 1480"/>
          <p:cNvSpPr/>
          <p:nvPr/>
        </p:nvSpPr>
        <p:spPr>
          <a:xfrm>
            <a:off x="2559196" y="43828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1" name="Freeform 1481"/>
          <p:cNvSpPr/>
          <p:nvPr/>
        </p:nvSpPr>
        <p:spPr>
          <a:xfrm>
            <a:off x="2768438" y="4382859"/>
            <a:ext cx="252004" cy="179959"/>
          </a:xfrm>
          <a:custGeom>
            <a:avLst/>
            <a:gdLst/>
            <a:ahLst/>
            <a:cxnLst/>
            <a:rect l="0" t="0" r="0" b="0"/>
            <a:pathLst>
              <a:path w="9692481" h="6921500">
                <a:moveTo>
                  <a:pt x="8662987" y="6921500"/>
                </a:moveTo>
                <a:lnTo>
                  <a:pt x="8662987" y="2499321"/>
                </a:lnTo>
                <a:cubicBezTo>
                  <a:pt x="8662987" y="1957586"/>
                  <a:pt x="8547232" y="1551319"/>
                  <a:pt x="8315722" y="1280518"/>
                </a:cubicBezTo>
                <a:cubicBezTo>
                  <a:pt x="8084211" y="1009717"/>
                  <a:pt x="7724576" y="874316"/>
                  <a:pt x="7236817" y="874316"/>
                </a:cubicBezTo>
                <a:cubicBezTo>
                  <a:pt x="6595996" y="874316"/>
                  <a:pt x="6122590" y="1058334"/>
                  <a:pt x="5816600" y="1426369"/>
                </a:cubicBezTo>
                <a:cubicBezTo>
                  <a:pt x="5510742" y="1794272"/>
                  <a:pt x="5357812" y="2360745"/>
                  <a:pt x="5357812" y="3125788"/>
                </a:cubicBezTo>
                <a:lnTo>
                  <a:pt x="5357812" y="6921500"/>
                </a:lnTo>
                <a:lnTo>
                  <a:pt x="4328517" y="6921500"/>
                </a:lnTo>
                <a:lnTo>
                  <a:pt x="4328517" y="2499321"/>
                </a:lnTo>
                <a:cubicBezTo>
                  <a:pt x="4328517" y="1957586"/>
                  <a:pt x="4212762" y="1551319"/>
                  <a:pt x="3981251" y="1280518"/>
                </a:cubicBezTo>
                <a:cubicBezTo>
                  <a:pt x="3749741" y="1009717"/>
                  <a:pt x="3387989" y="874316"/>
                  <a:pt x="2895997" y="874316"/>
                </a:cubicBezTo>
                <a:cubicBezTo>
                  <a:pt x="2251075" y="874316"/>
                  <a:pt x="1778727" y="1067661"/>
                  <a:pt x="1478954" y="1454349"/>
                </a:cubicBezTo>
                <a:cubicBezTo>
                  <a:pt x="1179314" y="1840905"/>
                  <a:pt x="1029494" y="2474516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100"/>
                </a:lnTo>
                <a:lnTo>
                  <a:pt x="1054298" y="1054100"/>
                </a:lnTo>
                <a:cubicBezTo>
                  <a:pt x="1248635" y="723371"/>
                  <a:pt x="1522478" y="465006"/>
                  <a:pt x="1875829" y="279004"/>
                </a:cubicBezTo>
                <a:cubicBezTo>
                  <a:pt x="2229313" y="93002"/>
                  <a:pt x="2625196" y="0"/>
                  <a:pt x="3063478" y="0"/>
                </a:cubicBezTo>
                <a:cubicBezTo>
                  <a:pt x="4125912" y="0"/>
                  <a:pt x="4820444" y="384440"/>
                  <a:pt x="5147072" y="1153319"/>
                </a:cubicBezTo>
                <a:lnTo>
                  <a:pt x="5196681" y="1153319"/>
                </a:lnTo>
                <a:cubicBezTo>
                  <a:pt x="5399219" y="797851"/>
                  <a:pt x="5692709" y="516798"/>
                  <a:pt x="6077148" y="310158"/>
                </a:cubicBezTo>
                <a:cubicBezTo>
                  <a:pt x="6461720" y="103386"/>
                  <a:pt x="6899936" y="0"/>
                  <a:pt x="7391797" y="0"/>
                </a:cubicBezTo>
                <a:cubicBezTo>
                  <a:pt x="8160808" y="0"/>
                  <a:pt x="8736475" y="197446"/>
                  <a:pt x="9118798" y="592336"/>
                </a:cubicBezTo>
                <a:cubicBezTo>
                  <a:pt x="9501253" y="987227"/>
                  <a:pt x="9692481" y="1618787"/>
                  <a:pt x="9692481" y="2487018"/>
                </a:cubicBezTo>
                <a:lnTo>
                  <a:pt x="9692481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2" name="Freeform 1482"/>
          <p:cNvSpPr/>
          <p:nvPr/>
        </p:nvSpPr>
        <p:spPr>
          <a:xfrm>
            <a:off x="3065756" y="43828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3" name="Freeform 1483"/>
          <p:cNvSpPr/>
          <p:nvPr/>
        </p:nvSpPr>
        <p:spPr>
          <a:xfrm>
            <a:off x="3323307" y="43452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4" name="Freeform 1484"/>
          <p:cNvSpPr/>
          <p:nvPr/>
        </p:nvSpPr>
        <p:spPr>
          <a:xfrm>
            <a:off x="3453444" y="43828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5" name="Freeform 1485"/>
          <p:cNvSpPr/>
          <p:nvPr/>
        </p:nvSpPr>
        <p:spPr>
          <a:xfrm>
            <a:off x="3748571" y="4382859"/>
            <a:ext cx="252004" cy="179959"/>
          </a:xfrm>
          <a:custGeom>
            <a:avLst/>
            <a:gdLst/>
            <a:ahLst/>
            <a:cxnLst/>
            <a:rect l="0" t="0" r="0" b="0"/>
            <a:pathLst>
              <a:path w="9692481" h="6921500">
                <a:moveTo>
                  <a:pt x="8662987" y="6921500"/>
                </a:moveTo>
                <a:lnTo>
                  <a:pt x="8662987" y="2499321"/>
                </a:lnTo>
                <a:cubicBezTo>
                  <a:pt x="8662987" y="1957586"/>
                  <a:pt x="8547232" y="1551319"/>
                  <a:pt x="8315722" y="1280518"/>
                </a:cubicBezTo>
                <a:cubicBezTo>
                  <a:pt x="8084211" y="1009717"/>
                  <a:pt x="7724576" y="874316"/>
                  <a:pt x="7236817" y="874316"/>
                </a:cubicBezTo>
                <a:cubicBezTo>
                  <a:pt x="6595996" y="874316"/>
                  <a:pt x="6122590" y="1058334"/>
                  <a:pt x="5816600" y="1426369"/>
                </a:cubicBezTo>
                <a:cubicBezTo>
                  <a:pt x="5510742" y="1794272"/>
                  <a:pt x="5357812" y="2360745"/>
                  <a:pt x="5357812" y="3125788"/>
                </a:cubicBezTo>
                <a:lnTo>
                  <a:pt x="5357812" y="6921500"/>
                </a:lnTo>
                <a:lnTo>
                  <a:pt x="4328517" y="6921500"/>
                </a:lnTo>
                <a:lnTo>
                  <a:pt x="4328517" y="2499321"/>
                </a:lnTo>
                <a:cubicBezTo>
                  <a:pt x="4328517" y="1957586"/>
                  <a:pt x="4212762" y="1551319"/>
                  <a:pt x="3981251" y="1280518"/>
                </a:cubicBezTo>
                <a:cubicBezTo>
                  <a:pt x="3749741" y="1009717"/>
                  <a:pt x="3387989" y="874316"/>
                  <a:pt x="2895997" y="874316"/>
                </a:cubicBezTo>
                <a:cubicBezTo>
                  <a:pt x="2251075" y="874316"/>
                  <a:pt x="1778727" y="1067661"/>
                  <a:pt x="1478954" y="1454349"/>
                </a:cubicBezTo>
                <a:cubicBezTo>
                  <a:pt x="1179314" y="1840905"/>
                  <a:pt x="1029494" y="2474516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100"/>
                </a:lnTo>
                <a:lnTo>
                  <a:pt x="1054298" y="1054100"/>
                </a:lnTo>
                <a:cubicBezTo>
                  <a:pt x="1248635" y="723371"/>
                  <a:pt x="1522478" y="465006"/>
                  <a:pt x="1875829" y="279004"/>
                </a:cubicBezTo>
                <a:cubicBezTo>
                  <a:pt x="2229313" y="93002"/>
                  <a:pt x="2625196" y="0"/>
                  <a:pt x="3063478" y="0"/>
                </a:cubicBezTo>
                <a:cubicBezTo>
                  <a:pt x="4125912" y="0"/>
                  <a:pt x="4820444" y="384440"/>
                  <a:pt x="5147072" y="1153319"/>
                </a:cubicBezTo>
                <a:lnTo>
                  <a:pt x="5196681" y="1153319"/>
                </a:lnTo>
                <a:cubicBezTo>
                  <a:pt x="5399219" y="797851"/>
                  <a:pt x="5692709" y="516798"/>
                  <a:pt x="6077148" y="310158"/>
                </a:cubicBezTo>
                <a:cubicBezTo>
                  <a:pt x="6461720" y="103386"/>
                  <a:pt x="6899936" y="0"/>
                  <a:pt x="7391797" y="0"/>
                </a:cubicBezTo>
                <a:cubicBezTo>
                  <a:pt x="8160808" y="0"/>
                  <a:pt x="8736475" y="197446"/>
                  <a:pt x="9118798" y="592336"/>
                </a:cubicBezTo>
                <a:cubicBezTo>
                  <a:pt x="9501253" y="987227"/>
                  <a:pt x="9692481" y="1618787"/>
                  <a:pt x="9692481" y="2487018"/>
                </a:cubicBezTo>
                <a:lnTo>
                  <a:pt x="9692481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6" name="Freeform 1486"/>
          <p:cNvSpPr/>
          <p:nvPr/>
        </p:nvSpPr>
        <p:spPr>
          <a:xfrm>
            <a:off x="4053468" y="4320483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7" name="Freeform 1487"/>
          <p:cNvSpPr/>
          <p:nvPr/>
        </p:nvSpPr>
        <p:spPr>
          <a:xfrm>
            <a:off x="4139230" y="4311866"/>
            <a:ext cx="26766" cy="25095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8" name="Freeform 1488"/>
          <p:cNvSpPr/>
          <p:nvPr/>
        </p:nvSpPr>
        <p:spPr>
          <a:xfrm>
            <a:off x="4222738" y="4311866"/>
            <a:ext cx="26766" cy="25095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9" name="Freeform 1489"/>
          <p:cNvSpPr/>
          <p:nvPr/>
        </p:nvSpPr>
        <p:spPr>
          <a:xfrm>
            <a:off x="4303991" y="4320483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90" name="Freeform 1490"/>
          <p:cNvSpPr/>
          <p:nvPr/>
        </p:nvSpPr>
        <p:spPr>
          <a:xfrm>
            <a:off x="4379919" y="43828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91" name="Freeform 1491"/>
          <p:cNvSpPr/>
          <p:nvPr/>
        </p:nvSpPr>
        <p:spPr>
          <a:xfrm>
            <a:off x="4589160" y="43828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92" name="Freeform 1492"/>
          <p:cNvSpPr/>
          <p:nvPr/>
        </p:nvSpPr>
        <p:spPr>
          <a:xfrm>
            <a:off x="4780554" y="43828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93" name="Freeform 1493"/>
          <p:cNvSpPr/>
          <p:nvPr/>
        </p:nvSpPr>
        <p:spPr>
          <a:xfrm>
            <a:off x="5025361" y="43828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94" name="Freeform 1494"/>
          <p:cNvSpPr/>
          <p:nvPr/>
        </p:nvSpPr>
        <p:spPr>
          <a:xfrm>
            <a:off x="5210900" y="4310215"/>
            <a:ext cx="121410" cy="252603"/>
          </a:xfrm>
          <a:custGeom>
            <a:avLst/>
            <a:gdLst/>
            <a:ahLst/>
            <a:cxnLst/>
            <a:rect l="0" t="0" r="0" b="0"/>
            <a:pathLst>
              <a:path w="4669631" h="9715500">
                <a:moveTo>
                  <a:pt x="3975100" y="3720108"/>
                </a:moveTo>
                <a:lnTo>
                  <a:pt x="2244923" y="3720108"/>
                </a:lnTo>
                <a:lnTo>
                  <a:pt x="2244923" y="9715500"/>
                </a:lnTo>
                <a:lnTo>
                  <a:pt x="1215430" y="9715500"/>
                </a:lnTo>
                <a:lnTo>
                  <a:pt x="1215430" y="3720108"/>
                </a:lnTo>
                <a:lnTo>
                  <a:pt x="0" y="3720108"/>
                </a:lnTo>
                <a:lnTo>
                  <a:pt x="0" y="3254971"/>
                </a:lnTo>
                <a:lnTo>
                  <a:pt x="1215430" y="2882900"/>
                </a:lnTo>
                <a:lnTo>
                  <a:pt x="1215430" y="2504679"/>
                </a:lnTo>
                <a:cubicBezTo>
                  <a:pt x="1215430" y="834893"/>
                  <a:pt x="1945150" y="0"/>
                  <a:pt x="3404592" y="0"/>
                </a:cubicBezTo>
                <a:cubicBezTo>
                  <a:pt x="3764293" y="0"/>
                  <a:pt x="4185973" y="72364"/>
                  <a:pt x="4669631" y="217091"/>
                </a:cubicBezTo>
                <a:lnTo>
                  <a:pt x="4402931" y="1041797"/>
                </a:lnTo>
                <a:cubicBezTo>
                  <a:pt x="4006056" y="913607"/>
                  <a:pt x="3667059" y="849511"/>
                  <a:pt x="3385939" y="849511"/>
                </a:cubicBezTo>
                <a:cubicBezTo>
                  <a:pt x="2997398" y="849511"/>
                  <a:pt x="2710061" y="978694"/>
                  <a:pt x="2523926" y="1237060"/>
                </a:cubicBezTo>
                <a:cubicBezTo>
                  <a:pt x="2337924" y="1495293"/>
                  <a:pt x="2244923" y="1909630"/>
                  <a:pt x="2244923" y="2480072"/>
                </a:cubicBezTo>
                <a:lnTo>
                  <a:pt x="2244923" y="2920207"/>
                </a:lnTo>
                <a:lnTo>
                  <a:pt x="3975100" y="2920207"/>
                </a:lnTo>
                <a:close/>
                <a:moveTo>
                  <a:pt x="5815608" y="9715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95" name="Freeform 1495"/>
          <p:cNvSpPr/>
          <p:nvPr/>
        </p:nvSpPr>
        <p:spPr>
          <a:xfrm>
            <a:off x="558187" y="47130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96" name="Freeform 1496"/>
          <p:cNvSpPr/>
          <p:nvPr/>
        </p:nvSpPr>
        <p:spPr>
          <a:xfrm>
            <a:off x="727009" y="4713059"/>
            <a:ext cx="155586" cy="259207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97" name="Freeform 1497"/>
          <p:cNvSpPr/>
          <p:nvPr/>
        </p:nvSpPr>
        <p:spPr>
          <a:xfrm>
            <a:off x="919522" y="47130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98" name="Freeform 1498"/>
          <p:cNvSpPr/>
          <p:nvPr/>
        </p:nvSpPr>
        <p:spPr>
          <a:xfrm>
            <a:off x="1104797" y="4713059"/>
            <a:ext cx="127694" cy="183261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99" name="Freeform 1499"/>
          <p:cNvSpPr/>
          <p:nvPr/>
        </p:nvSpPr>
        <p:spPr>
          <a:xfrm>
            <a:off x="1269585" y="4650683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00" name="Freeform 1500"/>
          <p:cNvSpPr/>
          <p:nvPr/>
        </p:nvSpPr>
        <p:spPr>
          <a:xfrm>
            <a:off x="1345513" y="47130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01" name="Freeform 1501"/>
          <p:cNvSpPr/>
          <p:nvPr/>
        </p:nvSpPr>
        <p:spPr>
          <a:xfrm>
            <a:off x="1529339" y="47130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02" name="Freeform 1502"/>
          <p:cNvSpPr/>
          <p:nvPr/>
        </p:nvSpPr>
        <p:spPr>
          <a:xfrm>
            <a:off x="1770761" y="47133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03" name="Freeform 1503"/>
          <p:cNvSpPr/>
          <p:nvPr/>
        </p:nvSpPr>
        <p:spPr>
          <a:xfrm>
            <a:off x="1967604" y="47130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04" name="Freeform 1504"/>
          <p:cNvSpPr/>
          <p:nvPr/>
        </p:nvSpPr>
        <p:spPr>
          <a:xfrm>
            <a:off x="2160447" y="4642066"/>
            <a:ext cx="155426" cy="25425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05" name="Freeform 1505"/>
          <p:cNvSpPr/>
          <p:nvPr/>
        </p:nvSpPr>
        <p:spPr>
          <a:xfrm>
            <a:off x="2458394" y="4713059"/>
            <a:ext cx="155586" cy="259207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06" name="Freeform 1506"/>
          <p:cNvSpPr/>
          <p:nvPr/>
        </p:nvSpPr>
        <p:spPr>
          <a:xfrm>
            <a:off x="2650907" y="47130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07" name="Freeform 1507"/>
          <p:cNvSpPr/>
          <p:nvPr/>
        </p:nvSpPr>
        <p:spPr>
          <a:xfrm>
            <a:off x="2836182" y="47130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08" name="Freeform 1508"/>
          <p:cNvSpPr/>
          <p:nvPr/>
        </p:nvSpPr>
        <p:spPr>
          <a:xfrm>
            <a:off x="3045490" y="4713059"/>
            <a:ext cx="155586" cy="259207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09" name="Freeform 1509"/>
          <p:cNvSpPr/>
          <p:nvPr/>
        </p:nvSpPr>
        <p:spPr>
          <a:xfrm>
            <a:off x="3247836" y="4642066"/>
            <a:ext cx="26766" cy="25095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10" name="Freeform 1510"/>
          <p:cNvSpPr/>
          <p:nvPr/>
        </p:nvSpPr>
        <p:spPr>
          <a:xfrm>
            <a:off x="3321510" y="47130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11" name="Freeform 1511"/>
          <p:cNvSpPr/>
          <p:nvPr/>
        </p:nvSpPr>
        <p:spPr>
          <a:xfrm>
            <a:off x="3498401" y="4854715"/>
            <a:ext cx="48689" cy="80899"/>
          </a:xfrm>
          <a:custGeom>
            <a:avLst/>
            <a:gdLst/>
            <a:ahLst/>
            <a:cxnLst/>
            <a:rect l="0" t="0" r="0" b="0"/>
            <a:pathLst>
              <a:path w="1872655" h="3111500">
                <a:moveTo>
                  <a:pt x="1779786" y="0"/>
                </a:moveTo>
                <a:lnTo>
                  <a:pt x="1872655" y="142479"/>
                </a:lnTo>
                <a:cubicBezTo>
                  <a:pt x="1765234" y="555758"/>
                  <a:pt x="1610254" y="1036109"/>
                  <a:pt x="1407716" y="1583531"/>
                </a:cubicBezTo>
                <a:cubicBezTo>
                  <a:pt x="1205177" y="2131086"/>
                  <a:pt x="994304" y="2640409"/>
                  <a:pt x="775097" y="3111500"/>
                </a:cubicBezTo>
                <a:lnTo>
                  <a:pt x="0" y="3111500"/>
                </a:lnTo>
                <a:cubicBezTo>
                  <a:pt x="111654" y="2681816"/>
                  <a:pt x="234619" y="2150864"/>
                  <a:pt x="368895" y="1518642"/>
                </a:cubicBezTo>
                <a:cubicBezTo>
                  <a:pt x="503304" y="886421"/>
                  <a:pt x="597363" y="380207"/>
                  <a:pt x="651073" y="0"/>
                </a:cubicBezTo>
                <a:close/>
                <a:moveTo>
                  <a:pt x="1082477" y="1473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12" name="Freeform 1512"/>
          <p:cNvSpPr/>
          <p:nvPr/>
        </p:nvSpPr>
        <p:spPr>
          <a:xfrm>
            <a:off x="3670218" y="47133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13" name="Freeform 1513"/>
          <p:cNvSpPr/>
          <p:nvPr/>
        </p:nvSpPr>
        <p:spPr>
          <a:xfrm>
            <a:off x="3867093" y="47130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14" name="Freeform 1514"/>
          <p:cNvSpPr/>
          <p:nvPr/>
        </p:nvSpPr>
        <p:spPr>
          <a:xfrm>
            <a:off x="4059936" y="4642066"/>
            <a:ext cx="155426" cy="25425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15" name="Freeform 1515"/>
          <p:cNvSpPr/>
          <p:nvPr/>
        </p:nvSpPr>
        <p:spPr>
          <a:xfrm>
            <a:off x="4348168" y="47130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16" name="Freeform 1516"/>
          <p:cNvSpPr/>
          <p:nvPr/>
        </p:nvSpPr>
        <p:spPr>
          <a:xfrm>
            <a:off x="4557476" y="47130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17" name="Freeform 1517"/>
          <p:cNvSpPr/>
          <p:nvPr/>
        </p:nvSpPr>
        <p:spPr>
          <a:xfrm>
            <a:off x="4750319" y="47130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18" name="Freeform 1518"/>
          <p:cNvSpPr/>
          <p:nvPr/>
        </p:nvSpPr>
        <p:spPr>
          <a:xfrm>
            <a:off x="5021445" y="47130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19" name="Freeform 1519"/>
          <p:cNvSpPr/>
          <p:nvPr/>
        </p:nvSpPr>
        <p:spPr>
          <a:xfrm>
            <a:off x="5207051" y="4640415"/>
            <a:ext cx="121410" cy="252603"/>
          </a:xfrm>
          <a:custGeom>
            <a:avLst/>
            <a:gdLst/>
            <a:ahLst/>
            <a:cxnLst/>
            <a:rect l="0" t="0" r="0" b="0"/>
            <a:pathLst>
              <a:path w="4669631" h="9715500">
                <a:moveTo>
                  <a:pt x="3975100" y="3720108"/>
                </a:moveTo>
                <a:lnTo>
                  <a:pt x="2244923" y="3720108"/>
                </a:lnTo>
                <a:lnTo>
                  <a:pt x="2244923" y="9715500"/>
                </a:lnTo>
                <a:lnTo>
                  <a:pt x="1215430" y="9715500"/>
                </a:lnTo>
                <a:lnTo>
                  <a:pt x="1215430" y="3720108"/>
                </a:lnTo>
                <a:lnTo>
                  <a:pt x="0" y="3720108"/>
                </a:lnTo>
                <a:lnTo>
                  <a:pt x="0" y="3254971"/>
                </a:lnTo>
                <a:lnTo>
                  <a:pt x="1215430" y="2882900"/>
                </a:lnTo>
                <a:lnTo>
                  <a:pt x="1215430" y="2504679"/>
                </a:lnTo>
                <a:cubicBezTo>
                  <a:pt x="1215430" y="834893"/>
                  <a:pt x="1945150" y="0"/>
                  <a:pt x="3404592" y="0"/>
                </a:cubicBezTo>
                <a:cubicBezTo>
                  <a:pt x="3764293" y="0"/>
                  <a:pt x="4185973" y="72364"/>
                  <a:pt x="4669631" y="217091"/>
                </a:cubicBezTo>
                <a:lnTo>
                  <a:pt x="4402931" y="1041797"/>
                </a:lnTo>
                <a:cubicBezTo>
                  <a:pt x="4006056" y="913607"/>
                  <a:pt x="3667059" y="849511"/>
                  <a:pt x="3385939" y="849511"/>
                </a:cubicBezTo>
                <a:cubicBezTo>
                  <a:pt x="2997398" y="849511"/>
                  <a:pt x="2710061" y="978694"/>
                  <a:pt x="2523926" y="1237060"/>
                </a:cubicBezTo>
                <a:cubicBezTo>
                  <a:pt x="2337924" y="1495293"/>
                  <a:pt x="2244923" y="1909630"/>
                  <a:pt x="2244923" y="2480072"/>
                </a:cubicBezTo>
                <a:lnTo>
                  <a:pt x="2244923" y="2920207"/>
                </a:lnTo>
                <a:lnTo>
                  <a:pt x="3975100" y="2920207"/>
                </a:lnTo>
                <a:close/>
                <a:moveTo>
                  <a:pt x="5815608" y="9715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0" name="Freeform 1520"/>
          <p:cNvSpPr/>
          <p:nvPr/>
        </p:nvSpPr>
        <p:spPr>
          <a:xfrm>
            <a:off x="5418676" y="47130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1" name="Freeform 1521"/>
          <p:cNvSpPr/>
          <p:nvPr/>
        </p:nvSpPr>
        <p:spPr>
          <a:xfrm>
            <a:off x="5626049" y="4716361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2" name="Freeform 1522"/>
          <p:cNvSpPr/>
          <p:nvPr/>
        </p:nvSpPr>
        <p:spPr>
          <a:xfrm>
            <a:off x="5830661" y="47130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3" name="Freeform 1523"/>
          <p:cNvSpPr/>
          <p:nvPr/>
        </p:nvSpPr>
        <p:spPr>
          <a:xfrm>
            <a:off x="558187" y="50432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4" name="Freeform 1524"/>
          <p:cNvSpPr/>
          <p:nvPr/>
        </p:nvSpPr>
        <p:spPr>
          <a:xfrm>
            <a:off x="703632" y="50056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5" name="Freeform 1525"/>
          <p:cNvSpPr/>
          <p:nvPr/>
        </p:nvSpPr>
        <p:spPr>
          <a:xfrm>
            <a:off x="843603" y="50432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6" name="Freeform 1526"/>
          <p:cNvSpPr/>
          <p:nvPr/>
        </p:nvSpPr>
        <p:spPr>
          <a:xfrm>
            <a:off x="968557" y="50432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7" name="Freeform 1527"/>
          <p:cNvSpPr/>
          <p:nvPr/>
        </p:nvSpPr>
        <p:spPr>
          <a:xfrm>
            <a:off x="1177864" y="50432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8" name="Freeform 1528"/>
          <p:cNvSpPr/>
          <p:nvPr/>
        </p:nvSpPr>
        <p:spPr>
          <a:xfrm>
            <a:off x="1358454" y="5043259"/>
            <a:ext cx="166709" cy="259207"/>
          </a:xfrm>
          <a:custGeom>
            <a:avLst/>
            <a:gdLst/>
            <a:ahLst/>
            <a:cxnLst/>
            <a:rect l="0" t="0" r="0" b="0"/>
            <a:pathLst>
              <a:path w="6411912" h="9969500">
                <a:moveTo>
                  <a:pt x="6411912" y="127000"/>
                </a:moveTo>
                <a:lnTo>
                  <a:pt x="6411912" y="778074"/>
                </a:lnTo>
                <a:lnTo>
                  <a:pt x="5153223" y="926902"/>
                </a:lnTo>
                <a:cubicBezTo>
                  <a:pt x="5268979" y="1071497"/>
                  <a:pt x="5372298" y="1260475"/>
                  <a:pt x="5463183" y="1493838"/>
                </a:cubicBezTo>
                <a:cubicBezTo>
                  <a:pt x="5554199" y="1727068"/>
                  <a:pt x="5599708" y="1990329"/>
                  <a:pt x="5599708" y="2283619"/>
                </a:cubicBezTo>
                <a:cubicBezTo>
                  <a:pt x="5599708" y="2948517"/>
                  <a:pt x="5372298" y="3479205"/>
                  <a:pt x="4917480" y="3875683"/>
                </a:cubicBezTo>
                <a:cubicBezTo>
                  <a:pt x="4462793" y="4272161"/>
                  <a:pt x="3838575" y="4470400"/>
                  <a:pt x="3044825" y="4470400"/>
                </a:cubicBezTo>
                <a:cubicBezTo>
                  <a:pt x="2842154" y="4470400"/>
                  <a:pt x="2651985" y="4453864"/>
                  <a:pt x="2474317" y="4420791"/>
                </a:cubicBezTo>
                <a:cubicBezTo>
                  <a:pt x="2036035" y="4652434"/>
                  <a:pt x="1816894" y="4944137"/>
                  <a:pt x="1816894" y="5295900"/>
                </a:cubicBezTo>
                <a:cubicBezTo>
                  <a:pt x="1816894" y="5482035"/>
                  <a:pt x="1893358" y="5619618"/>
                  <a:pt x="2046287" y="5708650"/>
                </a:cubicBezTo>
                <a:cubicBezTo>
                  <a:pt x="2199349" y="5797550"/>
                  <a:pt x="2461882" y="5842000"/>
                  <a:pt x="2833886" y="5842000"/>
                </a:cubicBezTo>
                <a:lnTo>
                  <a:pt x="4037012" y="5842000"/>
                </a:lnTo>
                <a:cubicBezTo>
                  <a:pt x="4772819" y="5842000"/>
                  <a:pt x="5338101" y="5996980"/>
                  <a:pt x="5732859" y="6306940"/>
                </a:cubicBezTo>
                <a:cubicBezTo>
                  <a:pt x="6127750" y="6616767"/>
                  <a:pt x="6325195" y="7067086"/>
                  <a:pt x="6325195" y="7657901"/>
                </a:cubicBezTo>
                <a:cubicBezTo>
                  <a:pt x="6325195" y="8409847"/>
                  <a:pt x="6023372" y="8983067"/>
                  <a:pt x="5419725" y="9377560"/>
                </a:cubicBezTo>
                <a:cubicBezTo>
                  <a:pt x="4816210" y="9772187"/>
                  <a:pt x="3935677" y="9969500"/>
                  <a:pt x="2778125" y="9969500"/>
                </a:cubicBezTo>
                <a:cubicBezTo>
                  <a:pt x="1889257" y="9969500"/>
                  <a:pt x="1203986" y="9804201"/>
                  <a:pt x="722312" y="9473604"/>
                </a:cubicBezTo>
                <a:cubicBezTo>
                  <a:pt x="240771" y="9143140"/>
                  <a:pt x="0" y="8676348"/>
                  <a:pt x="0" y="8073231"/>
                </a:cubicBezTo>
                <a:cubicBezTo>
                  <a:pt x="0" y="7660084"/>
                  <a:pt x="132291" y="7302698"/>
                  <a:pt x="396875" y="7001073"/>
                </a:cubicBezTo>
                <a:cubicBezTo>
                  <a:pt x="661458" y="6699581"/>
                  <a:pt x="1033528" y="6495124"/>
                  <a:pt x="1513086" y="6387704"/>
                </a:cubicBezTo>
                <a:cubicBezTo>
                  <a:pt x="1339387" y="6309122"/>
                  <a:pt x="1193601" y="6187149"/>
                  <a:pt x="1075730" y="6021785"/>
                </a:cubicBezTo>
                <a:cubicBezTo>
                  <a:pt x="957990" y="5856288"/>
                  <a:pt x="899120" y="5663936"/>
                  <a:pt x="899120" y="5444729"/>
                </a:cubicBezTo>
                <a:cubicBezTo>
                  <a:pt x="899120" y="5196549"/>
                  <a:pt x="965266" y="4979393"/>
                  <a:pt x="1097558" y="4793258"/>
                </a:cubicBezTo>
                <a:cubicBezTo>
                  <a:pt x="1229849" y="4607124"/>
                  <a:pt x="1438606" y="4427207"/>
                  <a:pt x="1723826" y="4253508"/>
                </a:cubicBezTo>
                <a:cubicBezTo>
                  <a:pt x="1372460" y="4108781"/>
                  <a:pt x="1086181" y="3862851"/>
                  <a:pt x="864989" y="3515718"/>
                </a:cubicBezTo>
                <a:cubicBezTo>
                  <a:pt x="643797" y="3168452"/>
                  <a:pt x="533201" y="2771577"/>
                  <a:pt x="533201" y="2325093"/>
                </a:cubicBezTo>
                <a:cubicBezTo>
                  <a:pt x="533201" y="1581084"/>
                  <a:pt x="756444" y="1007600"/>
                  <a:pt x="1202928" y="604640"/>
                </a:cubicBezTo>
                <a:cubicBezTo>
                  <a:pt x="1649412" y="201547"/>
                  <a:pt x="2281965" y="0"/>
                  <a:pt x="3100586" y="0"/>
                </a:cubicBezTo>
                <a:cubicBezTo>
                  <a:pt x="3456186" y="0"/>
                  <a:pt x="3776596" y="42334"/>
                  <a:pt x="4061817" y="127000"/>
                </a:cubicBezTo>
                <a:close/>
                <a:moveTo>
                  <a:pt x="6552605" y="6921500"/>
                </a:moveTo>
                <a:moveTo>
                  <a:pt x="992187" y="8060729"/>
                </a:moveTo>
                <a:cubicBezTo>
                  <a:pt x="992187" y="8428235"/>
                  <a:pt x="1147233" y="8706974"/>
                  <a:pt x="1457325" y="8896945"/>
                </a:cubicBezTo>
                <a:cubicBezTo>
                  <a:pt x="1767417" y="9086916"/>
                  <a:pt x="2211850" y="9181901"/>
                  <a:pt x="2790626" y="9181901"/>
                </a:cubicBezTo>
                <a:cubicBezTo>
                  <a:pt x="3654623" y="9181901"/>
                  <a:pt x="4294319" y="9052851"/>
                  <a:pt x="4709715" y="8794750"/>
                </a:cubicBezTo>
                <a:cubicBezTo>
                  <a:pt x="5125244" y="8536648"/>
                  <a:pt x="5333008" y="8186605"/>
                  <a:pt x="5333008" y="7744618"/>
                </a:cubicBezTo>
                <a:cubicBezTo>
                  <a:pt x="5333008" y="7377112"/>
                  <a:pt x="5219303" y="7122120"/>
                  <a:pt x="4991894" y="6979642"/>
                </a:cubicBezTo>
                <a:cubicBezTo>
                  <a:pt x="4764616" y="6837165"/>
                  <a:pt x="4336785" y="6765925"/>
                  <a:pt x="3708400" y="6765925"/>
                </a:cubicBezTo>
                <a:lnTo>
                  <a:pt x="2474317" y="6765925"/>
                </a:lnTo>
                <a:cubicBezTo>
                  <a:pt x="2007195" y="6765925"/>
                  <a:pt x="1643393" y="6877447"/>
                  <a:pt x="1382911" y="7100490"/>
                </a:cubicBezTo>
                <a:cubicBezTo>
                  <a:pt x="1122428" y="7323534"/>
                  <a:pt x="992187" y="7643614"/>
                  <a:pt x="992187" y="8060729"/>
                </a:cubicBezTo>
                <a:close/>
                <a:moveTo>
                  <a:pt x="-1381124" y="6921500"/>
                </a:moveTo>
                <a:moveTo>
                  <a:pt x="1550194" y="2300288"/>
                </a:moveTo>
                <a:cubicBezTo>
                  <a:pt x="1550194" y="2775612"/>
                  <a:pt x="1684536" y="3135247"/>
                  <a:pt x="1953220" y="3379193"/>
                </a:cubicBezTo>
                <a:cubicBezTo>
                  <a:pt x="2222037" y="3623006"/>
                  <a:pt x="2596224" y="3744913"/>
                  <a:pt x="3075781" y="3744913"/>
                </a:cubicBezTo>
                <a:cubicBezTo>
                  <a:pt x="4080404" y="3744913"/>
                  <a:pt x="4582715" y="3257154"/>
                  <a:pt x="4582715" y="2281635"/>
                </a:cubicBezTo>
                <a:cubicBezTo>
                  <a:pt x="4582715" y="1260740"/>
                  <a:pt x="4074186" y="750293"/>
                  <a:pt x="3057128" y="750293"/>
                </a:cubicBezTo>
                <a:cubicBezTo>
                  <a:pt x="2573470" y="750293"/>
                  <a:pt x="2201399" y="880534"/>
                  <a:pt x="1940917" y="1141016"/>
                </a:cubicBezTo>
                <a:cubicBezTo>
                  <a:pt x="1680435" y="1401366"/>
                  <a:pt x="1550194" y="1787790"/>
                  <a:pt x="1550194" y="2300288"/>
                </a:cubicBezTo>
                <a:close/>
                <a:moveTo>
                  <a:pt x="4379317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29" name="Freeform 1529"/>
          <p:cNvSpPr/>
          <p:nvPr/>
        </p:nvSpPr>
        <p:spPr>
          <a:xfrm>
            <a:off x="1551624" y="50432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0" name="Freeform 1530"/>
          <p:cNvSpPr/>
          <p:nvPr/>
        </p:nvSpPr>
        <p:spPr>
          <a:xfrm>
            <a:off x="1735449" y="50432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1" name="Freeform 1531"/>
          <p:cNvSpPr/>
          <p:nvPr/>
        </p:nvSpPr>
        <p:spPr>
          <a:xfrm>
            <a:off x="1880894" y="50056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2" name="Freeform 1532"/>
          <p:cNvSpPr/>
          <p:nvPr/>
        </p:nvSpPr>
        <p:spPr>
          <a:xfrm>
            <a:off x="2093499" y="50435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3" name="Freeform 1533"/>
          <p:cNvSpPr/>
          <p:nvPr/>
        </p:nvSpPr>
        <p:spPr>
          <a:xfrm>
            <a:off x="2290374" y="4972266"/>
            <a:ext cx="26766" cy="25095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4" name="Freeform 1534"/>
          <p:cNvSpPr/>
          <p:nvPr/>
        </p:nvSpPr>
        <p:spPr>
          <a:xfrm>
            <a:off x="2373882" y="4972266"/>
            <a:ext cx="26766" cy="25095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5" name="Freeform 1535"/>
          <p:cNvSpPr/>
          <p:nvPr/>
        </p:nvSpPr>
        <p:spPr>
          <a:xfrm>
            <a:off x="2455135" y="4980883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6" name="Freeform 1536"/>
          <p:cNvSpPr/>
          <p:nvPr/>
        </p:nvSpPr>
        <p:spPr>
          <a:xfrm>
            <a:off x="2531063" y="50432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7" name="Freeform 1537"/>
          <p:cNvSpPr/>
          <p:nvPr/>
        </p:nvSpPr>
        <p:spPr>
          <a:xfrm>
            <a:off x="2714889" y="50432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8" name="Freeform 1538"/>
          <p:cNvSpPr/>
          <p:nvPr/>
        </p:nvSpPr>
        <p:spPr>
          <a:xfrm>
            <a:off x="2967308" y="4980883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9" name="Freeform 1539"/>
          <p:cNvSpPr/>
          <p:nvPr/>
        </p:nvSpPr>
        <p:spPr>
          <a:xfrm>
            <a:off x="3053070" y="50432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40" name="Freeform 1540"/>
          <p:cNvSpPr/>
          <p:nvPr/>
        </p:nvSpPr>
        <p:spPr>
          <a:xfrm>
            <a:off x="3318222" y="50056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41" name="Freeform 1541"/>
          <p:cNvSpPr/>
          <p:nvPr/>
        </p:nvSpPr>
        <p:spPr>
          <a:xfrm>
            <a:off x="3458193" y="4972266"/>
            <a:ext cx="147687" cy="250952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42" name="Freeform 1542"/>
          <p:cNvSpPr/>
          <p:nvPr/>
        </p:nvSpPr>
        <p:spPr>
          <a:xfrm>
            <a:off x="3651036" y="50432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43" name="Freeform 1543"/>
          <p:cNvSpPr/>
          <p:nvPr/>
        </p:nvSpPr>
        <p:spPr>
          <a:xfrm>
            <a:off x="3908349" y="4970615"/>
            <a:ext cx="164945" cy="252603"/>
          </a:xfrm>
          <a:custGeom>
            <a:avLst/>
            <a:gdLst/>
            <a:ahLst/>
            <a:cxnLst/>
            <a:rect l="0" t="0" r="0" b="0"/>
            <a:pathLst>
              <a:path w="6344047" h="9715500">
                <a:moveTo>
                  <a:pt x="3975100" y="3720108"/>
                </a:moveTo>
                <a:lnTo>
                  <a:pt x="2244923" y="3720108"/>
                </a:lnTo>
                <a:lnTo>
                  <a:pt x="2244923" y="9715500"/>
                </a:lnTo>
                <a:lnTo>
                  <a:pt x="1215430" y="9715500"/>
                </a:lnTo>
                <a:lnTo>
                  <a:pt x="1215430" y="3720108"/>
                </a:lnTo>
                <a:lnTo>
                  <a:pt x="0" y="3720108"/>
                </a:lnTo>
                <a:lnTo>
                  <a:pt x="0" y="3254971"/>
                </a:lnTo>
                <a:lnTo>
                  <a:pt x="1215430" y="2882900"/>
                </a:lnTo>
                <a:lnTo>
                  <a:pt x="1215430" y="2504679"/>
                </a:lnTo>
                <a:cubicBezTo>
                  <a:pt x="1215430" y="834893"/>
                  <a:pt x="1945150" y="0"/>
                  <a:pt x="3404592" y="0"/>
                </a:cubicBezTo>
                <a:cubicBezTo>
                  <a:pt x="3764293" y="0"/>
                  <a:pt x="4185973" y="72364"/>
                  <a:pt x="4669631" y="217091"/>
                </a:cubicBezTo>
                <a:lnTo>
                  <a:pt x="4402931" y="1041797"/>
                </a:lnTo>
                <a:cubicBezTo>
                  <a:pt x="4006056" y="913607"/>
                  <a:pt x="3667059" y="849511"/>
                  <a:pt x="3385939" y="849511"/>
                </a:cubicBezTo>
                <a:cubicBezTo>
                  <a:pt x="2997398" y="849511"/>
                  <a:pt x="2710061" y="978694"/>
                  <a:pt x="2523926" y="1237060"/>
                </a:cubicBezTo>
                <a:cubicBezTo>
                  <a:pt x="2337924" y="1495293"/>
                  <a:pt x="2244923" y="1909630"/>
                  <a:pt x="2244923" y="2480072"/>
                </a:cubicBezTo>
                <a:lnTo>
                  <a:pt x="2244923" y="2920207"/>
                </a:lnTo>
                <a:lnTo>
                  <a:pt x="3975100" y="2920207"/>
                </a:lnTo>
                <a:close/>
                <a:moveTo>
                  <a:pt x="5815608" y="9715500"/>
                </a:moveTo>
                <a:moveTo>
                  <a:pt x="6244828" y="9715500"/>
                </a:moveTo>
                <a:lnTo>
                  <a:pt x="5215334" y="9715500"/>
                </a:lnTo>
                <a:lnTo>
                  <a:pt x="5215334" y="2921000"/>
                </a:lnTo>
                <a:lnTo>
                  <a:pt x="6244828" y="2921000"/>
                </a:lnTo>
                <a:close/>
                <a:moveTo>
                  <a:pt x="-179784" y="9715500"/>
                </a:moveTo>
                <a:moveTo>
                  <a:pt x="5128617" y="1076921"/>
                </a:moveTo>
                <a:cubicBezTo>
                  <a:pt x="5128617" y="841310"/>
                  <a:pt x="5186495" y="668735"/>
                  <a:pt x="5302250" y="559197"/>
                </a:cubicBezTo>
                <a:cubicBezTo>
                  <a:pt x="5418005" y="449660"/>
                  <a:pt x="5562732" y="394891"/>
                  <a:pt x="5736431" y="394891"/>
                </a:cubicBezTo>
                <a:cubicBezTo>
                  <a:pt x="5901796" y="394891"/>
                  <a:pt x="6044406" y="450718"/>
                  <a:pt x="6164262" y="562372"/>
                </a:cubicBezTo>
                <a:cubicBezTo>
                  <a:pt x="6284119" y="673894"/>
                  <a:pt x="6344047" y="845410"/>
                  <a:pt x="6344047" y="1076921"/>
                </a:cubicBezTo>
                <a:cubicBezTo>
                  <a:pt x="6344047" y="1308431"/>
                  <a:pt x="6284119" y="1481072"/>
                  <a:pt x="6164262" y="1594843"/>
                </a:cubicBezTo>
                <a:cubicBezTo>
                  <a:pt x="6044406" y="1708481"/>
                  <a:pt x="5901796" y="1765300"/>
                  <a:pt x="5736431" y="1765300"/>
                </a:cubicBezTo>
                <a:cubicBezTo>
                  <a:pt x="5562732" y="1765300"/>
                  <a:pt x="5418005" y="1708481"/>
                  <a:pt x="5302250" y="1594843"/>
                </a:cubicBezTo>
                <a:cubicBezTo>
                  <a:pt x="5186495" y="1481072"/>
                  <a:pt x="5128617" y="1308431"/>
                  <a:pt x="5128617" y="1076921"/>
                </a:cubicBezTo>
                <a:close/>
                <a:moveTo>
                  <a:pt x="8458795" y="9715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44" name="Freeform 1544"/>
          <p:cNvSpPr/>
          <p:nvPr/>
        </p:nvSpPr>
        <p:spPr>
          <a:xfrm>
            <a:off x="4105377" y="5043259"/>
            <a:ext cx="166709" cy="259207"/>
          </a:xfrm>
          <a:custGeom>
            <a:avLst/>
            <a:gdLst/>
            <a:ahLst/>
            <a:cxnLst/>
            <a:rect l="0" t="0" r="0" b="0"/>
            <a:pathLst>
              <a:path w="6411912" h="9969500">
                <a:moveTo>
                  <a:pt x="6411912" y="127000"/>
                </a:moveTo>
                <a:lnTo>
                  <a:pt x="6411912" y="778074"/>
                </a:lnTo>
                <a:lnTo>
                  <a:pt x="5153223" y="926902"/>
                </a:lnTo>
                <a:cubicBezTo>
                  <a:pt x="5268979" y="1071497"/>
                  <a:pt x="5372298" y="1260475"/>
                  <a:pt x="5463183" y="1493838"/>
                </a:cubicBezTo>
                <a:cubicBezTo>
                  <a:pt x="5554199" y="1727068"/>
                  <a:pt x="5599708" y="1990329"/>
                  <a:pt x="5599708" y="2283619"/>
                </a:cubicBezTo>
                <a:cubicBezTo>
                  <a:pt x="5599708" y="2948517"/>
                  <a:pt x="5372298" y="3479205"/>
                  <a:pt x="4917480" y="3875683"/>
                </a:cubicBezTo>
                <a:cubicBezTo>
                  <a:pt x="4462793" y="4272161"/>
                  <a:pt x="3838575" y="4470400"/>
                  <a:pt x="3044825" y="4470400"/>
                </a:cubicBezTo>
                <a:cubicBezTo>
                  <a:pt x="2842154" y="4470400"/>
                  <a:pt x="2651985" y="4453864"/>
                  <a:pt x="2474317" y="4420791"/>
                </a:cubicBezTo>
                <a:cubicBezTo>
                  <a:pt x="2036035" y="4652434"/>
                  <a:pt x="1816894" y="4944137"/>
                  <a:pt x="1816894" y="5295900"/>
                </a:cubicBezTo>
                <a:cubicBezTo>
                  <a:pt x="1816894" y="5482035"/>
                  <a:pt x="1893358" y="5619618"/>
                  <a:pt x="2046287" y="5708650"/>
                </a:cubicBezTo>
                <a:cubicBezTo>
                  <a:pt x="2199349" y="5797550"/>
                  <a:pt x="2461882" y="5842000"/>
                  <a:pt x="2833886" y="5842000"/>
                </a:cubicBezTo>
                <a:lnTo>
                  <a:pt x="4037012" y="5842000"/>
                </a:lnTo>
                <a:cubicBezTo>
                  <a:pt x="4772819" y="5842000"/>
                  <a:pt x="5338101" y="5996980"/>
                  <a:pt x="5732859" y="6306940"/>
                </a:cubicBezTo>
                <a:cubicBezTo>
                  <a:pt x="6127750" y="6616767"/>
                  <a:pt x="6325195" y="7067086"/>
                  <a:pt x="6325195" y="7657901"/>
                </a:cubicBezTo>
                <a:cubicBezTo>
                  <a:pt x="6325195" y="8409847"/>
                  <a:pt x="6023372" y="8983067"/>
                  <a:pt x="5419725" y="9377560"/>
                </a:cubicBezTo>
                <a:cubicBezTo>
                  <a:pt x="4816210" y="9772187"/>
                  <a:pt x="3935677" y="9969500"/>
                  <a:pt x="2778125" y="9969500"/>
                </a:cubicBezTo>
                <a:cubicBezTo>
                  <a:pt x="1889257" y="9969500"/>
                  <a:pt x="1203986" y="9804201"/>
                  <a:pt x="722312" y="9473604"/>
                </a:cubicBezTo>
                <a:cubicBezTo>
                  <a:pt x="240771" y="9143140"/>
                  <a:pt x="0" y="8676348"/>
                  <a:pt x="0" y="8073231"/>
                </a:cubicBezTo>
                <a:cubicBezTo>
                  <a:pt x="0" y="7660084"/>
                  <a:pt x="132291" y="7302698"/>
                  <a:pt x="396875" y="7001073"/>
                </a:cubicBezTo>
                <a:cubicBezTo>
                  <a:pt x="661458" y="6699581"/>
                  <a:pt x="1033528" y="6495124"/>
                  <a:pt x="1513086" y="6387704"/>
                </a:cubicBezTo>
                <a:cubicBezTo>
                  <a:pt x="1339387" y="6309122"/>
                  <a:pt x="1193601" y="6187149"/>
                  <a:pt x="1075730" y="6021785"/>
                </a:cubicBezTo>
                <a:cubicBezTo>
                  <a:pt x="957990" y="5856288"/>
                  <a:pt x="899120" y="5663936"/>
                  <a:pt x="899120" y="5444729"/>
                </a:cubicBezTo>
                <a:cubicBezTo>
                  <a:pt x="899120" y="5196549"/>
                  <a:pt x="965266" y="4979393"/>
                  <a:pt x="1097558" y="4793258"/>
                </a:cubicBezTo>
                <a:cubicBezTo>
                  <a:pt x="1229849" y="4607124"/>
                  <a:pt x="1438606" y="4427207"/>
                  <a:pt x="1723826" y="4253508"/>
                </a:cubicBezTo>
                <a:cubicBezTo>
                  <a:pt x="1372460" y="4108781"/>
                  <a:pt x="1086181" y="3862851"/>
                  <a:pt x="864989" y="3515718"/>
                </a:cubicBezTo>
                <a:cubicBezTo>
                  <a:pt x="643797" y="3168452"/>
                  <a:pt x="533201" y="2771577"/>
                  <a:pt x="533201" y="2325093"/>
                </a:cubicBezTo>
                <a:cubicBezTo>
                  <a:pt x="533201" y="1581084"/>
                  <a:pt x="756444" y="1007600"/>
                  <a:pt x="1202928" y="604640"/>
                </a:cubicBezTo>
                <a:cubicBezTo>
                  <a:pt x="1649412" y="201547"/>
                  <a:pt x="2281965" y="0"/>
                  <a:pt x="3100586" y="0"/>
                </a:cubicBezTo>
                <a:cubicBezTo>
                  <a:pt x="3456186" y="0"/>
                  <a:pt x="3776596" y="42334"/>
                  <a:pt x="4061817" y="127000"/>
                </a:cubicBezTo>
                <a:close/>
                <a:moveTo>
                  <a:pt x="6552605" y="6921500"/>
                </a:moveTo>
                <a:moveTo>
                  <a:pt x="992187" y="8060729"/>
                </a:moveTo>
                <a:cubicBezTo>
                  <a:pt x="992187" y="8428235"/>
                  <a:pt x="1147233" y="8706974"/>
                  <a:pt x="1457325" y="8896945"/>
                </a:cubicBezTo>
                <a:cubicBezTo>
                  <a:pt x="1767417" y="9086916"/>
                  <a:pt x="2211850" y="9181901"/>
                  <a:pt x="2790626" y="9181901"/>
                </a:cubicBezTo>
                <a:cubicBezTo>
                  <a:pt x="3654623" y="9181901"/>
                  <a:pt x="4294319" y="9052851"/>
                  <a:pt x="4709715" y="8794750"/>
                </a:cubicBezTo>
                <a:cubicBezTo>
                  <a:pt x="5125244" y="8536648"/>
                  <a:pt x="5333008" y="8186605"/>
                  <a:pt x="5333008" y="7744618"/>
                </a:cubicBezTo>
                <a:cubicBezTo>
                  <a:pt x="5333008" y="7377112"/>
                  <a:pt x="5219303" y="7122120"/>
                  <a:pt x="4991894" y="6979642"/>
                </a:cubicBezTo>
                <a:cubicBezTo>
                  <a:pt x="4764616" y="6837165"/>
                  <a:pt x="4336785" y="6765925"/>
                  <a:pt x="3708400" y="6765925"/>
                </a:cubicBezTo>
                <a:lnTo>
                  <a:pt x="2474317" y="6765925"/>
                </a:lnTo>
                <a:cubicBezTo>
                  <a:pt x="2007195" y="6765925"/>
                  <a:pt x="1643393" y="6877447"/>
                  <a:pt x="1382911" y="7100490"/>
                </a:cubicBezTo>
                <a:cubicBezTo>
                  <a:pt x="1122428" y="7323534"/>
                  <a:pt x="992187" y="7643614"/>
                  <a:pt x="992187" y="8060729"/>
                </a:cubicBezTo>
                <a:close/>
                <a:moveTo>
                  <a:pt x="-1381124" y="6921500"/>
                </a:moveTo>
                <a:moveTo>
                  <a:pt x="1550194" y="2300288"/>
                </a:moveTo>
                <a:cubicBezTo>
                  <a:pt x="1550194" y="2775612"/>
                  <a:pt x="1684536" y="3135247"/>
                  <a:pt x="1953220" y="3379193"/>
                </a:cubicBezTo>
                <a:cubicBezTo>
                  <a:pt x="2222037" y="3623006"/>
                  <a:pt x="2596224" y="3744913"/>
                  <a:pt x="3075781" y="3744913"/>
                </a:cubicBezTo>
                <a:cubicBezTo>
                  <a:pt x="4080404" y="3744913"/>
                  <a:pt x="4582715" y="3257154"/>
                  <a:pt x="4582715" y="2281635"/>
                </a:cubicBezTo>
                <a:cubicBezTo>
                  <a:pt x="4582715" y="1260740"/>
                  <a:pt x="4074186" y="750293"/>
                  <a:pt x="3057128" y="750293"/>
                </a:cubicBezTo>
                <a:cubicBezTo>
                  <a:pt x="2573470" y="750293"/>
                  <a:pt x="2201399" y="880534"/>
                  <a:pt x="1940917" y="1141016"/>
                </a:cubicBezTo>
                <a:cubicBezTo>
                  <a:pt x="1680435" y="1401366"/>
                  <a:pt x="1550194" y="1787790"/>
                  <a:pt x="1550194" y="2300288"/>
                </a:cubicBezTo>
                <a:close/>
                <a:moveTo>
                  <a:pt x="4379317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45" name="Freeform 1545"/>
          <p:cNvSpPr/>
          <p:nvPr/>
        </p:nvSpPr>
        <p:spPr>
          <a:xfrm>
            <a:off x="4308380" y="4972266"/>
            <a:ext cx="147687" cy="250952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46" name="Freeform 1546"/>
          <p:cNvSpPr/>
          <p:nvPr/>
        </p:nvSpPr>
        <p:spPr>
          <a:xfrm>
            <a:off x="4487680" y="50056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47" name="Freeform 1547"/>
          <p:cNvSpPr/>
          <p:nvPr/>
        </p:nvSpPr>
        <p:spPr>
          <a:xfrm>
            <a:off x="4700284" y="50435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48" name="Freeform 1548"/>
          <p:cNvSpPr/>
          <p:nvPr/>
        </p:nvSpPr>
        <p:spPr>
          <a:xfrm>
            <a:off x="4875073" y="5043259"/>
            <a:ext cx="166709" cy="259207"/>
          </a:xfrm>
          <a:custGeom>
            <a:avLst/>
            <a:gdLst/>
            <a:ahLst/>
            <a:cxnLst/>
            <a:rect l="0" t="0" r="0" b="0"/>
            <a:pathLst>
              <a:path w="6411912" h="9969500">
                <a:moveTo>
                  <a:pt x="6411912" y="127000"/>
                </a:moveTo>
                <a:lnTo>
                  <a:pt x="6411912" y="778074"/>
                </a:lnTo>
                <a:lnTo>
                  <a:pt x="5153223" y="926902"/>
                </a:lnTo>
                <a:cubicBezTo>
                  <a:pt x="5268979" y="1071497"/>
                  <a:pt x="5372298" y="1260475"/>
                  <a:pt x="5463183" y="1493838"/>
                </a:cubicBezTo>
                <a:cubicBezTo>
                  <a:pt x="5554199" y="1727068"/>
                  <a:pt x="5599708" y="1990329"/>
                  <a:pt x="5599708" y="2283619"/>
                </a:cubicBezTo>
                <a:cubicBezTo>
                  <a:pt x="5599708" y="2948517"/>
                  <a:pt x="5372298" y="3479205"/>
                  <a:pt x="4917480" y="3875683"/>
                </a:cubicBezTo>
                <a:cubicBezTo>
                  <a:pt x="4462793" y="4272161"/>
                  <a:pt x="3838575" y="4470400"/>
                  <a:pt x="3044825" y="4470400"/>
                </a:cubicBezTo>
                <a:cubicBezTo>
                  <a:pt x="2842154" y="4470400"/>
                  <a:pt x="2651985" y="4453864"/>
                  <a:pt x="2474317" y="4420791"/>
                </a:cubicBezTo>
                <a:cubicBezTo>
                  <a:pt x="2036035" y="4652434"/>
                  <a:pt x="1816894" y="4944137"/>
                  <a:pt x="1816894" y="5295900"/>
                </a:cubicBezTo>
                <a:cubicBezTo>
                  <a:pt x="1816894" y="5482035"/>
                  <a:pt x="1893358" y="5619618"/>
                  <a:pt x="2046287" y="5708650"/>
                </a:cubicBezTo>
                <a:cubicBezTo>
                  <a:pt x="2199349" y="5797550"/>
                  <a:pt x="2461882" y="5842000"/>
                  <a:pt x="2833886" y="5842000"/>
                </a:cubicBezTo>
                <a:lnTo>
                  <a:pt x="4037012" y="5842000"/>
                </a:lnTo>
                <a:cubicBezTo>
                  <a:pt x="4772819" y="5842000"/>
                  <a:pt x="5338101" y="5996980"/>
                  <a:pt x="5732859" y="6306940"/>
                </a:cubicBezTo>
                <a:cubicBezTo>
                  <a:pt x="6127750" y="6616767"/>
                  <a:pt x="6325195" y="7067086"/>
                  <a:pt x="6325195" y="7657901"/>
                </a:cubicBezTo>
                <a:cubicBezTo>
                  <a:pt x="6325195" y="8409847"/>
                  <a:pt x="6023372" y="8983067"/>
                  <a:pt x="5419725" y="9377560"/>
                </a:cubicBezTo>
                <a:cubicBezTo>
                  <a:pt x="4816210" y="9772187"/>
                  <a:pt x="3935677" y="9969500"/>
                  <a:pt x="2778125" y="9969500"/>
                </a:cubicBezTo>
                <a:cubicBezTo>
                  <a:pt x="1889257" y="9969500"/>
                  <a:pt x="1203986" y="9804201"/>
                  <a:pt x="722312" y="9473604"/>
                </a:cubicBezTo>
                <a:cubicBezTo>
                  <a:pt x="240771" y="9143140"/>
                  <a:pt x="0" y="8676348"/>
                  <a:pt x="0" y="8073231"/>
                </a:cubicBezTo>
                <a:cubicBezTo>
                  <a:pt x="0" y="7660084"/>
                  <a:pt x="132291" y="7302698"/>
                  <a:pt x="396875" y="7001073"/>
                </a:cubicBezTo>
                <a:cubicBezTo>
                  <a:pt x="661458" y="6699581"/>
                  <a:pt x="1033528" y="6495124"/>
                  <a:pt x="1513086" y="6387704"/>
                </a:cubicBezTo>
                <a:cubicBezTo>
                  <a:pt x="1339387" y="6309122"/>
                  <a:pt x="1193601" y="6187149"/>
                  <a:pt x="1075730" y="6021785"/>
                </a:cubicBezTo>
                <a:cubicBezTo>
                  <a:pt x="957990" y="5856288"/>
                  <a:pt x="899120" y="5663936"/>
                  <a:pt x="899120" y="5444729"/>
                </a:cubicBezTo>
                <a:cubicBezTo>
                  <a:pt x="899120" y="5196549"/>
                  <a:pt x="965266" y="4979393"/>
                  <a:pt x="1097558" y="4793258"/>
                </a:cubicBezTo>
                <a:cubicBezTo>
                  <a:pt x="1229849" y="4607124"/>
                  <a:pt x="1438606" y="4427207"/>
                  <a:pt x="1723826" y="4253508"/>
                </a:cubicBezTo>
                <a:cubicBezTo>
                  <a:pt x="1372460" y="4108781"/>
                  <a:pt x="1086181" y="3862851"/>
                  <a:pt x="864989" y="3515718"/>
                </a:cubicBezTo>
                <a:cubicBezTo>
                  <a:pt x="643797" y="3168452"/>
                  <a:pt x="533201" y="2771577"/>
                  <a:pt x="533201" y="2325093"/>
                </a:cubicBezTo>
                <a:cubicBezTo>
                  <a:pt x="533201" y="1581084"/>
                  <a:pt x="756444" y="1007600"/>
                  <a:pt x="1202928" y="604640"/>
                </a:cubicBezTo>
                <a:cubicBezTo>
                  <a:pt x="1649412" y="201547"/>
                  <a:pt x="2281965" y="0"/>
                  <a:pt x="3100586" y="0"/>
                </a:cubicBezTo>
                <a:cubicBezTo>
                  <a:pt x="3456186" y="0"/>
                  <a:pt x="3776596" y="42334"/>
                  <a:pt x="4061817" y="127000"/>
                </a:cubicBezTo>
                <a:close/>
                <a:moveTo>
                  <a:pt x="6552605" y="6921500"/>
                </a:moveTo>
                <a:moveTo>
                  <a:pt x="992187" y="8060729"/>
                </a:moveTo>
                <a:cubicBezTo>
                  <a:pt x="992187" y="8428235"/>
                  <a:pt x="1147233" y="8706974"/>
                  <a:pt x="1457325" y="8896945"/>
                </a:cubicBezTo>
                <a:cubicBezTo>
                  <a:pt x="1767417" y="9086916"/>
                  <a:pt x="2211850" y="9181901"/>
                  <a:pt x="2790626" y="9181901"/>
                </a:cubicBezTo>
                <a:cubicBezTo>
                  <a:pt x="3654623" y="9181901"/>
                  <a:pt x="4294319" y="9052851"/>
                  <a:pt x="4709715" y="8794750"/>
                </a:cubicBezTo>
                <a:cubicBezTo>
                  <a:pt x="5125244" y="8536648"/>
                  <a:pt x="5333008" y="8186605"/>
                  <a:pt x="5333008" y="7744618"/>
                </a:cubicBezTo>
                <a:cubicBezTo>
                  <a:pt x="5333008" y="7377112"/>
                  <a:pt x="5219303" y="7122120"/>
                  <a:pt x="4991894" y="6979642"/>
                </a:cubicBezTo>
                <a:cubicBezTo>
                  <a:pt x="4764616" y="6837165"/>
                  <a:pt x="4336785" y="6765925"/>
                  <a:pt x="3708400" y="6765925"/>
                </a:cubicBezTo>
                <a:lnTo>
                  <a:pt x="2474317" y="6765925"/>
                </a:lnTo>
                <a:cubicBezTo>
                  <a:pt x="2007195" y="6765925"/>
                  <a:pt x="1643393" y="6877447"/>
                  <a:pt x="1382911" y="7100490"/>
                </a:cubicBezTo>
                <a:cubicBezTo>
                  <a:pt x="1122428" y="7323534"/>
                  <a:pt x="992187" y="7643614"/>
                  <a:pt x="992187" y="8060729"/>
                </a:cubicBezTo>
                <a:close/>
                <a:moveTo>
                  <a:pt x="-1381124" y="6921500"/>
                </a:moveTo>
                <a:moveTo>
                  <a:pt x="1550194" y="2300288"/>
                </a:moveTo>
                <a:cubicBezTo>
                  <a:pt x="1550194" y="2775612"/>
                  <a:pt x="1684536" y="3135247"/>
                  <a:pt x="1953220" y="3379193"/>
                </a:cubicBezTo>
                <a:cubicBezTo>
                  <a:pt x="2222037" y="3623006"/>
                  <a:pt x="2596224" y="3744913"/>
                  <a:pt x="3075781" y="3744913"/>
                </a:cubicBezTo>
                <a:cubicBezTo>
                  <a:pt x="4080404" y="3744913"/>
                  <a:pt x="4582715" y="3257154"/>
                  <a:pt x="4582715" y="2281635"/>
                </a:cubicBezTo>
                <a:cubicBezTo>
                  <a:pt x="4582715" y="1260740"/>
                  <a:pt x="4074186" y="750293"/>
                  <a:pt x="3057128" y="750293"/>
                </a:cubicBezTo>
                <a:cubicBezTo>
                  <a:pt x="2573470" y="750293"/>
                  <a:pt x="2201399" y="880534"/>
                  <a:pt x="1940917" y="1141016"/>
                </a:cubicBezTo>
                <a:cubicBezTo>
                  <a:pt x="1680435" y="1401366"/>
                  <a:pt x="1550194" y="1787790"/>
                  <a:pt x="1550194" y="2300288"/>
                </a:cubicBezTo>
                <a:close/>
                <a:moveTo>
                  <a:pt x="4379317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49" name="Freeform 1549"/>
          <p:cNvSpPr/>
          <p:nvPr/>
        </p:nvSpPr>
        <p:spPr>
          <a:xfrm>
            <a:off x="5064858" y="50435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50" name="Freeform 1550"/>
          <p:cNvSpPr/>
          <p:nvPr/>
        </p:nvSpPr>
        <p:spPr>
          <a:xfrm>
            <a:off x="5259479" y="4980883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51" name="Freeform 1551"/>
          <p:cNvSpPr/>
          <p:nvPr/>
        </p:nvSpPr>
        <p:spPr>
          <a:xfrm>
            <a:off x="5345241" y="50432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52" name="Freeform 1552"/>
          <p:cNvSpPr/>
          <p:nvPr/>
        </p:nvSpPr>
        <p:spPr>
          <a:xfrm>
            <a:off x="5536635" y="50432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53" name="Freeform 1553"/>
          <p:cNvSpPr/>
          <p:nvPr/>
        </p:nvSpPr>
        <p:spPr>
          <a:xfrm>
            <a:off x="5682080" y="50056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54" name="Freeform 1554"/>
          <p:cNvSpPr/>
          <p:nvPr/>
        </p:nvSpPr>
        <p:spPr>
          <a:xfrm>
            <a:off x="559637" y="5373459"/>
            <a:ext cx="127694" cy="183261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55" name="Freeform 1555"/>
          <p:cNvSpPr/>
          <p:nvPr/>
        </p:nvSpPr>
        <p:spPr>
          <a:xfrm>
            <a:off x="726679" y="5302466"/>
            <a:ext cx="26766" cy="25095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56" name="Freeform 1556"/>
          <p:cNvSpPr/>
          <p:nvPr/>
        </p:nvSpPr>
        <p:spPr>
          <a:xfrm>
            <a:off x="807932" y="5311083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57" name="Freeform 1557"/>
          <p:cNvSpPr/>
          <p:nvPr/>
        </p:nvSpPr>
        <p:spPr>
          <a:xfrm>
            <a:off x="893694" y="5373459"/>
            <a:ext cx="252004" cy="179959"/>
          </a:xfrm>
          <a:custGeom>
            <a:avLst/>
            <a:gdLst/>
            <a:ahLst/>
            <a:cxnLst/>
            <a:rect l="0" t="0" r="0" b="0"/>
            <a:pathLst>
              <a:path w="9692481" h="6921500">
                <a:moveTo>
                  <a:pt x="8662987" y="6921500"/>
                </a:moveTo>
                <a:lnTo>
                  <a:pt x="8662987" y="2499321"/>
                </a:lnTo>
                <a:cubicBezTo>
                  <a:pt x="8662987" y="1957586"/>
                  <a:pt x="8547232" y="1551319"/>
                  <a:pt x="8315722" y="1280518"/>
                </a:cubicBezTo>
                <a:cubicBezTo>
                  <a:pt x="8084211" y="1009717"/>
                  <a:pt x="7724576" y="874316"/>
                  <a:pt x="7236817" y="874316"/>
                </a:cubicBezTo>
                <a:cubicBezTo>
                  <a:pt x="6595996" y="874316"/>
                  <a:pt x="6122590" y="1058334"/>
                  <a:pt x="5816600" y="1426369"/>
                </a:cubicBezTo>
                <a:cubicBezTo>
                  <a:pt x="5510742" y="1794272"/>
                  <a:pt x="5357812" y="2360745"/>
                  <a:pt x="5357812" y="3125788"/>
                </a:cubicBezTo>
                <a:lnTo>
                  <a:pt x="5357812" y="6921500"/>
                </a:lnTo>
                <a:lnTo>
                  <a:pt x="4328517" y="6921500"/>
                </a:lnTo>
                <a:lnTo>
                  <a:pt x="4328517" y="2499321"/>
                </a:lnTo>
                <a:cubicBezTo>
                  <a:pt x="4328517" y="1957586"/>
                  <a:pt x="4212762" y="1551319"/>
                  <a:pt x="3981251" y="1280518"/>
                </a:cubicBezTo>
                <a:cubicBezTo>
                  <a:pt x="3749741" y="1009717"/>
                  <a:pt x="3387989" y="874316"/>
                  <a:pt x="2895997" y="874316"/>
                </a:cubicBezTo>
                <a:cubicBezTo>
                  <a:pt x="2251075" y="874316"/>
                  <a:pt x="1778727" y="1067661"/>
                  <a:pt x="1478954" y="1454349"/>
                </a:cubicBezTo>
                <a:cubicBezTo>
                  <a:pt x="1179314" y="1840905"/>
                  <a:pt x="1029494" y="2474516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100"/>
                </a:lnTo>
                <a:lnTo>
                  <a:pt x="1054298" y="1054100"/>
                </a:lnTo>
                <a:cubicBezTo>
                  <a:pt x="1248635" y="723371"/>
                  <a:pt x="1522478" y="465006"/>
                  <a:pt x="1875829" y="279004"/>
                </a:cubicBezTo>
                <a:cubicBezTo>
                  <a:pt x="2229313" y="93002"/>
                  <a:pt x="2625196" y="0"/>
                  <a:pt x="3063478" y="0"/>
                </a:cubicBezTo>
                <a:cubicBezTo>
                  <a:pt x="4125912" y="0"/>
                  <a:pt x="4820444" y="384440"/>
                  <a:pt x="5147072" y="1153319"/>
                </a:cubicBezTo>
                <a:lnTo>
                  <a:pt x="5196681" y="1153319"/>
                </a:lnTo>
                <a:cubicBezTo>
                  <a:pt x="5399219" y="797851"/>
                  <a:pt x="5692709" y="516798"/>
                  <a:pt x="6077148" y="310158"/>
                </a:cubicBezTo>
                <a:cubicBezTo>
                  <a:pt x="6461720" y="103386"/>
                  <a:pt x="6899936" y="0"/>
                  <a:pt x="7391797" y="0"/>
                </a:cubicBezTo>
                <a:cubicBezTo>
                  <a:pt x="8160808" y="0"/>
                  <a:pt x="8736475" y="197446"/>
                  <a:pt x="9118798" y="592336"/>
                </a:cubicBezTo>
                <a:cubicBezTo>
                  <a:pt x="9501253" y="987227"/>
                  <a:pt x="9692481" y="1618787"/>
                  <a:pt x="9692481" y="2487018"/>
                </a:cubicBezTo>
                <a:lnTo>
                  <a:pt x="9692481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58" name="Freeform 1558"/>
          <p:cNvSpPr/>
          <p:nvPr/>
        </p:nvSpPr>
        <p:spPr>
          <a:xfrm>
            <a:off x="1187628" y="53737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59" name="Freeform 1559"/>
          <p:cNvSpPr/>
          <p:nvPr/>
        </p:nvSpPr>
        <p:spPr>
          <a:xfrm>
            <a:off x="1361126" y="53358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0" name="Freeform 1560"/>
          <p:cNvSpPr/>
          <p:nvPr/>
        </p:nvSpPr>
        <p:spPr>
          <a:xfrm>
            <a:off x="1491263" y="53734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1" name="Freeform 1561"/>
          <p:cNvSpPr/>
          <p:nvPr/>
        </p:nvSpPr>
        <p:spPr>
          <a:xfrm>
            <a:off x="1762391" y="5373459"/>
            <a:ext cx="127694" cy="183261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2" name="Freeform 1562"/>
          <p:cNvSpPr/>
          <p:nvPr/>
        </p:nvSpPr>
        <p:spPr>
          <a:xfrm>
            <a:off x="1929433" y="5302466"/>
            <a:ext cx="147687" cy="250952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3" name="Freeform 1563"/>
          <p:cNvSpPr/>
          <p:nvPr/>
        </p:nvSpPr>
        <p:spPr>
          <a:xfrm>
            <a:off x="2118891" y="53737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4" name="Freeform 1564"/>
          <p:cNvSpPr/>
          <p:nvPr/>
        </p:nvSpPr>
        <p:spPr>
          <a:xfrm>
            <a:off x="2315767" y="53734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5" name="Freeform 1565"/>
          <p:cNvSpPr/>
          <p:nvPr/>
        </p:nvSpPr>
        <p:spPr>
          <a:xfrm>
            <a:off x="2496356" y="5373459"/>
            <a:ext cx="166709" cy="259207"/>
          </a:xfrm>
          <a:custGeom>
            <a:avLst/>
            <a:gdLst/>
            <a:ahLst/>
            <a:cxnLst/>
            <a:rect l="0" t="0" r="0" b="0"/>
            <a:pathLst>
              <a:path w="6411912" h="9969500">
                <a:moveTo>
                  <a:pt x="6411912" y="127000"/>
                </a:moveTo>
                <a:lnTo>
                  <a:pt x="6411912" y="778074"/>
                </a:lnTo>
                <a:lnTo>
                  <a:pt x="5153223" y="926902"/>
                </a:lnTo>
                <a:cubicBezTo>
                  <a:pt x="5268979" y="1071497"/>
                  <a:pt x="5372298" y="1260475"/>
                  <a:pt x="5463183" y="1493838"/>
                </a:cubicBezTo>
                <a:cubicBezTo>
                  <a:pt x="5554199" y="1727068"/>
                  <a:pt x="5599708" y="1990329"/>
                  <a:pt x="5599708" y="2283619"/>
                </a:cubicBezTo>
                <a:cubicBezTo>
                  <a:pt x="5599708" y="2948517"/>
                  <a:pt x="5372298" y="3479205"/>
                  <a:pt x="4917480" y="3875683"/>
                </a:cubicBezTo>
                <a:cubicBezTo>
                  <a:pt x="4462793" y="4272161"/>
                  <a:pt x="3838575" y="4470400"/>
                  <a:pt x="3044825" y="4470400"/>
                </a:cubicBezTo>
                <a:cubicBezTo>
                  <a:pt x="2842154" y="4470400"/>
                  <a:pt x="2651985" y="4453864"/>
                  <a:pt x="2474317" y="4420791"/>
                </a:cubicBezTo>
                <a:cubicBezTo>
                  <a:pt x="2036035" y="4652434"/>
                  <a:pt x="1816894" y="4944137"/>
                  <a:pt x="1816894" y="5295900"/>
                </a:cubicBezTo>
                <a:cubicBezTo>
                  <a:pt x="1816894" y="5482035"/>
                  <a:pt x="1893358" y="5619618"/>
                  <a:pt x="2046287" y="5708650"/>
                </a:cubicBezTo>
                <a:cubicBezTo>
                  <a:pt x="2199349" y="5797550"/>
                  <a:pt x="2461882" y="5842000"/>
                  <a:pt x="2833886" y="5842000"/>
                </a:cubicBezTo>
                <a:lnTo>
                  <a:pt x="4037012" y="5842000"/>
                </a:lnTo>
                <a:cubicBezTo>
                  <a:pt x="4772819" y="5842000"/>
                  <a:pt x="5338101" y="5996980"/>
                  <a:pt x="5732859" y="6306940"/>
                </a:cubicBezTo>
                <a:cubicBezTo>
                  <a:pt x="6127750" y="6616767"/>
                  <a:pt x="6325195" y="7067086"/>
                  <a:pt x="6325195" y="7657901"/>
                </a:cubicBezTo>
                <a:cubicBezTo>
                  <a:pt x="6325195" y="8409847"/>
                  <a:pt x="6023372" y="8983067"/>
                  <a:pt x="5419725" y="9377560"/>
                </a:cubicBezTo>
                <a:cubicBezTo>
                  <a:pt x="4816210" y="9772187"/>
                  <a:pt x="3935677" y="9969500"/>
                  <a:pt x="2778125" y="9969500"/>
                </a:cubicBezTo>
                <a:cubicBezTo>
                  <a:pt x="1889257" y="9969500"/>
                  <a:pt x="1203986" y="9804201"/>
                  <a:pt x="722312" y="9473604"/>
                </a:cubicBezTo>
                <a:cubicBezTo>
                  <a:pt x="240771" y="9143140"/>
                  <a:pt x="0" y="8676348"/>
                  <a:pt x="0" y="8073231"/>
                </a:cubicBezTo>
                <a:cubicBezTo>
                  <a:pt x="0" y="7660084"/>
                  <a:pt x="132291" y="7302698"/>
                  <a:pt x="396875" y="7001073"/>
                </a:cubicBezTo>
                <a:cubicBezTo>
                  <a:pt x="661458" y="6699581"/>
                  <a:pt x="1033528" y="6495124"/>
                  <a:pt x="1513086" y="6387704"/>
                </a:cubicBezTo>
                <a:cubicBezTo>
                  <a:pt x="1339387" y="6309122"/>
                  <a:pt x="1193601" y="6187149"/>
                  <a:pt x="1075730" y="6021785"/>
                </a:cubicBezTo>
                <a:cubicBezTo>
                  <a:pt x="957990" y="5856288"/>
                  <a:pt x="899120" y="5663936"/>
                  <a:pt x="899120" y="5444729"/>
                </a:cubicBezTo>
                <a:cubicBezTo>
                  <a:pt x="899120" y="5196549"/>
                  <a:pt x="965266" y="4979393"/>
                  <a:pt x="1097558" y="4793258"/>
                </a:cubicBezTo>
                <a:cubicBezTo>
                  <a:pt x="1229849" y="4607124"/>
                  <a:pt x="1438606" y="4427207"/>
                  <a:pt x="1723826" y="4253508"/>
                </a:cubicBezTo>
                <a:cubicBezTo>
                  <a:pt x="1372460" y="4108781"/>
                  <a:pt x="1086181" y="3862851"/>
                  <a:pt x="864989" y="3515718"/>
                </a:cubicBezTo>
                <a:cubicBezTo>
                  <a:pt x="643797" y="3168452"/>
                  <a:pt x="533201" y="2771577"/>
                  <a:pt x="533201" y="2325093"/>
                </a:cubicBezTo>
                <a:cubicBezTo>
                  <a:pt x="533201" y="1581084"/>
                  <a:pt x="756444" y="1007600"/>
                  <a:pt x="1202928" y="604640"/>
                </a:cubicBezTo>
                <a:cubicBezTo>
                  <a:pt x="1649412" y="201547"/>
                  <a:pt x="2281965" y="0"/>
                  <a:pt x="3100586" y="0"/>
                </a:cubicBezTo>
                <a:cubicBezTo>
                  <a:pt x="3456186" y="0"/>
                  <a:pt x="3776596" y="42334"/>
                  <a:pt x="4061817" y="127000"/>
                </a:cubicBezTo>
                <a:close/>
                <a:moveTo>
                  <a:pt x="6552605" y="6921500"/>
                </a:moveTo>
                <a:moveTo>
                  <a:pt x="992187" y="8060729"/>
                </a:moveTo>
                <a:cubicBezTo>
                  <a:pt x="992187" y="8428235"/>
                  <a:pt x="1147233" y="8706974"/>
                  <a:pt x="1457325" y="8896945"/>
                </a:cubicBezTo>
                <a:cubicBezTo>
                  <a:pt x="1767417" y="9086916"/>
                  <a:pt x="2211850" y="9181901"/>
                  <a:pt x="2790626" y="9181901"/>
                </a:cubicBezTo>
                <a:cubicBezTo>
                  <a:pt x="3654623" y="9181901"/>
                  <a:pt x="4294319" y="9052851"/>
                  <a:pt x="4709715" y="8794750"/>
                </a:cubicBezTo>
                <a:cubicBezTo>
                  <a:pt x="5125244" y="8536648"/>
                  <a:pt x="5333008" y="8186605"/>
                  <a:pt x="5333008" y="7744618"/>
                </a:cubicBezTo>
                <a:cubicBezTo>
                  <a:pt x="5333008" y="7377112"/>
                  <a:pt x="5219303" y="7122120"/>
                  <a:pt x="4991894" y="6979642"/>
                </a:cubicBezTo>
                <a:cubicBezTo>
                  <a:pt x="4764616" y="6837165"/>
                  <a:pt x="4336785" y="6765925"/>
                  <a:pt x="3708400" y="6765925"/>
                </a:cubicBezTo>
                <a:lnTo>
                  <a:pt x="2474317" y="6765925"/>
                </a:lnTo>
                <a:cubicBezTo>
                  <a:pt x="2007195" y="6765925"/>
                  <a:pt x="1643393" y="6877447"/>
                  <a:pt x="1382911" y="7100490"/>
                </a:cubicBezTo>
                <a:cubicBezTo>
                  <a:pt x="1122428" y="7323534"/>
                  <a:pt x="992187" y="7643614"/>
                  <a:pt x="992187" y="8060729"/>
                </a:cubicBezTo>
                <a:close/>
                <a:moveTo>
                  <a:pt x="-1381124" y="6921500"/>
                </a:moveTo>
                <a:moveTo>
                  <a:pt x="1550194" y="2300288"/>
                </a:moveTo>
                <a:cubicBezTo>
                  <a:pt x="1550194" y="2775612"/>
                  <a:pt x="1684536" y="3135247"/>
                  <a:pt x="1953220" y="3379193"/>
                </a:cubicBezTo>
                <a:cubicBezTo>
                  <a:pt x="2222037" y="3623006"/>
                  <a:pt x="2596224" y="3744913"/>
                  <a:pt x="3075781" y="3744913"/>
                </a:cubicBezTo>
                <a:cubicBezTo>
                  <a:pt x="4080404" y="3744913"/>
                  <a:pt x="4582715" y="3257154"/>
                  <a:pt x="4582715" y="2281635"/>
                </a:cubicBezTo>
                <a:cubicBezTo>
                  <a:pt x="4582715" y="1260740"/>
                  <a:pt x="4074186" y="750293"/>
                  <a:pt x="3057128" y="750293"/>
                </a:cubicBezTo>
                <a:cubicBezTo>
                  <a:pt x="2573470" y="750293"/>
                  <a:pt x="2201399" y="880534"/>
                  <a:pt x="1940917" y="1141016"/>
                </a:cubicBezTo>
                <a:cubicBezTo>
                  <a:pt x="1680435" y="1401366"/>
                  <a:pt x="1550194" y="1787790"/>
                  <a:pt x="1550194" y="2300288"/>
                </a:cubicBezTo>
                <a:close/>
                <a:moveTo>
                  <a:pt x="4379317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6" name="Freeform 1566"/>
          <p:cNvSpPr/>
          <p:nvPr/>
        </p:nvSpPr>
        <p:spPr>
          <a:xfrm>
            <a:off x="2689526" y="53734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7" name="Freeform 1567"/>
          <p:cNvSpPr/>
          <p:nvPr/>
        </p:nvSpPr>
        <p:spPr>
          <a:xfrm>
            <a:off x="2880766" y="5514347"/>
            <a:ext cx="38855" cy="43694"/>
          </a:xfrm>
          <a:custGeom>
            <a:avLst/>
            <a:gdLst/>
            <a:ahLst/>
            <a:cxnLst/>
            <a:rect l="0" t="0" r="0" b="0"/>
            <a:pathLst>
              <a:path w="1494432" h="1680567">
                <a:moveTo>
                  <a:pt x="0" y="843360"/>
                </a:moveTo>
                <a:cubicBezTo>
                  <a:pt x="0" y="566341"/>
                  <a:pt x="63037" y="356526"/>
                  <a:pt x="189111" y="213916"/>
                </a:cubicBezTo>
                <a:cubicBezTo>
                  <a:pt x="315185" y="71306"/>
                  <a:pt x="496027" y="0"/>
                  <a:pt x="731639" y="0"/>
                </a:cubicBezTo>
                <a:cubicBezTo>
                  <a:pt x="971484" y="0"/>
                  <a:pt x="1158544" y="71306"/>
                  <a:pt x="1292820" y="213916"/>
                </a:cubicBezTo>
                <a:cubicBezTo>
                  <a:pt x="1427228" y="356526"/>
                  <a:pt x="1494432" y="566341"/>
                  <a:pt x="1494432" y="843360"/>
                </a:cubicBezTo>
                <a:cubicBezTo>
                  <a:pt x="1494432" y="1112044"/>
                  <a:pt x="1426236" y="1318750"/>
                  <a:pt x="1289843" y="1463477"/>
                </a:cubicBezTo>
                <a:cubicBezTo>
                  <a:pt x="1153451" y="1608203"/>
                  <a:pt x="967382" y="1680567"/>
                  <a:pt x="731639" y="1680567"/>
                </a:cubicBezTo>
                <a:cubicBezTo>
                  <a:pt x="520898" y="1680567"/>
                  <a:pt x="346273" y="1615479"/>
                  <a:pt x="207764" y="1485305"/>
                </a:cubicBezTo>
                <a:cubicBezTo>
                  <a:pt x="69254" y="1354998"/>
                  <a:pt x="0" y="1141016"/>
                  <a:pt x="0" y="843360"/>
                </a:cubicBezTo>
                <a:close/>
                <a:moveTo>
                  <a:pt x="-283171" y="1502767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8" name="Rectangle 1568"/>
          <p:cNvSpPr/>
          <p:nvPr/>
        </p:nvSpPr>
        <p:spPr>
          <a:xfrm>
            <a:off x="541094" y="5894845"/>
            <a:ext cx="5409369" cy="1058624"/>
          </a:xfrm>
          <a:prstGeom prst="rect">
            <a:avLst/>
          </a:prstGeom>
        </p:spPr>
      </p:sp>
      <p:sp>
        <p:nvSpPr>
          <p:cNvPr id="1569" name="Freeform 1569"/>
          <p:cNvSpPr/>
          <p:nvPr/>
        </p:nvSpPr>
        <p:spPr>
          <a:xfrm>
            <a:off x="570761" y="5978056"/>
            <a:ext cx="135758" cy="235762"/>
          </a:xfrm>
          <a:custGeom>
            <a:avLst/>
            <a:gdLst/>
            <a:ahLst/>
            <a:cxnLst/>
            <a:rect l="0" t="0" r="0" b="0"/>
            <a:pathLst>
              <a:path w="5221486" h="9067800">
                <a:moveTo>
                  <a:pt x="5221486" y="9067800"/>
                </a:moveTo>
                <a:lnTo>
                  <a:pt x="0" y="9067800"/>
                </a:lnTo>
                <a:lnTo>
                  <a:pt x="0" y="0"/>
                </a:lnTo>
                <a:lnTo>
                  <a:pt x="5221486" y="0"/>
                </a:lnTo>
                <a:lnTo>
                  <a:pt x="5221486" y="1575197"/>
                </a:lnTo>
                <a:lnTo>
                  <a:pt x="1922463" y="1575197"/>
                </a:lnTo>
                <a:lnTo>
                  <a:pt x="1922463" y="3568700"/>
                </a:lnTo>
                <a:lnTo>
                  <a:pt x="4991894" y="3568700"/>
                </a:lnTo>
                <a:lnTo>
                  <a:pt x="4991894" y="5143897"/>
                </a:lnTo>
                <a:lnTo>
                  <a:pt x="1922463" y="5143897"/>
                </a:lnTo>
                <a:lnTo>
                  <a:pt x="1922463" y="7480300"/>
                </a:lnTo>
                <a:lnTo>
                  <a:pt x="5221486" y="7480300"/>
                </a:lnTo>
                <a:close/>
                <a:moveTo>
                  <a:pt x="-1141015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0" name="Freeform 1570"/>
          <p:cNvSpPr/>
          <p:nvPr/>
        </p:nvSpPr>
        <p:spPr>
          <a:xfrm>
            <a:off x="725973" y="6033529"/>
            <a:ext cx="187832" cy="180289"/>
          </a:xfrm>
          <a:custGeom>
            <a:avLst/>
            <a:gdLst/>
            <a:ahLst/>
            <a:cxnLst/>
            <a:rect l="0" t="0" r="0" b="0"/>
            <a:pathLst>
              <a:path w="7224315" h="6934200">
                <a:moveTo>
                  <a:pt x="2641798" y="6934200"/>
                </a:moveTo>
                <a:lnTo>
                  <a:pt x="0" y="0"/>
                </a:lnTo>
                <a:lnTo>
                  <a:pt x="1978223" y="0"/>
                </a:lnTo>
                <a:lnTo>
                  <a:pt x="3317676" y="3951090"/>
                </a:lnTo>
                <a:cubicBezTo>
                  <a:pt x="3466504" y="4451417"/>
                  <a:pt x="3559505" y="4924888"/>
                  <a:pt x="3596679" y="5371505"/>
                </a:cubicBezTo>
                <a:lnTo>
                  <a:pt x="3633985" y="5371505"/>
                </a:lnTo>
                <a:cubicBezTo>
                  <a:pt x="3654623" y="4974498"/>
                  <a:pt x="3747624" y="4501026"/>
                  <a:pt x="3912989" y="3951090"/>
                </a:cubicBezTo>
                <a:lnTo>
                  <a:pt x="5246290" y="0"/>
                </a:lnTo>
                <a:lnTo>
                  <a:pt x="7224315" y="0"/>
                </a:lnTo>
                <a:lnTo>
                  <a:pt x="4582715" y="6934200"/>
                </a:lnTo>
                <a:close/>
                <a:moveTo>
                  <a:pt x="0" y="6934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1" name="Freeform 1571"/>
          <p:cNvSpPr/>
          <p:nvPr/>
        </p:nvSpPr>
        <p:spPr>
          <a:xfrm>
            <a:off x="928624" y="6030227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2" name="Freeform 1572"/>
          <p:cNvSpPr/>
          <p:nvPr/>
        </p:nvSpPr>
        <p:spPr>
          <a:xfrm>
            <a:off x="1134637" y="6030227"/>
            <a:ext cx="117215" cy="183591"/>
          </a:xfrm>
          <a:custGeom>
            <a:avLst/>
            <a:gdLst/>
            <a:ahLst/>
            <a:cxnLst/>
            <a:rect l="0" t="0" r="0" b="0"/>
            <a:pathLst>
              <a:path w="4508302" h="7061200">
                <a:moveTo>
                  <a:pt x="3869531" y="0"/>
                </a:moveTo>
                <a:cubicBezTo>
                  <a:pt x="4125913" y="0"/>
                  <a:pt x="4338836" y="18588"/>
                  <a:pt x="4508302" y="55761"/>
                </a:cubicBezTo>
                <a:lnTo>
                  <a:pt x="4365625" y="1829396"/>
                </a:lnTo>
                <a:cubicBezTo>
                  <a:pt x="4212696" y="1787989"/>
                  <a:pt x="4026694" y="1767285"/>
                  <a:pt x="3807619" y="1767285"/>
                </a:cubicBezTo>
                <a:cubicBezTo>
                  <a:pt x="3203972" y="1767285"/>
                  <a:pt x="2733675" y="1922265"/>
                  <a:pt x="2396728" y="2232224"/>
                </a:cubicBezTo>
                <a:cubicBezTo>
                  <a:pt x="2059781" y="2542183"/>
                  <a:pt x="1891308" y="2976100"/>
                  <a:pt x="1891308" y="3533974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32520" y="127000"/>
                </a:lnTo>
                <a:lnTo>
                  <a:pt x="1711523" y="1295996"/>
                </a:lnTo>
                <a:lnTo>
                  <a:pt x="1804591" y="1295996"/>
                </a:lnTo>
                <a:cubicBezTo>
                  <a:pt x="2019565" y="907455"/>
                  <a:pt x="2309945" y="594321"/>
                  <a:pt x="2675731" y="356593"/>
                </a:cubicBezTo>
                <a:cubicBezTo>
                  <a:pt x="3041650" y="118865"/>
                  <a:pt x="3439583" y="0"/>
                  <a:pt x="3869531" y="0"/>
                </a:cubicBezTo>
                <a:close/>
                <a:moveTo>
                  <a:pt x="606901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3" name="Freeform 1573"/>
          <p:cNvSpPr/>
          <p:nvPr/>
        </p:nvSpPr>
        <p:spPr>
          <a:xfrm>
            <a:off x="1258784" y="6033529"/>
            <a:ext cx="187832" cy="259537"/>
          </a:xfrm>
          <a:custGeom>
            <a:avLst/>
            <a:gdLst/>
            <a:ahLst/>
            <a:cxnLst/>
            <a:rect l="0" t="0" r="0" b="0"/>
            <a:pathLst>
              <a:path w="7224315" h="9982200">
                <a:moveTo>
                  <a:pt x="0" y="0"/>
                </a:moveTo>
                <a:lnTo>
                  <a:pt x="2071290" y="0"/>
                </a:lnTo>
                <a:lnTo>
                  <a:pt x="3379787" y="3900488"/>
                </a:lnTo>
                <a:cubicBezTo>
                  <a:pt x="3491441" y="4239552"/>
                  <a:pt x="3567906" y="4640594"/>
                  <a:pt x="3609181" y="5103615"/>
                </a:cubicBezTo>
                <a:lnTo>
                  <a:pt x="3646487" y="5103615"/>
                </a:lnTo>
                <a:cubicBezTo>
                  <a:pt x="3691863" y="4677768"/>
                  <a:pt x="3780697" y="4276725"/>
                  <a:pt x="3912989" y="3900488"/>
                </a:cubicBezTo>
                <a:lnTo>
                  <a:pt x="5196681" y="0"/>
                </a:lnTo>
                <a:lnTo>
                  <a:pt x="7224315" y="0"/>
                </a:lnTo>
                <a:lnTo>
                  <a:pt x="4291210" y="7818834"/>
                </a:lnTo>
                <a:cubicBezTo>
                  <a:pt x="4022526" y="8542205"/>
                  <a:pt x="3639079" y="9083608"/>
                  <a:pt x="3140868" y="9443045"/>
                </a:cubicBezTo>
                <a:cubicBezTo>
                  <a:pt x="2642790" y="9802481"/>
                  <a:pt x="2060971" y="9982200"/>
                  <a:pt x="1395412" y="9982200"/>
                </a:cubicBezTo>
                <a:cubicBezTo>
                  <a:pt x="1068784" y="9982200"/>
                  <a:pt x="748373" y="9947076"/>
                  <a:pt x="434181" y="9876829"/>
                </a:cubicBezTo>
                <a:lnTo>
                  <a:pt x="434181" y="8375848"/>
                </a:lnTo>
                <a:cubicBezTo>
                  <a:pt x="661590" y="8429691"/>
                  <a:pt x="909637" y="8456612"/>
                  <a:pt x="1178321" y="8456612"/>
                </a:cubicBezTo>
                <a:cubicBezTo>
                  <a:pt x="1513152" y="8456612"/>
                  <a:pt x="1805582" y="8354417"/>
                  <a:pt x="2055614" y="8150026"/>
                </a:cubicBezTo>
                <a:cubicBezTo>
                  <a:pt x="2305777" y="7945635"/>
                  <a:pt x="2501172" y="7636999"/>
                  <a:pt x="2641798" y="7224117"/>
                </a:cubicBezTo>
                <a:lnTo>
                  <a:pt x="2753320" y="6883400"/>
                </a:lnTo>
                <a:close/>
                <a:moveTo>
                  <a:pt x="6934200" y="6934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4" name="Freeform 1574"/>
          <p:cNvSpPr/>
          <p:nvPr/>
        </p:nvSpPr>
        <p:spPr>
          <a:xfrm>
            <a:off x="1544999" y="5974754"/>
            <a:ext cx="165419" cy="239064"/>
          </a:xfrm>
          <a:custGeom>
            <a:avLst/>
            <a:gdLst/>
            <a:ahLst/>
            <a:cxnLst/>
            <a:rect l="0" t="0" r="0" b="0"/>
            <a:pathLst>
              <a:path w="6362303" h="9194800">
                <a:moveTo>
                  <a:pt x="6362303" y="9194800"/>
                </a:moveTo>
                <a:lnTo>
                  <a:pt x="24805" y="9194800"/>
                </a:lnTo>
                <a:lnTo>
                  <a:pt x="24805" y="7861499"/>
                </a:lnTo>
                <a:lnTo>
                  <a:pt x="2300486" y="5561410"/>
                </a:lnTo>
                <a:cubicBezTo>
                  <a:pt x="2974380" y="4871244"/>
                  <a:pt x="3414646" y="4392878"/>
                  <a:pt x="3621286" y="4126310"/>
                </a:cubicBezTo>
                <a:cubicBezTo>
                  <a:pt x="3828058" y="3859742"/>
                  <a:pt x="3976886" y="3612820"/>
                  <a:pt x="4067770" y="3385543"/>
                </a:cubicBezTo>
                <a:cubicBezTo>
                  <a:pt x="4158787" y="3158133"/>
                  <a:pt x="4204295" y="2922522"/>
                  <a:pt x="4204295" y="2678708"/>
                </a:cubicBezTo>
                <a:cubicBezTo>
                  <a:pt x="4204295" y="2315038"/>
                  <a:pt x="4104018" y="2044370"/>
                  <a:pt x="3903464" y="1866702"/>
                </a:cubicBezTo>
                <a:cubicBezTo>
                  <a:pt x="3703042" y="1688902"/>
                  <a:pt x="3435416" y="1600002"/>
                  <a:pt x="3100586" y="1600002"/>
                </a:cubicBezTo>
                <a:cubicBezTo>
                  <a:pt x="2749087" y="1600002"/>
                  <a:pt x="2407973" y="1680634"/>
                  <a:pt x="2077244" y="1841897"/>
                </a:cubicBezTo>
                <a:cubicBezTo>
                  <a:pt x="1746647" y="2003029"/>
                  <a:pt x="1401498" y="2232422"/>
                  <a:pt x="1041797" y="2530079"/>
                </a:cubicBezTo>
                <a:lnTo>
                  <a:pt x="0" y="1296194"/>
                </a:lnTo>
                <a:cubicBezTo>
                  <a:pt x="446485" y="915724"/>
                  <a:pt x="816438" y="646973"/>
                  <a:pt x="1109861" y="489943"/>
                </a:cubicBezTo>
                <a:cubicBezTo>
                  <a:pt x="1403416" y="332780"/>
                  <a:pt x="1723827" y="211866"/>
                  <a:pt x="2071092" y="127199"/>
                </a:cubicBezTo>
                <a:cubicBezTo>
                  <a:pt x="2418358" y="42400"/>
                  <a:pt x="2806965" y="0"/>
                  <a:pt x="3236913" y="0"/>
                </a:cubicBezTo>
                <a:cubicBezTo>
                  <a:pt x="3803385" y="0"/>
                  <a:pt x="4303646" y="103386"/>
                  <a:pt x="4737695" y="310158"/>
                </a:cubicBezTo>
                <a:cubicBezTo>
                  <a:pt x="5171745" y="516798"/>
                  <a:pt x="5508625" y="806120"/>
                  <a:pt x="5748338" y="1178124"/>
                </a:cubicBezTo>
                <a:cubicBezTo>
                  <a:pt x="5988182" y="1550128"/>
                  <a:pt x="6108105" y="1975909"/>
                  <a:pt x="6108105" y="2455466"/>
                </a:cubicBezTo>
                <a:cubicBezTo>
                  <a:pt x="6108105" y="2872846"/>
                  <a:pt x="6034683" y="3264430"/>
                  <a:pt x="5887839" y="3630216"/>
                </a:cubicBezTo>
                <a:cubicBezTo>
                  <a:pt x="5741128" y="3996003"/>
                  <a:pt x="5513785" y="4371115"/>
                  <a:pt x="5205810" y="4755555"/>
                </a:cubicBezTo>
                <a:cubicBezTo>
                  <a:pt x="4897835" y="5139862"/>
                  <a:pt x="4355240" y="5687484"/>
                  <a:pt x="3578027" y="6398419"/>
                </a:cubicBezTo>
                <a:lnTo>
                  <a:pt x="2412206" y="7495779"/>
                </a:lnTo>
                <a:lnTo>
                  <a:pt x="2412206" y="7582496"/>
                </a:lnTo>
                <a:lnTo>
                  <a:pt x="6362303" y="7582496"/>
                </a:lnTo>
                <a:close/>
                <a:moveTo>
                  <a:pt x="-483790" y="9194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5" name="Freeform 1575"/>
          <p:cNvSpPr/>
          <p:nvPr/>
        </p:nvSpPr>
        <p:spPr>
          <a:xfrm>
            <a:off x="1821551" y="6030227"/>
            <a:ext cx="136723" cy="186893"/>
          </a:xfrm>
          <a:custGeom>
            <a:avLst/>
            <a:gdLst/>
            <a:ahLst/>
            <a:cxnLst/>
            <a:rect l="0" t="0" r="0" b="0"/>
            <a:pathLst>
              <a:path w="5258594" h="7188200">
                <a:moveTo>
                  <a:pt x="5258594" y="5005190"/>
                </a:moveTo>
                <a:cubicBezTo>
                  <a:pt x="5258594" y="5716257"/>
                  <a:pt x="5011539" y="6257859"/>
                  <a:pt x="4517430" y="6629996"/>
                </a:cubicBezTo>
                <a:cubicBezTo>
                  <a:pt x="4023453" y="7002132"/>
                  <a:pt x="3284538" y="7188200"/>
                  <a:pt x="2300685" y="7188200"/>
                </a:cubicBezTo>
                <a:cubicBezTo>
                  <a:pt x="1796389" y="7188200"/>
                  <a:pt x="1366441" y="7154068"/>
                  <a:pt x="1010841" y="7085806"/>
                </a:cubicBezTo>
                <a:cubicBezTo>
                  <a:pt x="655373" y="7017677"/>
                  <a:pt x="322594" y="6917466"/>
                  <a:pt x="12502" y="6785174"/>
                </a:cubicBezTo>
                <a:lnTo>
                  <a:pt x="12502" y="5222479"/>
                </a:lnTo>
                <a:cubicBezTo>
                  <a:pt x="363869" y="5387843"/>
                  <a:pt x="759685" y="5526353"/>
                  <a:pt x="1199952" y="5638007"/>
                </a:cubicBezTo>
                <a:cubicBezTo>
                  <a:pt x="1640219" y="5749529"/>
                  <a:pt x="2027833" y="5805290"/>
                  <a:pt x="2362796" y="5805290"/>
                </a:cubicBezTo>
                <a:cubicBezTo>
                  <a:pt x="3048993" y="5805290"/>
                  <a:pt x="3392091" y="5606786"/>
                  <a:pt x="3392091" y="5209779"/>
                </a:cubicBezTo>
                <a:cubicBezTo>
                  <a:pt x="3392091" y="5060950"/>
                  <a:pt x="3346582" y="4940036"/>
                  <a:pt x="3255566" y="4847035"/>
                </a:cubicBezTo>
                <a:cubicBezTo>
                  <a:pt x="3164682" y="4753902"/>
                  <a:pt x="3007585" y="4648465"/>
                  <a:pt x="2784277" y="4530725"/>
                </a:cubicBezTo>
                <a:cubicBezTo>
                  <a:pt x="2561101" y="4412854"/>
                  <a:pt x="2263445" y="4275336"/>
                  <a:pt x="1891308" y="4118174"/>
                </a:cubicBezTo>
                <a:cubicBezTo>
                  <a:pt x="1358040" y="3894866"/>
                  <a:pt x="966325" y="3688160"/>
                  <a:pt x="716161" y="3498057"/>
                </a:cubicBezTo>
                <a:cubicBezTo>
                  <a:pt x="466130" y="3307821"/>
                  <a:pt x="284229" y="3089672"/>
                  <a:pt x="170458" y="2843610"/>
                </a:cubicBezTo>
                <a:cubicBezTo>
                  <a:pt x="56820" y="2597547"/>
                  <a:pt x="0" y="2294665"/>
                  <a:pt x="0" y="1934965"/>
                </a:cubicBezTo>
                <a:cubicBezTo>
                  <a:pt x="0" y="1318882"/>
                  <a:pt x="238721" y="842368"/>
                  <a:pt x="716161" y="505421"/>
                </a:cubicBezTo>
                <a:cubicBezTo>
                  <a:pt x="1193734" y="168474"/>
                  <a:pt x="1870737" y="0"/>
                  <a:pt x="2747169" y="0"/>
                </a:cubicBezTo>
                <a:cubicBezTo>
                  <a:pt x="3582194" y="0"/>
                  <a:pt x="4394531" y="181902"/>
                  <a:pt x="5184180" y="545704"/>
                </a:cubicBezTo>
                <a:lnTo>
                  <a:pt x="4613672" y="1909961"/>
                </a:lnTo>
                <a:cubicBezTo>
                  <a:pt x="4266407" y="1761133"/>
                  <a:pt x="3941895" y="1639226"/>
                  <a:pt x="3640138" y="1544241"/>
                </a:cubicBezTo>
                <a:cubicBezTo>
                  <a:pt x="3338381" y="1449123"/>
                  <a:pt x="3030406" y="1401565"/>
                  <a:pt x="2716213" y="1401565"/>
                </a:cubicBezTo>
                <a:cubicBezTo>
                  <a:pt x="2158074" y="1401565"/>
                  <a:pt x="1879005" y="1552509"/>
                  <a:pt x="1879005" y="1854399"/>
                </a:cubicBezTo>
                <a:cubicBezTo>
                  <a:pt x="1879005" y="2023865"/>
                  <a:pt x="1968897" y="2170642"/>
                  <a:pt x="2148682" y="2294732"/>
                </a:cubicBezTo>
                <a:cubicBezTo>
                  <a:pt x="2328598" y="2418821"/>
                  <a:pt x="2722364" y="2602839"/>
                  <a:pt x="3329980" y="2846785"/>
                </a:cubicBezTo>
                <a:cubicBezTo>
                  <a:pt x="3871582" y="3065992"/>
                  <a:pt x="4268457" y="3270714"/>
                  <a:pt x="4520605" y="3460949"/>
                </a:cubicBezTo>
                <a:cubicBezTo>
                  <a:pt x="4772885" y="3651052"/>
                  <a:pt x="4958953" y="3870193"/>
                  <a:pt x="5078810" y="4118372"/>
                </a:cubicBezTo>
                <a:cubicBezTo>
                  <a:pt x="5198666" y="4366419"/>
                  <a:pt x="5258594" y="4662025"/>
                  <a:pt x="5258594" y="5005190"/>
                </a:cubicBezTo>
                <a:close/>
                <a:moveTo>
                  <a:pt x="148550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6" name="Freeform 1576"/>
          <p:cNvSpPr/>
          <p:nvPr/>
        </p:nvSpPr>
        <p:spPr>
          <a:xfrm>
            <a:off x="1985628" y="6030227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7" name="Freeform 1577"/>
          <p:cNvSpPr/>
          <p:nvPr/>
        </p:nvSpPr>
        <p:spPr>
          <a:xfrm>
            <a:off x="2180677" y="6030227"/>
            <a:ext cx="144622" cy="186893"/>
          </a:xfrm>
          <a:custGeom>
            <a:avLst/>
            <a:gdLst/>
            <a:ahLst/>
            <a:cxnLst/>
            <a:rect l="0" t="0" r="0" b="0"/>
            <a:pathLst>
              <a:path w="5562402" h="7188200">
                <a:moveTo>
                  <a:pt x="3237111" y="7188200"/>
                </a:moveTo>
                <a:cubicBezTo>
                  <a:pt x="1079037" y="7188200"/>
                  <a:pt x="0" y="6003595"/>
                  <a:pt x="0" y="3634383"/>
                </a:cubicBezTo>
                <a:cubicBezTo>
                  <a:pt x="0" y="2456061"/>
                  <a:pt x="293489" y="1555750"/>
                  <a:pt x="880468" y="933450"/>
                </a:cubicBezTo>
                <a:cubicBezTo>
                  <a:pt x="1467578" y="311150"/>
                  <a:pt x="2308887" y="0"/>
                  <a:pt x="3404394" y="0"/>
                </a:cubicBezTo>
                <a:cubicBezTo>
                  <a:pt x="4206478" y="0"/>
                  <a:pt x="4925814" y="157097"/>
                  <a:pt x="5562402" y="471290"/>
                </a:cubicBezTo>
                <a:lnTo>
                  <a:pt x="5004396" y="1934766"/>
                </a:lnTo>
                <a:cubicBezTo>
                  <a:pt x="4706739" y="1814910"/>
                  <a:pt x="4429721" y="1716750"/>
                  <a:pt x="4173339" y="1640285"/>
                </a:cubicBezTo>
                <a:cubicBezTo>
                  <a:pt x="3917090" y="1563820"/>
                  <a:pt x="3660775" y="1525588"/>
                  <a:pt x="3404394" y="1525588"/>
                </a:cubicBezTo>
                <a:cubicBezTo>
                  <a:pt x="2420541" y="1525588"/>
                  <a:pt x="1928614" y="2224419"/>
                  <a:pt x="1928614" y="3622080"/>
                </a:cubicBezTo>
                <a:cubicBezTo>
                  <a:pt x="1928614" y="4978334"/>
                  <a:pt x="2420607" y="5656461"/>
                  <a:pt x="3404593" y="5656461"/>
                </a:cubicBezTo>
                <a:cubicBezTo>
                  <a:pt x="3768395" y="5656461"/>
                  <a:pt x="4105275" y="5607910"/>
                  <a:pt x="4415235" y="5510808"/>
                </a:cubicBezTo>
                <a:cubicBezTo>
                  <a:pt x="4725326" y="5413574"/>
                  <a:pt x="5035418" y="5261637"/>
                  <a:pt x="5345510" y="5054997"/>
                </a:cubicBezTo>
                <a:lnTo>
                  <a:pt x="5345510" y="6673454"/>
                </a:lnTo>
                <a:cubicBezTo>
                  <a:pt x="5039519" y="6867790"/>
                  <a:pt x="4730486" y="7002132"/>
                  <a:pt x="4418410" y="7076479"/>
                </a:cubicBezTo>
                <a:cubicBezTo>
                  <a:pt x="4106334" y="7150959"/>
                  <a:pt x="3712568" y="7188200"/>
                  <a:pt x="3237111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8" name="Freeform 1578"/>
          <p:cNvSpPr/>
          <p:nvPr/>
        </p:nvSpPr>
        <p:spPr>
          <a:xfrm>
            <a:off x="2350433" y="6030227"/>
            <a:ext cx="174773" cy="186893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9" name="Freeform 1579"/>
          <p:cNvSpPr/>
          <p:nvPr/>
        </p:nvSpPr>
        <p:spPr>
          <a:xfrm>
            <a:off x="2565823" y="6030227"/>
            <a:ext cx="166389" cy="183591"/>
          </a:xfrm>
          <a:custGeom>
            <a:avLst/>
            <a:gdLst/>
            <a:ahLst/>
            <a:cxnLst/>
            <a:rect l="0" t="0" r="0" b="0"/>
            <a:pathLst>
              <a:path w="6399609" h="7061200">
                <a:moveTo>
                  <a:pt x="6399609" y="7061200"/>
                </a:moveTo>
                <a:lnTo>
                  <a:pt x="4508302" y="7061200"/>
                </a:lnTo>
                <a:lnTo>
                  <a:pt x="4508302" y="3013274"/>
                </a:lnTo>
                <a:cubicBezTo>
                  <a:pt x="4508302" y="2513211"/>
                  <a:pt x="4419402" y="2138165"/>
                  <a:pt x="4241602" y="1888133"/>
                </a:cubicBezTo>
                <a:cubicBezTo>
                  <a:pt x="4063802" y="1638102"/>
                  <a:pt x="3780631" y="1513086"/>
                  <a:pt x="3392091" y="1513086"/>
                </a:cubicBezTo>
                <a:cubicBezTo>
                  <a:pt x="2862924" y="1513086"/>
                  <a:pt x="2480469" y="1689762"/>
                  <a:pt x="2244725" y="2043113"/>
                </a:cubicBezTo>
                <a:cubicBezTo>
                  <a:pt x="2009114" y="2396464"/>
                  <a:pt x="1891308" y="2982251"/>
                  <a:pt x="1891308" y="3800475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45022" y="127000"/>
                </a:lnTo>
                <a:lnTo>
                  <a:pt x="1699220" y="1016993"/>
                </a:lnTo>
                <a:lnTo>
                  <a:pt x="1804591" y="1016993"/>
                </a:lnTo>
                <a:cubicBezTo>
                  <a:pt x="2015464" y="682162"/>
                  <a:pt x="2305910" y="428956"/>
                  <a:pt x="2675930" y="257374"/>
                </a:cubicBezTo>
                <a:cubicBezTo>
                  <a:pt x="3045949" y="85791"/>
                  <a:pt x="3466571" y="0"/>
                  <a:pt x="3937794" y="0"/>
                </a:cubicBezTo>
                <a:cubicBezTo>
                  <a:pt x="4743979" y="0"/>
                  <a:pt x="5355828" y="218017"/>
                  <a:pt x="5773341" y="654050"/>
                </a:cubicBezTo>
                <a:cubicBezTo>
                  <a:pt x="6190853" y="1090084"/>
                  <a:pt x="6399609" y="1719329"/>
                  <a:pt x="6399609" y="2541786"/>
                </a:cubicBezTo>
                <a:close/>
                <a:moveTo>
                  <a:pt x="-99218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0" name="Freeform 1580"/>
          <p:cNvSpPr/>
          <p:nvPr/>
        </p:nvSpPr>
        <p:spPr>
          <a:xfrm>
            <a:off x="2771834" y="5962866"/>
            <a:ext cx="168484" cy="254254"/>
          </a:xfrm>
          <a:custGeom>
            <a:avLst/>
            <a:gdLst/>
            <a:ahLst/>
            <a:cxnLst/>
            <a:rect l="0" t="0" r="0" b="0"/>
            <a:pathLst>
              <a:path w="6480175" h="9779000">
                <a:moveTo>
                  <a:pt x="2616994" y="9779000"/>
                </a:moveTo>
                <a:cubicBezTo>
                  <a:pt x="1802474" y="9779000"/>
                  <a:pt x="1162646" y="9462691"/>
                  <a:pt x="697508" y="8830072"/>
                </a:cubicBezTo>
                <a:cubicBezTo>
                  <a:pt x="232503" y="8197454"/>
                  <a:pt x="0" y="7320889"/>
                  <a:pt x="0" y="6200379"/>
                </a:cubicBezTo>
                <a:cubicBezTo>
                  <a:pt x="0" y="5063332"/>
                  <a:pt x="236670" y="4177507"/>
                  <a:pt x="710010" y="3542904"/>
                </a:cubicBezTo>
                <a:cubicBezTo>
                  <a:pt x="1183349" y="2908168"/>
                  <a:pt x="1835547" y="2590800"/>
                  <a:pt x="2666603" y="2590800"/>
                </a:cubicBezTo>
                <a:cubicBezTo>
                  <a:pt x="3538935" y="2590800"/>
                  <a:pt x="4204494" y="2929864"/>
                  <a:pt x="4663282" y="3607991"/>
                </a:cubicBezTo>
                <a:lnTo>
                  <a:pt x="4725393" y="3607991"/>
                </a:lnTo>
                <a:cubicBezTo>
                  <a:pt x="4630275" y="3090466"/>
                  <a:pt x="4582716" y="2628835"/>
                  <a:pt x="4582716" y="2223096"/>
                </a:cubicBezTo>
                <a:lnTo>
                  <a:pt x="4582716" y="0"/>
                </a:lnTo>
                <a:lnTo>
                  <a:pt x="6480175" y="0"/>
                </a:lnTo>
                <a:lnTo>
                  <a:pt x="6480175" y="9652000"/>
                </a:lnTo>
                <a:lnTo>
                  <a:pt x="5029200" y="9652000"/>
                </a:lnTo>
                <a:lnTo>
                  <a:pt x="4663282" y="8755658"/>
                </a:lnTo>
                <a:lnTo>
                  <a:pt x="4582716" y="8755658"/>
                </a:lnTo>
                <a:cubicBezTo>
                  <a:pt x="4152768" y="9437886"/>
                  <a:pt x="3497528" y="9779000"/>
                  <a:pt x="2616994" y="9779000"/>
                </a:cubicBezTo>
                <a:close/>
                <a:moveTo>
                  <a:pt x="-697507" y="9652000"/>
                </a:moveTo>
                <a:moveTo>
                  <a:pt x="3280371" y="8272066"/>
                </a:moveTo>
                <a:cubicBezTo>
                  <a:pt x="3764029" y="8272066"/>
                  <a:pt x="4118504" y="8131506"/>
                  <a:pt x="4343797" y="7850386"/>
                </a:cubicBezTo>
                <a:cubicBezTo>
                  <a:pt x="4569222" y="7569134"/>
                  <a:pt x="4692253" y="7091495"/>
                  <a:pt x="4712891" y="6417469"/>
                </a:cubicBezTo>
                <a:lnTo>
                  <a:pt x="4712891" y="6212880"/>
                </a:lnTo>
                <a:cubicBezTo>
                  <a:pt x="4712891" y="5468475"/>
                  <a:pt x="4598128" y="4935009"/>
                  <a:pt x="4368602" y="4612482"/>
                </a:cubicBezTo>
                <a:cubicBezTo>
                  <a:pt x="4139208" y="4289955"/>
                  <a:pt x="3766146" y="4128691"/>
                  <a:pt x="3249414" y="4128691"/>
                </a:cubicBezTo>
                <a:cubicBezTo>
                  <a:pt x="2827668" y="4128691"/>
                  <a:pt x="2499982" y="4307550"/>
                  <a:pt x="2266355" y="4665266"/>
                </a:cubicBezTo>
                <a:cubicBezTo>
                  <a:pt x="2032860" y="5022983"/>
                  <a:pt x="1916113" y="5542955"/>
                  <a:pt x="1916113" y="6225183"/>
                </a:cubicBezTo>
                <a:cubicBezTo>
                  <a:pt x="1916113" y="6907544"/>
                  <a:pt x="2033919" y="7419314"/>
                  <a:pt x="2269530" y="7760494"/>
                </a:cubicBezTo>
                <a:cubicBezTo>
                  <a:pt x="2505274" y="8101542"/>
                  <a:pt x="2842221" y="8272066"/>
                  <a:pt x="3280371" y="8272066"/>
                </a:cubicBezTo>
                <a:close/>
                <a:moveTo>
                  <a:pt x="809427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1" name="Freeform 1581"/>
          <p:cNvSpPr/>
          <p:nvPr/>
        </p:nvSpPr>
        <p:spPr>
          <a:xfrm>
            <a:off x="2980751" y="6030227"/>
            <a:ext cx="136723" cy="186893"/>
          </a:xfrm>
          <a:custGeom>
            <a:avLst/>
            <a:gdLst/>
            <a:ahLst/>
            <a:cxnLst/>
            <a:rect l="0" t="0" r="0" b="0"/>
            <a:pathLst>
              <a:path w="5258594" h="7188200">
                <a:moveTo>
                  <a:pt x="5258594" y="5005190"/>
                </a:moveTo>
                <a:cubicBezTo>
                  <a:pt x="5258594" y="5716257"/>
                  <a:pt x="5011539" y="6257859"/>
                  <a:pt x="4517430" y="6629996"/>
                </a:cubicBezTo>
                <a:cubicBezTo>
                  <a:pt x="4023453" y="7002132"/>
                  <a:pt x="3284538" y="7188200"/>
                  <a:pt x="2300685" y="7188200"/>
                </a:cubicBezTo>
                <a:cubicBezTo>
                  <a:pt x="1796389" y="7188200"/>
                  <a:pt x="1366441" y="7154068"/>
                  <a:pt x="1010841" y="7085806"/>
                </a:cubicBezTo>
                <a:cubicBezTo>
                  <a:pt x="655373" y="7017677"/>
                  <a:pt x="322594" y="6917466"/>
                  <a:pt x="12502" y="6785174"/>
                </a:cubicBezTo>
                <a:lnTo>
                  <a:pt x="12502" y="5222479"/>
                </a:lnTo>
                <a:cubicBezTo>
                  <a:pt x="363869" y="5387843"/>
                  <a:pt x="759685" y="5526353"/>
                  <a:pt x="1199952" y="5638007"/>
                </a:cubicBezTo>
                <a:cubicBezTo>
                  <a:pt x="1640219" y="5749529"/>
                  <a:pt x="2027833" y="5805290"/>
                  <a:pt x="2362796" y="5805290"/>
                </a:cubicBezTo>
                <a:cubicBezTo>
                  <a:pt x="3048993" y="5805290"/>
                  <a:pt x="3392091" y="5606786"/>
                  <a:pt x="3392091" y="5209779"/>
                </a:cubicBezTo>
                <a:cubicBezTo>
                  <a:pt x="3392091" y="5060950"/>
                  <a:pt x="3346582" y="4940036"/>
                  <a:pt x="3255566" y="4847035"/>
                </a:cubicBezTo>
                <a:cubicBezTo>
                  <a:pt x="3164682" y="4753902"/>
                  <a:pt x="3007585" y="4648465"/>
                  <a:pt x="2784277" y="4530725"/>
                </a:cubicBezTo>
                <a:cubicBezTo>
                  <a:pt x="2561101" y="4412854"/>
                  <a:pt x="2263445" y="4275336"/>
                  <a:pt x="1891308" y="4118174"/>
                </a:cubicBezTo>
                <a:cubicBezTo>
                  <a:pt x="1358040" y="3894866"/>
                  <a:pt x="966325" y="3688160"/>
                  <a:pt x="716161" y="3498057"/>
                </a:cubicBezTo>
                <a:cubicBezTo>
                  <a:pt x="466130" y="3307821"/>
                  <a:pt x="284229" y="3089672"/>
                  <a:pt x="170458" y="2843610"/>
                </a:cubicBezTo>
                <a:cubicBezTo>
                  <a:pt x="56820" y="2597547"/>
                  <a:pt x="0" y="2294665"/>
                  <a:pt x="0" y="1934965"/>
                </a:cubicBezTo>
                <a:cubicBezTo>
                  <a:pt x="0" y="1318882"/>
                  <a:pt x="238721" y="842368"/>
                  <a:pt x="716161" y="505421"/>
                </a:cubicBezTo>
                <a:cubicBezTo>
                  <a:pt x="1193734" y="168474"/>
                  <a:pt x="1870737" y="0"/>
                  <a:pt x="2747169" y="0"/>
                </a:cubicBezTo>
                <a:cubicBezTo>
                  <a:pt x="3582194" y="0"/>
                  <a:pt x="4394531" y="181902"/>
                  <a:pt x="5184180" y="545704"/>
                </a:cubicBezTo>
                <a:lnTo>
                  <a:pt x="4613672" y="1909961"/>
                </a:lnTo>
                <a:cubicBezTo>
                  <a:pt x="4266407" y="1761133"/>
                  <a:pt x="3941895" y="1639226"/>
                  <a:pt x="3640138" y="1544241"/>
                </a:cubicBezTo>
                <a:cubicBezTo>
                  <a:pt x="3338381" y="1449123"/>
                  <a:pt x="3030406" y="1401565"/>
                  <a:pt x="2716213" y="1401565"/>
                </a:cubicBezTo>
                <a:cubicBezTo>
                  <a:pt x="2158074" y="1401565"/>
                  <a:pt x="1879005" y="1552509"/>
                  <a:pt x="1879005" y="1854399"/>
                </a:cubicBezTo>
                <a:cubicBezTo>
                  <a:pt x="1879005" y="2023865"/>
                  <a:pt x="1968897" y="2170642"/>
                  <a:pt x="2148682" y="2294732"/>
                </a:cubicBezTo>
                <a:cubicBezTo>
                  <a:pt x="2328598" y="2418821"/>
                  <a:pt x="2722364" y="2602839"/>
                  <a:pt x="3329980" y="2846785"/>
                </a:cubicBezTo>
                <a:cubicBezTo>
                  <a:pt x="3871582" y="3065992"/>
                  <a:pt x="4268457" y="3270714"/>
                  <a:pt x="4520605" y="3460949"/>
                </a:cubicBezTo>
                <a:cubicBezTo>
                  <a:pt x="4772885" y="3651052"/>
                  <a:pt x="4958953" y="3870193"/>
                  <a:pt x="5078810" y="4118372"/>
                </a:cubicBezTo>
                <a:cubicBezTo>
                  <a:pt x="5198666" y="4366419"/>
                  <a:pt x="5258594" y="4662025"/>
                  <a:pt x="5258594" y="5005190"/>
                </a:cubicBezTo>
                <a:close/>
                <a:moveTo>
                  <a:pt x="148550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2" name="Freeform 1582"/>
          <p:cNvSpPr/>
          <p:nvPr/>
        </p:nvSpPr>
        <p:spPr>
          <a:xfrm>
            <a:off x="3229715" y="6029897"/>
            <a:ext cx="160745" cy="187223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3" name="Freeform 1583"/>
          <p:cNvSpPr/>
          <p:nvPr/>
        </p:nvSpPr>
        <p:spPr>
          <a:xfrm>
            <a:off x="3441051" y="6030227"/>
            <a:ext cx="166389" cy="183591"/>
          </a:xfrm>
          <a:custGeom>
            <a:avLst/>
            <a:gdLst/>
            <a:ahLst/>
            <a:cxnLst/>
            <a:rect l="0" t="0" r="0" b="0"/>
            <a:pathLst>
              <a:path w="6399609" h="7061200">
                <a:moveTo>
                  <a:pt x="6399609" y="7061200"/>
                </a:moveTo>
                <a:lnTo>
                  <a:pt x="4508302" y="7061200"/>
                </a:lnTo>
                <a:lnTo>
                  <a:pt x="4508302" y="3013274"/>
                </a:lnTo>
                <a:cubicBezTo>
                  <a:pt x="4508302" y="2513211"/>
                  <a:pt x="4419402" y="2138165"/>
                  <a:pt x="4241602" y="1888133"/>
                </a:cubicBezTo>
                <a:cubicBezTo>
                  <a:pt x="4063802" y="1638102"/>
                  <a:pt x="3780631" y="1513086"/>
                  <a:pt x="3392091" y="1513086"/>
                </a:cubicBezTo>
                <a:cubicBezTo>
                  <a:pt x="2862924" y="1513086"/>
                  <a:pt x="2480469" y="1689762"/>
                  <a:pt x="2244725" y="2043113"/>
                </a:cubicBezTo>
                <a:cubicBezTo>
                  <a:pt x="2009114" y="2396464"/>
                  <a:pt x="1891308" y="2982251"/>
                  <a:pt x="1891308" y="3800475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45022" y="127000"/>
                </a:lnTo>
                <a:lnTo>
                  <a:pt x="1699220" y="1016993"/>
                </a:lnTo>
                <a:lnTo>
                  <a:pt x="1804591" y="1016993"/>
                </a:lnTo>
                <a:cubicBezTo>
                  <a:pt x="2015464" y="682162"/>
                  <a:pt x="2305910" y="428956"/>
                  <a:pt x="2675930" y="257374"/>
                </a:cubicBezTo>
                <a:cubicBezTo>
                  <a:pt x="3045949" y="85791"/>
                  <a:pt x="3466571" y="0"/>
                  <a:pt x="3937794" y="0"/>
                </a:cubicBezTo>
                <a:cubicBezTo>
                  <a:pt x="4743979" y="0"/>
                  <a:pt x="5355828" y="218017"/>
                  <a:pt x="5773341" y="654050"/>
                </a:cubicBezTo>
                <a:cubicBezTo>
                  <a:pt x="6190853" y="1090084"/>
                  <a:pt x="6399609" y="1719329"/>
                  <a:pt x="6399609" y="2541786"/>
                </a:cubicBezTo>
                <a:close/>
                <a:moveTo>
                  <a:pt x="-99218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4" name="Freeform 1584"/>
          <p:cNvSpPr/>
          <p:nvPr/>
        </p:nvSpPr>
        <p:spPr>
          <a:xfrm>
            <a:off x="3731949" y="6029897"/>
            <a:ext cx="160745" cy="187223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5" name="Freeform 1585"/>
          <p:cNvSpPr/>
          <p:nvPr/>
        </p:nvSpPr>
        <p:spPr>
          <a:xfrm>
            <a:off x="3943285" y="6030227"/>
            <a:ext cx="117215" cy="183591"/>
          </a:xfrm>
          <a:custGeom>
            <a:avLst/>
            <a:gdLst/>
            <a:ahLst/>
            <a:cxnLst/>
            <a:rect l="0" t="0" r="0" b="0"/>
            <a:pathLst>
              <a:path w="4508302" h="7061200">
                <a:moveTo>
                  <a:pt x="3869531" y="0"/>
                </a:moveTo>
                <a:cubicBezTo>
                  <a:pt x="4125913" y="0"/>
                  <a:pt x="4338836" y="18588"/>
                  <a:pt x="4508302" y="55761"/>
                </a:cubicBezTo>
                <a:lnTo>
                  <a:pt x="4365625" y="1829396"/>
                </a:lnTo>
                <a:cubicBezTo>
                  <a:pt x="4212696" y="1787989"/>
                  <a:pt x="4026694" y="1767285"/>
                  <a:pt x="3807619" y="1767285"/>
                </a:cubicBezTo>
                <a:cubicBezTo>
                  <a:pt x="3203972" y="1767285"/>
                  <a:pt x="2733675" y="1922265"/>
                  <a:pt x="2396728" y="2232224"/>
                </a:cubicBezTo>
                <a:cubicBezTo>
                  <a:pt x="2059781" y="2542183"/>
                  <a:pt x="1891308" y="2976100"/>
                  <a:pt x="1891308" y="3533974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32520" y="127000"/>
                </a:lnTo>
                <a:lnTo>
                  <a:pt x="1711523" y="1295996"/>
                </a:lnTo>
                <a:lnTo>
                  <a:pt x="1804591" y="1295996"/>
                </a:lnTo>
                <a:cubicBezTo>
                  <a:pt x="2019565" y="907455"/>
                  <a:pt x="2309945" y="594321"/>
                  <a:pt x="2675731" y="356593"/>
                </a:cubicBezTo>
                <a:cubicBezTo>
                  <a:pt x="3041650" y="118865"/>
                  <a:pt x="3439583" y="0"/>
                  <a:pt x="3869531" y="0"/>
                </a:cubicBezTo>
                <a:close/>
                <a:moveTo>
                  <a:pt x="606901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6" name="Freeform 1586"/>
          <p:cNvSpPr/>
          <p:nvPr/>
        </p:nvSpPr>
        <p:spPr>
          <a:xfrm>
            <a:off x="4082265" y="6030227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7" name="Freeform 1587"/>
          <p:cNvSpPr/>
          <p:nvPr/>
        </p:nvSpPr>
        <p:spPr>
          <a:xfrm>
            <a:off x="4276350" y="6029897"/>
            <a:ext cx="160745" cy="187223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8" name="Freeform 1588"/>
          <p:cNvSpPr/>
          <p:nvPr/>
        </p:nvSpPr>
        <p:spPr>
          <a:xfrm>
            <a:off x="4562574" y="6030227"/>
            <a:ext cx="174773" cy="186893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9" name="Freeform 1589"/>
          <p:cNvSpPr/>
          <p:nvPr/>
        </p:nvSpPr>
        <p:spPr>
          <a:xfrm>
            <a:off x="4758777" y="5961215"/>
            <a:ext cx="136078" cy="252603"/>
          </a:xfrm>
          <a:custGeom>
            <a:avLst/>
            <a:gdLst/>
            <a:ahLst/>
            <a:cxnLst/>
            <a:rect l="0" t="0" r="0" b="0"/>
            <a:pathLst>
              <a:path w="5233789" h="9715500">
                <a:moveTo>
                  <a:pt x="4570412" y="4201319"/>
                </a:moveTo>
                <a:lnTo>
                  <a:pt x="2933303" y="4201319"/>
                </a:lnTo>
                <a:lnTo>
                  <a:pt x="2933303" y="9715500"/>
                </a:lnTo>
                <a:lnTo>
                  <a:pt x="1041797" y="9715500"/>
                </a:lnTo>
                <a:lnTo>
                  <a:pt x="1041797" y="4201319"/>
                </a:lnTo>
                <a:lnTo>
                  <a:pt x="0" y="4201319"/>
                </a:lnTo>
                <a:lnTo>
                  <a:pt x="0" y="3289697"/>
                </a:lnTo>
                <a:lnTo>
                  <a:pt x="1041797" y="2781300"/>
                </a:lnTo>
                <a:lnTo>
                  <a:pt x="1041797" y="2273300"/>
                </a:lnTo>
                <a:cubicBezTo>
                  <a:pt x="1041797" y="1484577"/>
                  <a:pt x="1236067" y="908513"/>
                  <a:pt x="1624608" y="545108"/>
                </a:cubicBezTo>
                <a:cubicBezTo>
                  <a:pt x="2013281" y="181703"/>
                  <a:pt x="2635514" y="0"/>
                  <a:pt x="3491309" y="0"/>
                </a:cubicBezTo>
                <a:cubicBezTo>
                  <a:pt x="4144433" y="0"/>
                  <a:pt x="4725260" y="97169"/>
                  <a:pt x="5233789" y="291505"/>
                </a:cubicBezTo>
                <a:lnTo>
                  <a:pt x="4750197" y="1680568"/>
                </a:lnTo>
                <a:cubicBezTo>
                  <a:pt x="4369858" y="1560711"/>
                  <a:pt x="4018491" y="1500783"/>
                  <a:pt x="3696097" y="1500783"/>
                </a:cubicBezTo>
                <a:cubicBezTo>
                  <a:pt x="3427280" y="1500783"/>
                  <a:pt x="3232944" y="1580158"/>
                  <a:pt x="3113087" y="1738908"/>
                </a:cubicBezTo>
                <a:cubicBezTo>
                  <a:pt x="2993231" y="1897658"/>
                  <a:pt x="2933303" y="2100792"/>
                  <a:pt x="2933303" y="2348310"/>
                </a:cubicBezTo>
                <a:lnTo>
                  <a:pt x="2933303" y="2781300"/>
                </a:lnTo>
                <a:lnTo>
                  <a:pt x="4570412" y="2781300"/>
                </a:lnTo>
                <a:close/>
                <a:moveTo>
                  <a:pt x="5259983" y="9715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0" name="Freeform 1590"/>
          <p:cNvSpPr/>
          <p:nvPr/>
        </p:nvSpPr>
        <p:spPr>
          <a:xfrm>
            <a:off x="4972450" y="5961215"/>
            <a:ext cx="136078" cy="252603"/>
          </a:xfrm>
          <a:custGeom>
            <a:avLst/>
            <a:gdLst/>
            <a:ahLst/>
            <a:cxnLst/>
            <a:rect l="0" t="0" r="0" b="0"/>
            <a:pathLst>
              <a:path w="5233789" h="9715500">
                <a:moveTo>
                  <a:pt x="4570412" y="4201319"/>
                </a:moveTo>
                <a:lnTo>
                  <a:pt x="2933303" y="4201319"/>
                </a:lnTo>
                <a:lnTo>
                  <a:pt x="2933303" y="9715500"/>
                </a:lnTo>
                <a:lnTo>
                  <a:pt x="1041797" y="9715500"/>
                </a:lnTo>
                <a:lnTo>
                  <a:pt x="1041797" y="4201319"/>
                </a:lnTo>
                <a:lnTo>
                  <a:pt x="0" y="4201319"/>
                </a:lnTo>
                <a:lnTo>
                  <a:pt x="0" y="3289697"/>
                </a:lnTo>
                <a:lnTo>
                  <a:pt x="1041797" y="2781300"/>
                </a:lnTo>
                <a:lnTo>
                  <a:pt x="1041797" y="2273300"/>
                </a:lnTo>
                <a:cubicBezTo>
                  <a:pt x="1041797" y="1484577"/>
                  <a:pt x="1236067" y="908513"/>
                  <a:pt x="1624608" y="545108"/>
                </a:cubicBezTo>
                <a:cubicBezTo>
                  <a:pt x="2013281" y="181703"/>
                  <a:pt x="2635514" y="0"/>
                  <a:pt x="3491309" y="0"/>
                </a:cubicBezTo>
                <a:cubicBezTo>
                  <a:pt x="4144433" y="0"/>
                  <a:pt x="4725260" y="97169"/>
                  <a:pt x="5233789" y="291505"/>
                </a:cubicBezTo>
                <a:lnTo>
                  <a:pt x="4750197" y="1680568"/>
                </a:lnTo>
                <a:cubicBezTo>
                  <a:pt x="4369858" y="1560711"/>
                  <a:pt x="4018491" y="1500783"/>
                  <a:pt x="3696097" y="1500783"/>
                </a:cubicBezTo>
                <a:cubicBezTo>
                  <a:pt x="3427280" y="1500783"/>
                  <a:pt x="3232944" y="1580158"/>
                  <a:pt x="3113087" y="1738908"/>
                </a:cubicBezTo>
                <a:cubicBezTo>
                  <a:pt x="2993231" y="1897658"/>
                  <a:pt x="2933303" y="2100792"/>
                  <a:pt x="2933303" y="2348310"/>
                </a:cubicBezTo>
                <a:lnTo>
                  <a:pt x="2933303" y="2781300"/>
                </a:lnTo>
                <a:lnTo>
                  <a:pt x="4570412" y="2781300"/>
                </a:lnTo>
                <a:close/>
                <a:moveTo>
                  <a:pt x="5259983" y="9715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1" name="Freeform 1591"/>
          <p:cNvSpPr/>
          <p:nvPr/>
        </p:nvSpPr>
        <p:spPr>
          <a:xfrm>
            <a:off x="5108494" y="6030227"/>
            <a:ext cx="174773" cy="186893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2" name="Freeform 1592"/>
          <p:cNvSpPr/>
          <p:nvPr/>
        </p:nvSpPr>
        <p:spPr>
          <a:xfrm>
            <a:off x="5323885" y="6030227"/>
            <a:ext cx="117215" cy="183591"/>
          </a:xfrm>
          <a:custGeom>
            <a:avLst/>
            <a:gdLst/>
            <a:ahLst/>
            <a:cxnLst/>
            <a:rect l="0" t="0" r="0" b="0"/>
            <a:pathLst>
              <a:path w="4508302" h="7061200">
                <a:moveTo>
                  <a:pt x="3869531" y="0"/>
                </a:moveTo>
                <a:cubicBezTo>
                  <a:pt x="4125913" y="0"/>
                  <a:pt x="4338836" y="18588"/>
                  <a:pt x="4508302" y="55761"/>
                </a:cubicBezTo>
                <a:lnTo>
                  <a:pt x="4365625" y="1829396"/>
                </a:lnTo>
                <a:cubicBezTo>
                  <a:pt x="4212696" y="1787989"/>
                  <a:pt x="4026694" y="1767285"/>
                  <a:pt x="3807619" y="1767285"/>
                </a:cubicBezTo>
                <a:cubicBezTo>
                  <a:pt x="3203972" y="1767285"/>
                  <a:pt x="2733675" y="1922265"/>
                  <a:pt x="2396728" y="2232224"/>
                </a:cubicBezTo>
                <a:cubicBezTo>
                  <a:pt x="2059781" y="2542183"/>
                  <a:pt x="1891308" y="2976100"/>
                  <a:pt x="1891308" y="3533974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32520" y="127000"/>
                </a:lnTo>
                <a:lnTo>
                  <a:pt x="1711523" y="1295996"/>
                </a:lnTo>
                <a:lnTo>
                  <a:pt x="1804591" y="1295996"/>
                </a:lnTo>
                <a:cubicBezTo>
                  <a:pt x="2019565" y="907455"/>
                  <a:pt x="2309945" y="594321"/>
                  <a:pt x="2675731" y="356593"/>
                </a:cubicBezTo>
                <a:cubicBezTo>
                  <a:pt x="3041650" y="118865"/>
                  <a:pt x="3439583" y="0"/>
                  <a:pt x="3869531" y="0"/>
                </a:cubicBezTo>
                <a:close/>
                <a:moveTo>
                  <a:pt x="606901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3" name="Freeform 1593"/>
          <p:cNvSpPr/>
          <p:nvPr/>
        </p:nvSpPr>
        <p:spPr>
          <a:xfrm>
            <a:off x="5462865" y="6030227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4" name="Freeform 1594"/>
          <p:cNvSpPr/>
          <p:nvPr/>
        </p:nvSpPr>
        <p:spPr>
          <a:xfrm>
            <a:off x="5657914" y="6030227"/>
            <a:ext cx="136723" cy="186893"/>
          </a:xfrm>
          <a:custGeom>
            <a:avLst/>
            <a:gdLst/>
            <a:ahLst/>
            <a:cxnLst/>
            <a:rect l="0" t="0" r="0" b="0"/>
            <a:pathLst>
              <a:path w="5258594" h="7188200">
                <a:moveTo>
                  <a:pt x="5258594" y="5005190"/>
                </a:moveTo>
                <a:cubicBezTo>
                  <a:pt x="5258594" y="5716257"/>
                  <a:pt x="5011539" y="6257859"/>
                  <a:pt x="4517430" y="6629996"/>
                </a:cubicBezTo>
                <a:cubicBezTo>
                  <a:pt x="4023453" y="7002132"/>
                  <a:pt x="3284538" y="7188200"/>
                  <a:pt x="2300685" y="7188200"/>
                </a:cubicBezTo>
                <a:cubicBezTo>
                  <a:pt x="1796389" y="7188200"/>
                  <a:pt x="1366441" y="7154068"/>
                  <a:pt x="1010841" y="7085806"/>
                </a:cubicBezTo>
                <a:cubicBezTo>
                  <a:pt x="655373" y="7017677"/>
                  <a:pt x="322594" y="6917466"/>
                  <a:pt x="12502" y="6785174"/>
                </a:cubicBezTo>
                <a:lnTo>
                  <a:pt x="12502" y="5222479"/>
                </a:lnTo>
                <a:cubicBezTo>
                  <a:pt x="363869" y="5387843"/>
                  <a:pt x="759685" y="5526353"/>
                  <a:pt x="1199952" y="5638007"/>
                </a:cubicBezTo>
                <a:cubicBezTo>
                  <a:pt x="1640219" y="5749529"/>
                  <a:pt x="2027833" y="5805290"/>
                  <a:pt x="2362796" y="5805290"/>
                </a:cubicBezTo>
                <a:cubicBezTo>
                  <a:pt x="3048993" y="5805290"/>
                  <a:pt x="3392091" y="5606786"/>
                  <a:pt x="3392091" y="5209779"/>
                </a:cubicBezTo>
                <a:cubicBezTo>
                  <a:pt x="3392091" y="5060950"/>
                  <a:pt x="3346582" y="4940036"/>
                  <a:pt x="3255566" y="4847035"/>
                </a:cubicBezTo>
                <a:cubicBezTo>
                  <a:pt x="3164682" y="4753902"/>
                  <a:pt x="3007585" y="4648465"/>
                  <a:pt x="2784277" y="4530725"/>
                </a:cubicBezTo>
                <a:cubicBezTo>
                  <a:pt x="2561101" y="4412854"/>
                  <a:pt x="2263445" y="4275336"/>
                  <a:pt x="1891308" y="4118174"/>
                </a:cubicBezTo>
                <a:cubicBezTo>
                  <a:pt x="1358040" y="3894866"/>
                  <a:pt x="966325" y="3688160"/>
                  <a:pt x="716161" y="3498057"/>
                </a:cubicBezTo>
                <a:cubicBezTo>
                  <a:pt x="466130" y="3307821"/>
                  <a:pt x="284229" y="3089672"/>
                  <a:pt x="170458" y="2843610"/>
                </a:cubicBezTo>
                <a:cubicBezTo>
                  <a:pt x="56820" y="2597547"/>
                  <a:pt x="0" y="2294665"/>
                  <a:pt x="0" y="1934965"/>
                </a:cubicBezTo>
                <a:cubicBezTo>
                  <a:pt x="0" y="1318882"/>
                  <a:pt x="238721" y="842368"/>
                  <a:pt x="716161" y="505421"/>
                </a:cubicBezTo>
                <a:cubicBezTo>
                  <a:pt x="1193734" y="168474"/>
                  <a:pt x="1870737" y="0"/>
                  <a:pt x="2747169" y="0"/>
                </a:cubicBezTo>
                <a:cubicBezTo>
                  <a:pt x="3582194" y="0"/>
                  <a:pt x="4394531" y="181902"/>
                  <a:pt x="5184180" y="545704"/>
                </a:cubicBezTo>
                <a:lnTo>
                  <a:pt x="4613672" y="1909961"/>
                </a:lnTo>
                <a:cubicBezTo>
                  <a:pt x="4266407" y="1761133"/>
                  <a:pt x="3941895" y="1639226"/>
                  <a:pt x="3640138" y="1544241"/>
                </a:cubicBezTo>
                <a:cubicBezTo>
                  <a:pt x="3338381" y="1449123"/>
                  <a:pt x="3030406" y="1401565"/>
                  <a:pt x="2716213" y="1401565"/>
                </a:cubicBezTo>
                <a:cubicBezTo>
                  <a:pt x="2158074" y="1401565"/>
                  <a:pt x="1879005" y="1552509"/>
                  <a:pt x="1879005" y="1854399"/>
                </a:cubicBezTo>
                <a:cubicBezTo>
                  <a:pt x="1879005" y="2023865"/>
                  <a:pt x="1968897" y="2170642"/>
                  <a:pt x="2148682" y="2294732"/>
                </a:cubicBezTo>
                <a:cubicBezTo>
                  <a:pt x="2328598" y="2418821"/>
                  <a:pt x="2722364" y="2602839"/>
                  <a:pt x="3329980" y="2846785"/>
                </a:cubicBezTo>
                <a:cubicBezTo>
                  <a:pt x="3871582" y="3065992"/>
                  <a:pt x="4268457" y="3270714"/>
                  <a:pt x="4520605" y="3460949"/>
                </a:cubicBezTo>
                <a:cubicBezTo>
                  <a:pt x="4772885" y="3651052"/>
                  <a:pt x="4958953" y="3870193"/>
                  <a:pt x="5078810" y="4118372"/>
                </a:cubicBezTo>
                <a:cubicBezTo>
                  <a:pt x="5198666" y="4366419"/>
                  <a:pt x="5258594" y="4662025"/>
                  <a:pt x="5258594" y="5005190"/>
                </a:cubicBezTo>
                <a:close/>
                <a:moveTo>
                  <a:pt x="148550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5" name="Freeform 1595"/>
          <p:cNvSpPr/>
          <p:nvPr/>
        </p:nvSpPr>
        <p:spPr>
          <a:xfrm>
            <a:off x="5814736" y="5995154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6" name="Freeform 1596"/>
          <p:cNvSpPr/>
          <p:nvPr/>
        </p:nvSpPr>
        <p:spPr>
          <a:xfrm>
            <a:off x="548674" y="6325358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7" name="Freeform 1597"/>
          <p:cNvSpPr/>
          <p:nvPr/>
        </p:nvSpPr>
        <p:spPr>
          <a:xfrm>
            <a:off x="710165" y="6293070"/>
            <a:ext cx="166389" cy="250952"/>
          </a:xfrm>
          <a:custGeom>
            <a:avLst/>
            <a:gdLst/>
            <a:ahLst/>
            <a:cxnLst/>
            <a:rect l="0" t="0" r="0" b="0"/>
            <a:pathLst>
              <a:path w="6399609" h="9652000">
                <a:moveTo>
                  <a:pt x="6399609" y="9652000"/>
                </a:moveTo>
                <a:lnTo>
                  <a:pt x="4508302" y="9652000"/>
                </a:lnTo>
                <a:lnTo>
                  <a:pt x="4508302" y="5604074"/>
                </a:lnTo>
                <a:cubicBezTo>
                  <a:pt x="4508302" y="4603949"/>
                  <a:pt x="4136231" y="4103886"/>
                  <a:pt x="3392091" y="4103886"/>
                </a:cubicBezTo>
                <a:cubicBezTo>
                  <a:pt x="2862924" y="4103886"/>
                  <a:pt x="2480469" y="4283671"/>
                  <a:pt x="2244725" y="4643240"/>
                </a:cubicBezTo>
                <a:cubicBezTo>
                  <a:pt x="2009114" y="5002808"/>
                  <a:pt x="1891308" y="5585487"/>
                  <a:pt x="1891308" y="6391275"/>
                </a:cubicBezTo>
                <a:lnTo>
                  <a:pt x="1891308" y="9652000"/>
                </a:ln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lnTo>
                  <a:pt x="1891308" y="1968500"/>
                </a:lnTo>
                <a:cubicBezTo>
                  <a:pt x="1891308" y="2121694"/>
                  <a:pt x="1876822" y="2481858"/>
                  <a:pt x="1847850" y="3048993"/>
                </a:cubicBezTo>
                <a:lnTo>
                  <a:pt x="1804591" y="3607793"/>
                </a:lnTo>
                <a:lnTo>
                  <a:pt x="1903809" y="3607793"/>
                </a:lnTo>
                <a:cubicBezTo>
                  <a:pt x="2325423" y="2929798"/>
                  <a:pt x="2995149" y="2590800"/>
                  <a:pt x="3912989" y="2590800"/>
                </a:cubicBezTo>
                <a:cubicBezTo>
                  <a:pt x="4727377" y="2590800"/>
                  <a:pt x="5345377" y="2809875"/>
                  <a:pt x="5766991" y="3248025"/>
                </a:cubicBezTo>
                <a:cubicBezTo>
                  <a:pt x="6188736" y="3686043"/>
                  <a:pt x="6399609" y="4314230"/>
                  <a:pt x="6399609" y="5132586"/>
                </a:cubicBezTo>
                <a:close/>
                <a:moveTo>
                  <a:pt x="-992187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8" name="Freeform 1598"/>
          <p:cNvSpPr/>
          <p:nvPr/>
        </p:nvSpPr>
        <p:spPr>
          <a:xfrm>
            <a:off x="916176" y="6360431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9" name="Freeform 1599"/>
          <p:cNvSpPr/>
          <p:nvPr/>
        </p:nvSpPr>
        <p:spPr>
          <a:xfrm>
            <a:off x="1197077" y="6360431"/>
            <a:ext cx="136723" cy="186893"/>
          </a:xfrm>
          <a:custGeom>
            <a:avLst/>
            <a:gdLst/>
            <a:ahLst/>
            <a:cxnLst/>
            <a:rect l="0" t="0" r="0" b="0"/>
            <a:pathLst>
              <a:path w="5258594" h="7188200">
                <a:moveTo>
                  <a:pt x="5258594" y="5005190"/>
                </a:moveTo>
                <a:cubicBezTo>
                  <a:pt x="5258594" y="5716257"/>
                  <a:pt x="5011539" y="6257859"/>
                  <a:pt x="4517430" y="6629996"/>
                </a:cubicBezTo>
                <a:cubicBezTo>
                  <a:pt x="4023453" y="7002132"/>
                  <a:pt x="3284538" y="7188200"/>
                  <a:pt x="2300685" y="7188200"/>
                </a:cubicBezTo>
                <a:cubicBezTo>
                  <a:pt x="1796389" y="7188200"/>
                  <a:pt x="1366441" y="7154068"/>
                  <a:pt x="1010841" y="7085806"/>
                </a:cubicBezTo>
                <a:cubicBezTo>
                  <a:pt x="655373" y="7017677"/>
                  <a:pt x="322594" y="6917466"/>
                  <a:pt x="12502" y="6785174"/>
                </a:cubicBezTo>
                <a:lnTo>
                  <a:pt x="12502" y="5222479"/>
                </a:lnTo>
                <a:cubicBezTo>
                  <a:pt x="363869" y="5387843"/>
                  <a:pt x="759685" y="5526353"/>
                  <a:pt x="1199952" y="5638007"/>
                </a:cubicBezTo>
                <a:cubicBezTo>
                  <a:pt x="1640219" y="5749529"/>
                  <a:pt x="2027833" y="5805290"/>
                  <a:pt x="2362796" y="5805290"/>
                </a:cubicBezTo>
                <a:cubicBezTo>
                  <a:pt x="3048993" y="5805290"/>
                  <a:pt x="3392091" y="5606786"/>
                  <a:pt x="3392091" y="5209779"/>
                </a:cubicBezTo>
                <a:cubicBezTo>
                  <a:pt x="3392091" y="5060950"/>
                  <a:pt x="3346582" y="4940036"/>
                  <a:pt x="3255566" y="4847035"/>
                </a:cubicBezTo>
                <a:cubicBezTo>
                  <a:pt x="3164682" y="4753902"/>
                  <a:pt x="3007585" y="4648465"/>
                  <a:pt x="2784277" y="4530725"/>
                </a:cubicBezTo>
                <a:cubicBezTo>
                  <a:pt x="2561101" y="4412854"/>
                  <a:pt x="2263445" y="4275336"/>
                  <a:pt x="1891308" y="4118174"/>
                </a:cubicBezTo>
                <a:cubicBezTo>
                  <a:pt x="1358040" y="3894866"/>
                  <a:pt x="966325" y="3688160"/>
                  <a:pt x="716161" y="3498057"/>
                </a:cubicBezTo>
                <a:cubicBezTo>
                  <a:pt x="466130" y="3307821"/>
                  <a:pt x="284229" y="3089672"/>
                  <a:pt x="170458" y="2843610"/>
                </a:cubicBezTo>
                <a:cubicBezTo>
                  <a:pt x="56820" y="2597547"/>
                  <a:pt x="0" y="2294665"/>
                  <a:pt x="0" y="1934965"/>
                </a:cubicBezTo>
                <a:cubicBezTo>
                  <a:pt x="0" y="1318882"/>
                  <a:pt x="238721" y="842368"/>
                  <a:pt x="716161" y="505421"/>
                </a:cubicBezTo>
                <a:cubicBezTo>
                  <a:pt x="1193734" y="168474"/>
                  <a:pt x="1870737" y="0"/>
                  <a:pt x="2747169" y="0"/>
                </a:cubicBezTo>
                <a:cubicBezTo>
                  <a:pt x="3582194" y="0"/>
                  <a:pt x="4394531" y="181902"/>
                  <a:pt x="5184180" y="545704"/>
                </a:cubicBezTo>
                <a:lnTo>
                  <a:pt x="4613672" y="1909961"/>
                </a:lnTo>
                <a:cubicBezTo>
                  <a:pt x="4266407" y="1761133"/>
                  <a:pt x="3941895" y="1639226"/>
                  <a:pt x="3640138" y="1544241"/>
                </a:cubicBezTo>
                <a:cubicBezTo>
                  <a:pt x="3338381" y="1449123"/>
                  <a:pt x="3030406" y="1401565"/>
                  <a:pt x="2716213" y="1401565"/>
                </a:cubicBezTo>
                <a:cubicBezTo>
                  <a:pt x="2158074" y="1401565"/>
                  <a:pt x="1879005" y="1552509"/>
                  <a:pt x="1879005" y="1854399"/>
                </a:cubicBezTo>
                <a:cubicBezTo>
                  <a:pt x="1879005" y="2023865"/>
                  <a:pt x="1968897" y="2170642"/>
                  <a:pt x="2148682" y="2294732"/>
                </a:cubicBezTo>
                <a:cubicBezTo>
                  <a:pt x="2328598" y="2418821"/>
                  <a:pt x="2722364" y="2602839"/>
                  <a:pt x="3329980" y="2846785"/>
                </a:cubicBezTo>
                <a:cubicBezTo>
                  <a:pt x="3871582" y="3065992"/>
                  <a:pt x="4268457" y="3270714"/>
                  <a:pt x="4520605" y="3460949"/>
                </a:cubicBezTo>
                <a:cubicBezTo>
                  <a:pt x="4772885" y="3651052"/>
                  <a:pt x="4958953" y="3870193"/>
                  <a:pt x="5078810" y="4118372"/>
                </a:cubicBezTo>
                <a:cubicBezTo>
                  <a:pt x="5198666" y="4366419"/>
                  <a:pt x="5258594" y="4662025"/>
                  <a:pt x="5258594" y="5005190"/>
                </a:cubicBezTo>
                <a:close/>
                <a:moveTo>
                  <a:pt x="148550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0" name="Freeform 1600"/>
          <p:cNvSpPr/>
          <p:nvPr/>
        </p:nvSpPr>
        <p:spPr>
          <a:xfrm>
            <a:off x="1370022" y="6293070"/>
            <a:ext cx="53528" cy="250952"/>
          </a:xfrm>
          <a:custGeom>
            <a:avLst/>
            <a:gdLst/>
            <a:ahLst/>
            <a:cxnLst/>
            <a:rect l="0" t="0" r="0" b="0"/>
            <a:pathLst>
              <a:path w="2058789" h="9652000">
                <a:moveTo>
                  <a:pt x="0" y="923925"/>
                </a:moveTo>
                <a:cubicBezTo>
                  <a:pt x="0" y="307975"/>
                  <a:pt x="343165" y="0"/>
                  <a:pt x="1029494" y="0"/>
                </a:cubicBezTo>
                <a:cubicBezTo>
                  <a:pt x="1715691" y="0"/>
                  <a:pt x="2058789" y="307975"/>
                  <a:pt x="2058789" y="923925"/>
                </a:cubicBezTo>
                <a:cubicBezTo>
                  <a:pt x="2058789" y="1217480"/>
                  <a:pt x="1972998" y="1445949"/>
                  <a:pt x="1801416" y="1609329"/>
                </a:cubicBezTo>
                <a:cubicBezTo>
                  <a:pt x="1629834" y="1772577"/>
                  <a:pt x="1372526" y="1854200"/>
                  <a:pt x="1029494" y="1854200"/>
                </a:cubicBezTo>
                <a:cubicBezTo>
                  <a:pt x="343165" y="1854200"/>
                  <a:pt x="0" y="1544109"/>
                  <a:pt x="0" y="923925"/>
                </a:cubicBezTo>
                <a:close/>
                <a:moveTo>
                  <a:pt x="7816454" y="9652000"/>
                </a:moveTo>
                <a:moveTo>
                  <a:pt x="1971874" y="9652000"/>
                </a:moveTo>
                <a:lnTo>
                  <a:pt x="80566" y="9652000"/>
                </a:lnTo>
                <a:lnTo>
                  <a:pt x="80566" y="2717800"/>
                </a:lnTo>
                <a:lnTo>
                  <a:pt x="1971874" y="2717800"/>
                </a:lnTo>
                <a:close/>
                <a:moveTo>
                  <a:pt x="-911621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1" name="Freeform 1601"/>
          <p:cNvSpPr/>
          <p:nvPr/>
        </p:nvSpPr>
        <p:spPr>
          <a:xfrm>
            <a:off x="1455933" y="6363733"/>
            <a:ext cx="142367" cy="180289"/>
          </a:xfrm>
          <a:custGeom>
            <a:avLst/>
            <a:gdLst/>
            <a:ahLst/>
            <a:cxnLst/>
            <a:rect l="0" t="0" r="0" b="0"/>
            <a:pathLst>
              <a:path w="5475684" h="6934200">
                <a:moveTo>
                  <a:pt x="5475684" y="6934200"/>
                </a:moveTo>
                <a:lnTo>
                  <a:pt x="0" y="6934200"/>
                </a:lnTo>
                <a:lnTo>
                  <a:pt x="0" y="5817990"/>
                </a:lnTo>
                <a:lnTo>
                  <a:pt x="3212107" y="1444824"/>
                </a:lnTo>
                <a:lnTo>
                  <a:pt x="192286" y="1444824"/>
                </a:lnTo>
                <a:lnTo>
                  <a:pt x="192286" y="0"/>
                </a:lnTo>
                <a:lnTo>
                  <a:pt x="5363964" y="0"/>
                </a:lnTo>
                <a:lnTo>
                  <a:pt x="5363964" y="1227733"/>
                </a:lnTo>
                <a:lnTo>
                  <a:pt x="2238573" y="5489377"/>
                </a:lnTo>
                <a:lnTo>
                  <a:pt x="5475684" y="5489377"/>
                </a:lnTo>
                <a:close/>
                <a:moveTo>
                  <a:pt x="-341114" y="6934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2" name="Freeform 1602"/>
          <p:cNvSpPr/>
          <p:nvPr/>
        </p:nvSpPr>
        <p:spPr>
          <a:xfrm>
            <a:off x="1622936" y="6360431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3" name="Freeform 1603"/>
          <p:cNvSpPr/>
          <p:nvPr/>
        </p:nvSpPr>
        <p:spPr>
          <a:xfrm>
            <a:off x="1903837" y="6360431"/>
            <a:ext cx="174773" cy="186893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4" name="Freeform 1604"/>
          <p:cNvSpPr/>
          <p:nvPr/>
        </p:nvSpPr>
        <p:spPr>
          <a:xfrm>
            <a:off x="2100040" y="6291419"/>
            <a:ext cx="136078" cy="252603"/>
          </a:xfrm>
          <a:custGeom>
            <a:avLst/>
            <a:gdLst/>
            <a:ahLst/>
            <a:cxnLst/>
            <a:rect l="0" t="0" r="0" b="0"/>
            <a:pathLst>
              <a:path w="5233789" h="9715500">
                <a:moveTo>
                  <a:pt x="4570412" y="4201319"/>
                </a:moveTo>
                <a:lnTo>
                  <a:pt x="2933303" y="4201319"/>
                </a:lnTo>
                <a:lnTo>
                  <a:pt x="2933303" y="9715500"/>
                </a:lnTo>
                <a:lnTo>
                  <a:pt x="1041797" y="9715500"/>
                </a:lnTo>
                <a:lnTo>
                  <a:pt x="1041797" y="4201319"/>
                </a:lnTo>
                <a:lnTo>
                  <a:pt x="0" y="4201319"/>
                </a:lnTo>
                <a:lnTo>
                  <a:pt x="0" y="3289697"/>
                </a:lnTo>
                <a:lnTo>
                  <a:pt x="1041797" y="2781300"/>
                </a:lnTo>
                <a:lnTo>
                  <a:pt x="1041797" y="2273300"/>
                </a:lnTo>
                <a:cubicBezTo>
                  <a:pt x="1041797" y="1484577"/>
                  <a:pt x="1236067" y="908513"/>
                  <a:pt x="1624608" y="545108"/>
                </a:cubicBezTo>
                <a:cubicBezTo>
                  <a:pt x="2013281" y="181703"/>
                  <a:pt x="2635514" y="0"/>
                  <a:pt x="3491309" y="0"/>
                </a:cubicBezTo>
                <a:cubicBezTo>
                  <a:pt x="4144433" y="0"/>
                  <a:pt x="4725260" y="97169"/>
                  <a:pt x="5233789" y="291505"/>
                </a:cubicBezTo>
                <a:lnTo>
                  <a:pt x="4750197" y="1680568"/>
                </a:lnTo>
                <a:cubicBezTo>
                  <a:pt x="4369858" y="1560711"/>
                  <a:pt x="4018491" y="1500783"/>
                  <a:pt x="3696097" y="1500783"/>
                </a:cubicBezTo>
                <a:cubicBezTo>
                  <a:pt x="3427280" y="1500783"/>
                  <a:pt x="3232944" y="1580158"/>
                  <a:pt x="3113087" y="1738908"/>
                </a:cubicBezTo>
                <a:cubicBezTo>
                  <a:pt x="2993231" y="1897658"/>
                  <a:pt x="2933303" y="2100792"/>
                  <a:pt x="2933303" y="2348310"/>
                </a:cubicBezTo>
                <a:lnTo>
                  <a:pt x="2933303" y="2781300"/>
                </a:lnTo>
                <a:lnTo>
                  <a:pt x="4570412" y="2781300"/>
                </a:lnTo>
                <a:close/>
                <a:moveTo>
                  <a:pt x="5259983" y="9715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5" name="Freeform 1605"/>
          <p:cNvSpPr/>
          <p:nvPr/>
        </p:nvSpPr>
        <p:spPr>
          <a:xfrm>
            <a:off x="2320971" y="6360101"/>
            <a:ext cx="160745" cy="187223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6" name="Freeform 1606"/>
          <p:cNvSpPr/>
          <p:nvPr/>
        </p:nvSpPr>
        <p:spPr>
          <a:xfrm>
            <a:off x="2598972" y="6291419"/>
            <a:ext cx="136078" cy="252603"/>
          </a:xfrm>
          <a:custGeom>
            <a:avLst/>
            <a:gdLst/>
            <a:ahLst/>
            <a:cxnLst/>
            <a:rect l="0" t="0" r="0" b="0"/>
            <a:pathLst>
              <a:path w="5233789" h="9715500">
                <a:moveTo>
                  <a:pt x="4570412" y="4201319"/>
                </a:moveTo>
                <a:lnTo>
                  <a:pt x="2933303" y="4201319"/>
                </a:lnTo>
                <a:lnTo>
                  <a:pt x="2933303" y="9715500"/>
                </a:lnTo>
                <a:lnTo>
                  <a:pt x="1041797" y="9715500"/>
                </a:lnTo>
                <a:lnTo>
                  <a:pt x="1041797" y="4201319"/>
                </a:lnTo>
                <a:lnTo>
                  <a:pt x="0" y="4201319"/>
                </a:lnTo>
                <a:lnTo>
                  <a:pt x="0" y="3289697"/>
                </a:lnTo>
                <a:lnTo>
                  <a:pt x="1041797" y="2781300"/>
                </a:lnTo>
                <a:lnTo>
                  <a:pt x="1041797" y="2273300"/>
                </a:lnTo>
                <a:cubicBezTo>
                  <a:pt x="1041797" y="1484577"/>
                  <a:pt x="1236067" y="908513"/>
                  <a:pt x="1624608" y="545108"/>
                </a:cubicBezTo>
                <a:cubicBezTo>
                  <a:pt x="2013281" y="181703"/>
                  <a:pt x="2635514" y="0"/>
                  <a:pt x="3491309" y="0"/>
                </a:cubicBezTo>
                <a:cubicBezTo>
                  <a:pt x="4144433" y="0"/>
                  <a:pt x="4725260" y="97169"/>
                  <a:pt x="5233789" y="291505"/>
                </a:cubicBezTo>
                <a:lnTo>
                  <a:pt x="4750197" y="1680568"/>
                </a:lnTo>
                <a:cubicBezTo>
                  <a:pt x="4369858" y="1560711"/>
                  <a:pt x="4018491" y="1500783"/>
                  <a:pt x="3696097" y="1500783"/>
                </a:cubicBezTo>
                <a:cubicBezTo>
                  <a:pt x="3427280" y="1500783"/>
                  <a:pt x="3232944" y="1580158"/>
                  <a:pt x="3113087" y="1738908"/>
                </a:cubicBezTo>
                <a:cubicBezTo>
                  <a:pt x="2993231" y="1897658"/>
                  <a:pt x="2933303" y="2100792"/>
                  <a:pt x="2933303" y="2348310"/>
                </a:cubicBezTo>
                <a:lnTo>
                  <a:pt x="2933303" y="2781300"/>
                </a:lnTo>
                <a:lnTo>
                  <a:pt x="4570412" y="2781300"/>
                </a:lnTo>
                <a:close/>
                <a:moveTo>
                  <a:pt x="5259983" y="9715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7" name="Freeform 1607"/>
          <p:cNvSpPr/>
          <p:nvPr/>
        </p:nvSpPr>
        <p:spPr>
          <a:xfrm>
            <a:off x="2735016" y="6360431"/>
            <a:ext cx="174773" cy="186893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8" name="Freeform 1608"/>
          <p:cNvSpPr/>
          <p:nvPr/>
        </p:nvSpPr>
        <p:spPr>
          <a:xfrm>
            <a:off x="2939443" y="6360431"/>
            <a:ext cx="174773" cy="186893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9" name="Freeform 1609"/>
          <p:cNvSpPr/>
          <p:nvPr/>
        </p:nvSpPr>
        <p:spPr>
          <a:xfrm>
            <a:off x="3136616" y="6325358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0" name="Freeform 1610"/>
          <p:cNvSpPr/>
          <p:nvPr/>
        </p:nvSpPr>
        <p:spPr>
          <a:xfrm>
            <a:off x="3298107" y="6293070"/>
            <a:ext cx="168324" cy="254254"/>
          </a:xfrm>
          <a:custGeom>
            <a:avLst/>
            <a:gdLst/>
            <a:ahLst/>
            <a:cxnLst/>
            <a:rect l="0" t="0" r="0" b="0"/>
            <a:pathLst>
              <a:path w="6474023" h="9779000">
                <a:moveTo>
                  <a:pt x="3857030" y="2590800"/>
                </a:moveTo>
                <a:cubicBezTo>
                  <a:pt x="4675651" y="2590800"/>
                  <a:pt x="5316471" y="2910219"/>
                  <a:pt x="5779492" y="3549055"/>
                </a:cubicBezTo>
                <a:cubicBezTo>
                  <a:pt x="6242513" y="4187892"/>
                  <a:pt x="6474023" y="5063398"/>
                  <a:pt x="6474023" y="6175574"/>
                </a:cubicBezTo>
                <a:cubicBezTo>
                  <a:pt x="6474023" y="7320955"/>
                  <a:pt x="6235237" y="8207905"/>
                  <a:pt x="5757664" y="8836422"/>
                </a:cubicBezTo>
                <a:cubicBezTo>
                  <a:pt x="5280223" y="9464808"/>
                  <a:pt x="4630208" y="9779000"/>
                  <a:pt x="3807619" y="9779000"/>
                </a:cubicBezTo>
                <a:cubicBezTo>
                  <a:pt x="2993099" y="9779000"/>
                  <a:pt x="2354329" y="9483395"/>
                  <a:pt x="1891308" y="8892183"/>
                </a:cubicBezTo>
                <a:lnTo>
                  <a:pt x="1761133" y="8892183"/>
                </a:lnTo>
                <a:lnTo>
                  <a:pt x="1444823" y="9652000"/>
                </a:ln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lnTo>
                  <a:pt x="1891308" y="2247900"/>
                </a:lnTo>
                <a:cubicBezTo>
                  <a:pt x="1891308" y="2533518"/>
                  <a:pt x="1866503" y="2990983"/>
                  <a:pt x="1816894" y="3620294"/>
                </a:cubicBezTo>
                <a:lnTo>
                  <a:pt x="1891308" y="3620294"/>
                </a:lnTo>
                <a:cubicBezTo>
                  <a:pt x="2333691" y="2933965"/>
                  <a:pt x="2988932" y="2590800"/>
                  <a:pt x="3857030" y="2590800"/>
                </a:cubicBezTo>
                <a:close/>
                <a:moveTo>
                  <a:pt x="6069013" y="9652000"/>
                </a:moveTo>
                <a:moveTo>
                  <a:pt x="3249414" y="4103886"/>
                </a:moveTo>
                <a:cubicBezTo>
                  <a:pt x="2782292" y="4103886"/>
                  <a:pt x="2441244" y="4247621"/>
                  <a:pt x="2226270" y="4535091"/>
                </a:cubicBezTo>
                <a:cubicBezTo>
                  <a:pt x="2011296" y="4822429"/>
                  <a:pt x="1899642" y="5296893"/>
                  <a:pt x="1891308" y="5958483"/>
                </a:cubicBezTo>
                <a:lnTo>
                  <a:pt x="1891308" y="6163072"/>
                </a:lnTo>
                <a:cubicBezTo>
                  <a:pt x="1891308" y="6907478"/>
                  <a:pt x="2001904" y="7440944"/>
                  <a:pt x="2223095" y="7763471"/>
                </a:cubicBezTo>
                <a:cubicBezTo>
                  <a:pt x="2444287" y="8085998"/>
                  <a:pt x="2794662" y="8247261"/>
                  <a:pt x="3274219" y="8247261"/>
                </a:cubicBezTo>
                <a:cubicBezTo>
                  <a:pt x="3662759" y="8247261"/>
                  <a:pt x="3971727" y="8068403"/>
                  <a:pt x="4201120" y="7710686"/>
                </a:cubicBezTo>
                <a:cubicBezTo>
                  <a:pt x="4430646" y="7352970"/>
                  <a:pt x="4545409" y="6832997"/>
                  <a:pt x="4545409" y="6150769"/>
                </a:cubicBezTo>
                <a:cubicBezTo>
                  <a:pt x="4545409" y="5468409"/>
                  <a:pt x="4429654" y="4956705"/>
                  <a:pt x="4198144" y="4615657"/>
                </a:cubicBezTo>
                <a:cubicBezTo>
                  <a:pt x="3966633" y="4274476"/>
                  <a:pt x="3650390" y="4103886"/>
                  <a:pt x="3249414" y="4103886"/>
                </a:cubicBezTo>
                <a:close/>
                <a:moveTo>
                  <a:pt x="4555927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1" name="Freeform 1611"/>
          <p:cNvSpPr/>
          <p:nvPr/>
        </p:nvSpPr>
        <p:spPr>
          <a:xfrm>
            <a:off x="3495097" y="6360101"/>
            <a:ext cx="160745" cy="187223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2" name="Freeform 1612"/>
          <p:cNvSpPr/>
          <p:nvPr/>
        </p:nvSpPr>
        <p:spPr>
          <a:xfrm>
            <a:off x="3706433" y="6293070"/>
            <a:ext cx="49174" cy="250952"/>
          </a:xfrm>
          <a:custGeom>
            <a:avLst/>
            <a:gdLst/>
            <a:ahLst/>
            <a:cxnLst/>
            <a:rect l="0" t="0" r="0" b="0"/>
            <a:pathLst>
              <a:path w="1891308" h="9652000">
                <a:moveTo>
                  <a:pt x="1891308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close/>
                <a:moveTo>
                  <a:pt x="-992187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3" name="Freeform 1613"/>
          <p:cNvSpPr/>
          <p:nvPr/>
        </p:nvSpPr>
        <p:spPr>
          <a:xfrm>
            <a:off x="3807177" y="6293070"/>
            <a:ext cx="49174" cy="250952"/>
          </a:xfrm>
          <a:custGeom>
            <a:avLst/>
            <a:gdLst/>
            <a:ahLst/>
            <a:cxnLst/>
            <a:rect l="0" t="0" r="0" b="0"/>
            <a:pathLst>
              <a:path w="1891308" h="9652000">
                <a:moveTo>
                  <a:pt x="1891308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close/>
                <a:moveTo>
                  <a:pt x="-992187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4" name="Freeform 1614"/>
          <p:cNvSpPr/>
          <p:nvPr/>
        </p:nvSpPr>
        <p:spPr>
          <a:xfrm>
            <a:off x="3993784" y="6360431"/>
            <a:ext cx="168324" cy="262839"/>
          </a:xfrm>
          <a:custGeom>
            <a:avLst/>
            <a:gdLst/>
            <a:ahLst/>
            <a:cxnLst/>
            <a:rect l="0" t="0" r="0" b="0"/>
            <a:pathLst>
              <a:path w="6474023" h="10109200">
                <a:moveTo>
                  <a:pt x="3807420" y="7188200"/>
                </a:moveTo>
                <a:cubicBezTo>
                  <a:pt x="2993033" y="7188200"/>
                  <a:pt x="2354329" y="6892595"/>
                  <a:pt x="1891308" y="6301383"/>
                </a:cubicBezTo>
                <a:lnTo>
                  <a:pt x="1792089" y="6301383"/>
                </a:lnTo>
                <a:cubicBezTo>
                  <a:pt x="1858235" y="6879233"/>
                  <a:pt x="1891308" y="7213600"/>
                  <a:pt x="1891308" y="7304484"/>
                </a:cubicBezTo>
                <a:lnTo>
                  <a:pt x="1891308" y="10109200"/>
                </a:lnTo>
                <a:lnTo>
                  <a:pt x="0" y="10109200"/>
                </a:lnTo>
                <a:lnTo>
                  <a:pt x="0" y="127000"/>
                </a:lnTo>
                <a:lnTo>
                  <a:pt x="1537891" y="127000"/>
                </a:lnTo>
                <a:lnTo>
                  <a:pt x="1804591" y="1029494"/>
                </a:lnTo>
                <a:lnTo>
                  <a:pt x="1891308" y="1029494"/>
                </a:lnTo>
                <a:cubicBezTo>
                  <a:pt x="2333691" y="343165"/>
                  <a:pt x="2988998" y="0"/>
                  <a:pt x="3857228" y="0"/>
                </a:cubicBezTo>
                <a:cubicBezTo>
                  <a:pt x="4675717" y="0"/>
                  <a:pt x="5316471" y="316310"/>
                  <a:pt x="5779492" y="948929"/>
                </a:cubicBezTo>
                <a:cubicBezTo>
                  <a:pt x="6242513" y="1581547"/>
                  <a:pt x="6474023" y="2460162"/>
                  <a:pt x="6474023" y="3584774"/>
                </a:cubicBezTo>
                <a:cubicBezTo>
                  <a:pt x="6474023" y="4324946"/>
                  <a:pt x="6365478" y="4967949"/>
                  <a:pt x="6148388" y="5513785"/>
                </a:cubicBezTo>
                <a:cubicBezTo>
                  <a:pt x="5931429" y="6059488"/>
                  <a:pt x="5622396" y="6475016"/>
                  <a:pt x="5221288" y="6760369"/>
                </a:cubicBezTo>
                <a:cubicBezTo>
                  <a:pt x="4820312" y="7045590"/>
                  <a:pt x="4349023" y="7188200"/>
                  <a:pt x="3807420" y="7188200"/>
                </a:cubicBezTo>
                <a:close/>
                <a:moveTo>
                  <a:pt x="-1119187" y="7061200"/>
                </a:moveTo>
                <a:moveTo>
                  <a:pt x="3249414" y="1513086"/>
                </a:moveTo>
                <a:cubicBezTo>
                  <a:pt x="2782292" y="1513086"/>
                  <a:pt x="2441244" y="1656821"/>
                  <a:pt x="2226270" y="1944291"/>
                </a:cubicBezTo>
                <a:cubicBezTo>
                  <a:pt x="2011296" y="2231629"/>
                  <a:pt x="1899642" y="2706093"/>
                  <a:pt x="1891308" y="3367683"/>
                </a:cubicBezTo>
                <a:lnTo>
                  <a:pt x="1891308" y="3572272"/>
                </a:lnTo>
                <a:cubicBezTo>
                  <a:pt x="1891308" y="4316678"/>
                  <a:pt x="2001904" y="4850144"/>
                  <a:pt x="2223095" y="5172671"/>
                </a:cubicBezTo>
                <a:cubicBezTo>
                  <a:pt x="2444287" y="5495198"/>
                  <a:pt x="2794662" y="5656461"/>
                  <a:pt x="3274219" y="5656461"/>
                </a:cubicBezTo>
                <a:cubicBezTo>
                  <a:pt x="4121679" y="5656461"/>
                  <a:pt x="4545409" y="4957631"/>
                  <a:pt x="4545409" y="3559969"/>
                </a:cubicBezTo>
                <a:cubicBezTo>
                  <a:pt x="4545409" y="2877609"/>
                  <a:pt x="4441031" y="2365905"/>
                  <a:pt x="4232275" y="2024857"/>
                </a:cubicBezTo>
                <a:cubicBezTo>
                  <a:pt x="4023519" y="1683676"/>
                  <a:pt x="3695898" y="1513086"/>
                  <a:pt x="3249414" y="1513086"/>
                </a:cubicBezTo>
                <a:close/>
                <a:moveTo>
                  <a:pt x="455592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5" name="Freeform 1615"/>
          <p:cNvSpPr/>
          <p:nvPr/>
        </p:nvSpPr>
        <p:spPr>
          <a:xfrm>
            <a:off x="4200640" y="6293070"/>
            <a:ext cx="53528" cy="250952"/>
          </a:xfrm>
          <a:custGeom>
            <a:avLst/>
            <a:gdLst/>
            <a:ahLst/>
            <a:cxnLst/>
            <a:rect l="0" t="0" r="0" b="0"/>
            <a:pathLst>
              <a:path w="2058789" h="9652000">
                <a:moveTo>
                  <a:pt x="0" y="923925"/>
                </a:moveTo>
                <a:cubicBezTo>
                  <a:pt x="0" y="307975"/>
                  <a:pt x="343165" y="0"/>
                  <a:pt x="1029494" y="0"/>
                </a:cubicBezTo>
                <a:cubicBezTo>
                  <a:pt x="1715691" y="0"/>
                  <a:pt x="2058789" y="307975"/>
                  <a:pt x="2058789" y="923925"/>
                </a:cubicBezTo>
                <a:cubicBezTo>
                  <a:pt x="2058789" y="1217480"/>
                  <a:pt x="1972998" y="1445949"/>
                  <a:pt x="1801416" y="1609329"/>
                </a:cubicBezTo>
                <a:cubicBezTo>
                  <a:pt x="1629834" y="1772577"/>
                  <a:pt x="1372526" y="1854200"/>
                  <a:pt x="1029494" y="1854200"/>
                </a:cubicBezTo>
                <a:cubicBezTo>
                  <a:pt x="343165" y="1854200"/>
                  <a:pt x="0" y="1544109"/>
                  <a:pt x="0" y="923925"/>
                </a:cubicBezTo>
                <a:close/>
                <a:moveTo>
                  <a:pt x="7816454" y="9652000"/>
                </a:moveTo>
                <a:moveTo>
                  <a:pt x="1971874" y="9652000"/>
                </a:moveTo>
                <a:lnTo>
                  <a:pt x="80566" y="9652000"/>
                </a:lnTo>
                <a:lnTo>
                  <a:pt x="80566" y="2717800"/>
                </a:lnTo>
                <a:lnTo>
                  <a:pt x="1971874" y="2717800"/>
                </a:lnTo>
                <a:close/>
                <a:moveTo>
                  <a:pt x="-911621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6" name="Freeform 1616"/>
          <p:cNvSpPr/>
          <p:nvPr/>
        </p:nvSpPr>
        <p:spPr>
          <a:xfrm>
            <a:off x="4285294" y="6325358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7" name="Freeform 1617"/>
          <p:cNvSpPr/>
          <p:nvPr/>
        </p:nvSpPr>
        <p:spPr>
          <a:xfrm>
            <a:off x="4435888" y="6360431"/>
            <a:ext cx="144622" cy="186893"/>
          </a:xfrm>
          <a:custGeom>
            <a:avLst/>
            <a:gdLst/>
            <a:ahLst/>
            <a:cxnLst/>
            <a:rect l="0" t="0" r="0" b="0"/>
            <a:pathLst>
              <a:path w="5562402" h="7188200">
                <a:moveTo>
                  <a:pt x="3237111" y="7188200"/>
                </a:moveTo>
                <a:cubicBezTo>
                  <a:pt x="1079037" y="7188200"/>
                  <a:pt x="0" y="6003595"/>
                  <a:pt x="0" y="3634383"/>
                </a:cubicBezTo>
                <a:cubicBezTo>
                  <a:pt x="0" y="2456061"/>
                  <a:pt x="293489" y="1555750"/>
                  <a:pt x="880468" y="933450"/>
                </a:cubicBezTo>
                <a:cubicBezTo>
                  <a:pt x="1467578" y="311150"/>
                  <a:pt x="2308887" y="0"/>
                  <a:pt x="3404394" y="0"/>
                </a:cubicBezTo>
                <a:cubicBezTo>
                  <a:pt x="4206478" y="0"/>
                  <a:pt x="4925814" y="157097"/>
                  <a:pt x="5562402" y="471290"/>
                </a:cubicBezTo>
                <a:lnTo>
                  <a:pt x="5004396" y="1934766"/>
                </a:lnTo>
                <a:cubicBezTo>
                  <a:pt x="4706739" y="1814910"/>
                  <a:pt x="4429721" y="1716750"/>
                  <a:pt x="4173339" y="1640285"/>
                </a:cubicBezTo>
                <a:cubicBezTo>
                  <a:pt x="3917090" y="1563820"/>
                  <a:pt x="3660775" y="1525588"/>
                  <a:pt x="3404394" y="1525588"/>
                </a:cubicBezTo>
                <a:cubicBezTo>
                  <a:pt x="2420541" y="1525588"/>
                  <a:pt x="1928614" y="2224419"/>
                  <a:pt x="1928614" y="3622080"/>
                </a:cubicBezTo>
                <a:cubicBezTo>
                  <a:pt x="1928614" y="4978334"/>
                  <a:pt x="2420607" y="5656461"/>
                  <a:pt x="3404593" y="5656461"/>
                </a:cubicBezTo>
                <a:cubicBezTo>
                  <a:pt x="3768395" y="5656461"/>
                  <a:pt x="4105275" y="5607910"/>
                  <a:pt x="4415235" y="5510808"/>
                </a:cubicBezTo>
                <a:cubicBezTo>
                  <a:pt x="4725326" y="5413574"/>
                  <a:pt x="5035418" y="5261637"/>
                  <a:pt x="5345510" y="5054997"/>
                </a:cubicBezTo>
                <a:lnTo>
                  <a:pt x="5345510" y="6673454"/>
                </a:lnTo>
                <a:cubicBezTo>
                  <a:pt x="5039519" y="6867790"/>
                  <a:pt x="4730486" y="7002132"/>
                  <a:pt x="4418410" y="7076479"/>
                </a:cubicBezTo>
                <a:cubicBezTo>
                  <a:pt x="4106334" y="7150959"/>
                  <a:pt x="3712568" y="7188200"/>
                  <a:pt x="3237111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8" name="Freeform 1618"/>
          <p:cNvSpPr/>
          <p:nvPr/>
        </p:nvSpPr>
        <p:spPr>
          <a:xfrm>
            <a:off x="4616608" y="6293070"/>
            <a:ext cx="166389" cy="250952"/>
          </a:xfrm>
          <a:custGeom>
            <a:avLst/>
            <a:gdLst/>
            <a:ahLst/>
            <a:cxnLst/>
            <a:rect l="0" t="0" r="0" b="0"/>
            <a:pathLst>
              <a:path w="6399609" h="9652000">
                <a:moveTo>
                  <a:pt x="6399609" y="9652000"/>
                </a:moveTo>
                <a:lnTo>
                  <a:pt x="4508302" y="9652000"/>
                </a:lnTo>
                <a:lnTo>
                  <a:pt x="4508302" y="5604074"/>
                </a:lnTo>
                <a:cubicBezTo>
                  <a:pt x="4508302" y="4603949"/>
                  <a:pt x="4136231" y="4103886"/>
                  <a:pt x="3392091" y="4103886"/>
                </a:cubicBezTo>
                <a:cubicBezTo>
                  <a:pt x="2862924" y="4103886"/>
                  <a:pt x="2480469" y="4283671"/>
                  <a:pt x="2244725" y="4643240"/>
                </a:cubicBezTo>
                <a:cubicBezTo>
                  <a:pt x="2009114" y="5002808"/>
                  <a:pt x="1891308" y="5585487"/>
                  <a:pt x="1891308" y="6391275"/>
                </a:cubicBezTo>
                <a:lnTo>
                  <a:pt x="1891308" y="9652000"/>
                </a:ln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lnTo>
                  <a:pt x="1891308" y="1968500"/>
                </a:lnTo>
                <a:cubicBezTo>
                  <a:pt x="1891308" y="2121694"/>
                  <a:pt x="1876822" y="2481858"/>
                  <a:pt x="1847850" y="3048993"/>
                </a:cubicBezTo>
                <a:lnTo>
                  <a:pt x="1804591" y="3607793"/>
                </a:lnTo>
                <a:lnTo>
                  <a:pt x="1903809" y="3607793"/>
                </a:lnTo>
                <a:cubicBezTo>
                  <a:pt x="2325423" y="2929798"/>
                  <a:pt x="2995149" y="2590800"/>
                  <a:pt x="3912989" y="2590800"/>
                </a:cubicBezTo>
                <a:cubicBezTo>
                  <a:pt x="4727377" y="2590800"/>
                  <a:pt x="5345377" y="2809875"/>
                  <a:pt x="5766991" y="3248025"/>
                </a:cubicBezTo>
                <a:cubicBezTo>
                  <a:pt x="6188736" y="3686043"/>
                  <a:pt x="6399609" y="4314230"/>
                  <a:pt x="6399609" y="5132586"/>
                </a:cubicBezTo>
                <a:close/>
                <a:moveTo>
                  <a:pt x="-992187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9" name="Freeform 1619"/>
          <p:cNvSpPr/>
          <p:nvPr/>
        </p:nvSpPr>
        <p:spPr>
          <a:xfrm>
            <a:off x="4917372" y="6293070"/>
            <a:ext cx="53528" cy="250952"/>
          </a:xfrm>
          <a:custGeom>
            <a:avLst/>
            <a:gdLst/>
            <a:ahLst/>
            <a:cxnLst/>
            <a:rect l="0" t="0" r="0" b="0"/>
            <a:pathLst>
              <a:path w="2058789" h="9652000">
                <a:moveTo>
                  <a:pt x="0" y="923925"/>
                </a:moveTo>
                <a:cubicBezTo>
                  <a:pt x="0" y="307975"/>
                  <a:pt x="343165" y="0"/>
                  <a:pt x="1029494" y="0"/>
                </a:cubicBezTo>
                <a:cubicBezTo>
                  <a:pt x="1715691" y="0"/>
                  <a:pt x="2058789" y="307975"/>
                  <a:pt x="2058789" y="923925"/>
                </a:cubicBezTo>
                <a:cubicBezTo>
                  <a:pt x="2058789" y="1217480"/>
                  <a:pt x="1972998" y="1445949"/>
                  <a:pt x="1801416" y="1609329"/>
                </a:cubicBezTo>
                <a:cubicBezTo>
                  <a:pt x="1629834" y="1772577"/>
                  <a:pt x="1372526" y="1854200"/>
                  <a:pt x="1029494" y="1854200"/>
                </a:cubicBezTo>
                <a:cubicBezTo>
                  <a:pt x="343165" y="1854200"/>
                  <a:pt x="0" y="1544109"/>
                  <a:pt x="0" y="923925"/>
                </a:cubicBezTo>
                <a:close/>
                <a:moveTo>
                  <a:pt x="7816454" y="9652000"/>
                </a:moveTo>
                <a:moveTo>
                  <a:pt x="1971874" y="9652000"/>
                </a:moveTo>
                <a:lnTo>
                  <a:pt x="80566" y="9652000"/>
                </a:lnTo>
                <a:lnTo>
                  <a:pt x="80566" y="2717800"/>
                </a:lnTo>
                <a:lnTo>
                  <a:pt x="1971874" y="2717800"/>
                </a:lnTo>
                <a:close/>
                <a:moveTo>
                  <a:pt x="-911621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0" name="Freeform 1620"/>
          <p:cNvSpPr/>
          <p:nvPr/>
        </p:nvSpPr>
        <p:spPr>
          <a:xfrm>
            <a:off x="5009281" y="6360431"/>
            <a:ext cx="136723" cy="186893"/>
          </a:xfrm>
          <a:custGeom>
            <a:avLst/>
            <a:gdLst/>
            <a:ahLst/>
            <a:cxnLst/>
            <a:rect l="0" t="0" r="0" b="0"/>
            <a:pathLst>
              <a:path w="5258594" h="7188200">
                <a:moveTo>
                  <a:pt x="5258594" y="5005190"/>
                </a:moveTo>
                <a:cubicBezTo>
                  <a:pt x="5258594" y="5716257"/>
                  <a:pt x="5011539" y="6257859"/>
                  <a:pt x="4517430" y="6629996"/>
                </a:cubicBezTo>
                <a:cubicBezTo>
                  <a:pt x="4023453" y="7002132"/>
                  <a:pt x="3284538" y="7188200"/>
                  <a:pt x="2300685" y="7188200"/>
                </a:cubicBezTo>
                <a:cubicBezTo>
                  <a:pt x="1796389" y="7188200"/>
                  <a:pt x="1366441" y="7154068"/>
                  <a:pt x="1010841" y="7085806"/>
                </a:cubicBezTo>
                <a:cubicBezTo>
                  <a:pt x="655373" y="7017677"/>
                  <a:pt x="322594" y="6917466"/>
                  <a:pt x="12502" y="6785174"/>
                </a:cubicBezTo>
                <a:lnTo>
                  <a:pt x="12502" y="5222479"/>
                </a:lnTo>
                <a:cubicBezTo>
                  <a:pt x="363869" y="5387843"/>
                  <a:pt x="759685" y="5526353"/>
                  <a:pt x="1199952" y="5638007"/>
                </a:cubicBezTo>
                <a:cubicBezTo>
                  <a:pt x="1640219" y="5749529"/>
                  <a:pt x="2027833" y="5805290"/>
                  <a:pt x="2362796" y="5805290"/>
                </a:cubicBezTo>
                <a:cubicBezTo>
                  <a:pt x="3048993" y="5805290"/>
                  <a:pt x="3392091" y="5606786"/>
                  <a:pt x="3392091" y="5209779"/>
                </a:cubicBezTo>
                <a:cubicBezTo>
                  <a:pt x="3392091" y="5060950"/>
                  <a:pt x="3346582" y="4940036"/>
                  <a:pt x="3255566" y="4847035"/>
                </a:cubicBezTo>
                <a:cubicBezTo>
                  <a:pt x="3164682" y="4753902"/>
                  <a:pt x="3007585" y="4648465"/>
                  <a:pt x="2784277" y="4530725"/>
                </a:cubicBezTo>
                <a:cubicBezTo>
                  <a:pt x="2561101" y="4412854"/>
                  <a:pt x="2263445" y="4275336"/>
                  <a:pt x="1891308" y="4118174"/>
                </a:cubicBezTo>
                <a:cubicBezTo>
                  <a:pt x="1358040" y="3894866"/>
                  <a:pt x="966325" y="3688160"/>
                  <a:pt x="716161" y="3498057"/>
                </a:cubicBezTo>
                <a:cubicBezTo>
                  <a:pt x="466130" y="3307821"/>
                  <a:pt x="284229" y="3089672"/>
                  <a:pt x="170458" y="2843610"/>
                </a:cubicBezTo>
                <a:cubicBezTo>
                  <a:pt x="56820" y="2597547"/>
                  <a:pt x="0" y="2294665"/>
                  <a:pt x="0" y="1934965"/>
                </a:cubicBezTo>
                <a:cubicBezTo>
                  <a:pt x="0" y="1318882"/>
                  <a:pt x="238721" y="842368"/>
                  <a:pt x="716161" y="505421"/>
                </a:cubicBezTo>
                <a:cubicBezTo>
                  <a:pt x="1193734" y="168474"/>
                  <a:pt x="1870737" y="0"/>
                  <a:pt x="2747169" y="0"/>
                </a:cubicBezTo>
                <a:cubicBezTo>
                  <a:pt x="3582194" y="0"/>
                  <a:pt x="4394531" y="181902"/>
                  <a:pt x="5184180" y="545704"/>
                </a:cubicBezTo>
                <a:lnTo>
                  <a:pt x="4613672" y="1909961"/>
                </a:lnTo>
                <a:cubicBezTo>
                  <a:pt x="4266407" y="1761133"/>
                  <a:pt x="3941895" y="1639226"/>
                  <a:pt x="3640138" y="1544241"/>
                </a:cubicBezTo>
                <a:cubicBezTo>
                  <a:pt x="3338381" y="1449123"/>
                  <a:pt x="3030406" y="1401565"/>
                  <a:pt x="2716213" y="1401565"/>
                </a:cubicBezTo>
                <a:cubicBezTo>
                  <a:pt x="2158074" y="1401565"/>
                  <a:pt x="1879005" y="1552509"/>
                  <a:pt x="1879005" y="1854399"/>
                </a:cubicBezTo>
                <a:cubicBezTo>
                  <a:pt x="1879005" y="2023865"/>
                  <a:pt x="1968897" y="2170642"/>
                  <a:pt x="2148682" y="2294732"/>
                </a:cubicBezTo>
                <a:cubicBezTo>
                  <a:pt x="2328598" y="2418821"/>
                  <a:pt x="2722364" y="2602839"/>
                  <a:pt x="3329980" y="2846785"/>
                </a:cubicBezTo>
                <a:cubicBezTo>
                  <a:pt x="3871582" y="3065992"/>
                  <a:pt x="4268457" y="3270714"/>
                  <a:pt x="4520605" y="3460949"/>
                </a:cubicBezTo>
                <a:cubicBezTo>
                  <a:pt x="4772885" y="3651052"/>
                  <a:pt x="4958953" y="3870193"/>
                  <a:pt x="5078810" y="4118372"/>
                </a:cubicBezTo>
                <a:cubicBezTo>
                  <a:pt x="5198666" y="4366419"/>
                  <a:pt x="5258594" y="4662025"/>
                  <a:pt x="5258594" y="5005190"/>
                </a:cubicBezTo>
                <a:close/>
                <a:moveTo>
                  <a:pt x="148550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1" name="Freeform 1621"/>
          <p:cNvSpPr/>
          <p:nvPr/>
        </p:nvSpPr>
        <p:spPr>
          <a:xfrm>
            <a:off x="555928" y="6623270"/>
            <a:ext cx="168484" cy="254254"/>
          </a:xfrm>
          <a:custGeom>
            <a:avLst/>
            <a:gdLst/>
            <a:ahLst/>
            <a:cxnLst/>
            <a:rect l="0" t="0" r="0" b="0"/>
            <a:pathLst>
              <a:path w="6480175" h="9779000">
                <a:moveTo>
                  <a:pt x="2616994" y="9779000"/>
                </a:moveTo>
                <a:cubicBezTo>
                  <a:pt x="1802474" y="9779000"/>
                  <a:pt x="1162646" y="9462691"/>
                  <a:pt x="697508" y="8830072"/>
                </a:cubicBezTo>
                <a:cubicBezTo>
                  <a:pt x="232503" y="8197454"/>
                  <a:pt x="0" y="7320889"/>
                  <a:pt x="0" y="6200379"/>
                </a:cubicBezTo>
                <a:cubicBezTo>
                  <a:pt x="0" y="5063332"/>
                  <a:pt x="236670" y="4177507"/>
                  <a:pt x="710010" y="3542904"/>
                </a:cubicBezTo>
                <a:cubicBezTo>
                  <a:pt x="1183349" y="2908168"/>
                  <a:pt x="1835547" y="2590800"/>
                  <a:pt x="2666603" y="2590800"/>
                </a:cubicBezTo>
                <a:cubicBezTo>
                  <a:pt x="3538935" y="2590800"/>
                  <a:pt x="4204494" y="2929864"/>
                  <a:pt x="4663282" y="3607991"/>
                </a:cubicBezTo>
                <a:lnTo>
                  <a:pt x="4725393" y="3607991"/>
                </a:lnTo>
                <a:cubicBezTo>
                  <a:pt x="4630275" y="3090466"/>
                  <a:pt x="4582716" y="2628835"/>
                  <a:pt x="4582716" y="2223096"/>
                </a:cubicBezTo>
                <a:lnTo>
                  <a:pt x="4582716" y="0"/>
                </a:lnTo>
                <a:lnTo>
                  <a:pt x="6480175" y="0"/>
                </a:lnTo>
                <a:lnTo>
                  <a:pt x="6480175" y="9652000"/>
                </a:lnTo>
                <a:lnTo>
                  <a:pt x="5029200" y="9652000"/>
                </a:lnTo>
                <a:lnTo>
                  <a:pt x="4663282" y="8755658"/>
                </a:lnTo>
                <a:lnTo>
                  <a:pt x="4582716" y="8755658"/>
                </a:lnTo>
                <a:cubicBezTo>
                  <a:pt x="4152768" y="9437886"/>
                  <a:pt x="3497528" y="9779000"/>
                  <a:pt x="2616994" y="9779000"/>
                </a:cubicBezTo>
                <a:close/>
                <a:moveTo>
                  <a:pt x="-697507" y="9652000"/>
                </a:moveTo>
                <a:moveTo>
                  <a:pt x="3280371" y="8272066"/>
                </a:moveTo>
                <a:cubicBezTo>
                  <a:pt x="3764029" y="8272066"/>
                  <a:pt x="4118504" y="8131506"/>
                  <a:pt x="4343797" y="7850386"/>
                </a:cubicBezTo>
                <a:cubicBezTo>
                  <a:pt x="4569222" y="7569134"/>
                  <a:pt x="4692253" y="7091495"/>
                  <a:pt x="4712891" y="6417469"/>
                </a:cubicBezTo>
                <a:lnTo>
                  <a:pt x="4712891" y="6212880"/>
                </a:lnTo>
                <a:cubicBezTo>
                  <a:pt x="4712891" y="5468475"/>
                  <a:pt x="4598128" y="4935009"/>
                  <a:pt x="4368602" y="4612482"/>
                </a:cubicBezTo>
                <a:cubicBezTo>
                  <a:pt x="4139208" y="4289955"/>
                  <a:pt x="3766146" y="4128691"/>
                  <a:pt x="3249414" y="4128691"/>
                </a:cubicBezTo>
                <a:cubicBezTo>
                  <a:pt x="2827668" y="4128691"/>
                  <a:pt x="2499982" y="4307550"/>
                  <a:pt x="2266355" y="4665266"/>
                </a:cubicBezTo>
                <a:cubicBezTo>
                  <a:pt x="2032860" y="5022983"/>
                  <a:pt x="1916113" y="5542955"/>
                  <a:pt x="1916113" y="6225183"/>
                </a:cubicBezTo>
                <a:cubicBezTo>
                  <a:pt x="1916113" y="6907544"/>
                  <a:pt x="2033919" y="7419314"/>
                  <a:pt x="2269530" y="7760494"/>
                </a:cubicBezTo>
                <a:cubicBezTo>
                  <a:pt x="2505274" y="8101542"/>
                  <a:pt x="2842221" y="8272066"/>
                  <a:pt x="3280371" y="8272066"/>
                </a:cubicBezTo>
                <a:close/>
                <a:moveTo>
                  <a:pt x="809427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2" name="Freeform 1622"/>
          <p:cNvSpPr/>
          <p:nvPr/>
        </p:nvSpPr>
        <p:spPr>
          <a:xfrm>
            <a:off x="764878" y="6690631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3" name="Freeform 1623"/>
          <p:cNvSpPr/>
          <p:nvPr/>
        </p:nvSpPr>
        <p:spPr>
          <a:xfrm>
            <a:off x="959960" y="6690631"/>
            <a:ext cx="136723" cy="186893"/>
          </a:xfrm>
          <a:custGeom>
            <a:avLst/>
            <a:gdLst/>
            <a:ahLst/>
            <a:cxnLst/>
            <a:rect l="0" t="0" r="0" b="0"/>
            <a:pathLst>
              <a:path w="5258594" h="7188200">
                <a:moveTo>
                  <a:pt x="5258594" y="5005190"/>
                </a:moveTo>
                <a:cubicBezTo>
                  <a:pt x="5258594" y="5716257"/>
                  <a:pt x="5011539" y="6257859"/>
                  <a:pt x="4517430" y="6629996"/>
                </a:cubicBezTo>
                <a:cubicBezTo>
                  <a:pt x="4023453" y="7002132"/>
                  <a:pt x="3284538" y="7188200"/>
                  <a:pt x="2300685" y="7188200"/>
                </a:cubicBezTo>
                <a:cubicBezTo>
                  <a:pt x="1796389" y="7188200"/>
                  <a:pt x="1366441" y="7154068"/>
                  <a:pt x="1010841" y="7085806"/>
                </a:cubicBezTo>
                <a:cubicBezTo>
                  <a:pt x="655373" y="7017677"/>
                  <a:pt x="322594" y="6917466"/>
                  <a:pt x="12502" y="6785174"/>
                </a:cubicBezTo>
                <a:lnTo>
                  <a:pt x="12502" y="5222479"/>
                </a:lnTo>
                <a:cubicBezTo>
                  <a:pt x="363869" y="5387843"/>
                  <a:pt x="759685" y="5526353"/>
                  <a:pt x="1199952" y="5638007"/>
                </a:cubicBezTo>
                <a:cubicBezTo>
                  <a:pt x="1640219" y="5749529"/>
                  <a:pt x="2027833" y="5805290"/>
                  <a:pt x="2362796" y="5805290"/>
                </a:cubicBezTo>
                <a:cubicBezTo>
                  <a:pt x="3048993" y="5805290"/>
                  <a:pt x="3392091" y="5606786"/>
                  <a:pt x="3392091" y="5209779"/>
                </a:cubicBezTo>
                <a:cubicBezTo>
                  <a:pt x="3392091" y="5060950"/>
                  <a:pt x="3346582" y="4940036"/>
                  <a:pt x="3255566" y="4847035"/>
                </a:cubicBezTo>
                <a:cubicBezTo>
                  <a:pt x="3164682" y="4753902"/>
                  <a:pt x="3007585" y="4648465"/>
                  <a:pt x="2784277" y="4530725"/>
                </a:cubicBezTo>
                <a:cubicBezTo>
                  <a:pt x="2561101" y="4412854"/>
                  <a:pt x="2263445" y="4275336"/>
                  <a:pt x="1891308" y="4118174"/>
                </a:cubicBezTo>
                <a:cubicBezTo>
                  <a:pt x="1358040" y="3894866"/>
                  <a:pt x="966325" y="3688160"/>
                  <a:pt x="716161" y="3498057"/>
                </a:cubicBezTo>
                <a:cubicBezTo>
                  <a:pt x="466130" y="3307821"/>
                  <a:pt x="284229" y="3089672"/>
                  <a:pt x="170458" y="2843610"/>
                </a:cubicBezTo>
                <a:cubicBezTo>
                  <a:pt x="56820" y="2597547"/>
                  <a:pt x="0" y="2294665"/>
                  <a:pt x="0" y="1934965"/>
                </a:cubicBezTo>
                <a:cubicBezTo>
                  <a:pt x="0" y="1318882"/>
                  <a:pt x="238721" y="842368"/>
                  <a:pt x="716161" y="505421"/>
                </a:cubicBezTo>
                <a:cubicBezTo>
                  <a:pt x="1193734" y="168474"/>
                  <a:pt x="1870737" y="0"/>
                  <a:pt x="2747169" y="0"/>
                </a:cubicBezTo>
                <a:cubicBezTo>
                  <a:pt x="3582194" y="0"/>
                  <a:pt x="4394531" y="181902"/>
                  <a:pt x="5184180" y="545704"/>
                </a:cubicBezTo>
                <a:lnTo>
                  <a:pt x="4613672" y="1909961"/>
                </a:lnTo>
                <a:cubicBezTo>
                  <a:pt x="4266407" y="1761133"/>
                  <a:pt x="3941895" y="1639226"/>
                  <a:pt x="3640138" y="1544241"/>
                </a:cubicBezTo>
                <a:cubicBezTo>
                  <a:pt x="3338381" y="1449123"/>
                  <a:pt x="3030406" y="1401565"/>
                  <a:pt x="2716213" y="1401565"/>
                </a:cubicBezTo>
                <a:cubicBezTo>
                  <a:pt x="2158074" y="1401565"/>
                  <a:pt x="1879005" y="1552509"/>
                  <a:pt x="1879005" y="1854399"/>
                </a:cubicBezTo>
                <a:cubicBezTo>
                  <a:pt x="1879005" y="2023865"/>
                  <a:pt x="1968897" y="2170642"/>
                  <a:pt x="2148682" y="2294732"/>
                </a:cubicBezTo>
                <a:cubicBezTo>
                  <a:pt x="2328598" y="2418821"/>
                  <a:pt x="2722364" y="2602839"/>
                  <a:pt x="3329980" y="2846785"/>
                </a:cubicBezTo>
                <a:cubicBezTo>
                  <a:pt x="3871582" y="3065992"/>
                  <a:pt x="4268457" y="3270714"/>
                  <a:pt x="4520605" y="3460949"/>
                </a:cubicBezTo>
                <a:cubicBezTo>
                  <a:pt x="4772885" y="3651052"/>
                  <a:pt x="4958953" y="3870193"/>
                  <a:pt x="5078810" y="4118372"/>
                </a:cubicBezTo>
                <a:cubicBezTo>
                  <a:pt x="5198666" y="4366419"/>
                  <a:pt x="5258594" y="4662025"/>
                  <a:pt x="5258594" y="5005190"/>
                </a:cubicBezTo>
                <a:close/>
                <a:moveTo>
                  <a:pt x="148550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4" name="Freeform 1624"/>
          <p:cNvSpPr/>
          <p:nvPr/>
        </p:nvSpPr>
        <p:spPr>
          <a:xfrm>
            <a:off x="1116849" y="6655558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5" name="Freeform 1625"/>
          <p:cNvSpPr/>
          <p:nvPr/>
        </p:nvSpPr>
        <p:spPr>
          <a:xfrm>
            <a:off x="1278406" y="6690631"/>
            <a:ext cx="117215" cy="183591"/>
          </a:xfrm>
          <a:custGeom>
            <a:avLst/>
            <a:gdLst/>
            <a:ahLst/>
            <a:cxnLst/>
            <a:rect l="0" t="0" r="0" b="0"/>
            <a:pathLst>
              <a:path w="4508302" h="7061200">
                <a:moveTo>
                  <a:pt x="3869531" y="0"/>
                </a:moveTo>
                <a:cubicBezTo>
                  <a:pt x="4125913" y="0"/>
                  <a:pt x="4338836" y="18588"/>
                  <a:pt x="4508302" y="55761"/>
                </a:cubicBezTo>
                <a:lnTo>
                  <a:pt x="4365625" y="1829396"/>
                </a:lnTo>
                <a:cubicBezTo>
                  <a:pt x="4212696" y="1787989"/>
                  <a:pt x="4026694" y="1767285"/>
                  <a:pt x="3807619" y="1767285"/>
                </a:cubicBezTo>
                <a:cubicBezTo>
                  <a:pt x="3203972" y="1767285"/>
                  <a:pt x="2733675" y="1922265"/>
                  <a:pt x="2396728" y="2232224"/>
                </a:cubicBezTo>
                <a:cubicBezTo>
                  <a:pt x="2059781" y="2542183"/>
                  <a:pt x="1891308" y="2976100"/>
                  <a:pt x="1891308" y="3533974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32520" y="127000"/>
                </a:lnTo>
                <a:lnTo>
                  <a:pt x="1711523" y="1295996"/>
                </a:lnTo>
                <a:lnTo>
                  <a:pt x="1804591" y="1295996"/>
                </a:lnTo>
                <a:cubicBezTo>
                  <a:pt x="2019565" y="907455"/>
                  <a:pt x="2309945" y="594321"/>
                  <a:pt x="2675731" y="356593"/>
                </a:cubicBezTo>
                <a:cubicBezTo>
                  <a:pt x="3041650" y="118865"/>
                  <a:pt x="3439583" y="0"/>
                  <a:pt x="3869531" y="0"/>
                </a:cubicBezTo>
                <a:close/>
                <a:moveTo>
                  <a:pt x="606901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6" name="Freeform 1626"/>
          <p:cNvSpPr/>
          <p:nvPr/>
        </p:nvSpPr>
        <p:spPr>
          <a:xfrm>
            <a:off x="1417386" y="6690631"/>
            <a:ext cx="174773" cy="186893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7" name="Freeform 1627"/>
          <p:cNvSpPr/>
          <p:nvPr/>
        </p:nvSpPr>
        <p:spPr>
          <a:xfrm>
            <a:off x="1606980" y="6693933"/>
            <a:ext cx="187832" cy="259537"/>
          </a:xfrm>
          <a:custGeom>
            <a:avLst/>
            <a:gdLst/>
            <a:ahLst/>
            <a:cxnLst/>
            <a:rect l="0" t="0" r="0" b="0"/>
            <a:pathLst>
              <a:path w="7224315" h="9982200">
                <a:moveTo>
                  <a:pt x="0" y="0"/>
                </a:moveTo>
                <a:lnTo>
                  <a:pt x="2071290" y="0"/>
                </a:lnTo>
                <a:lnTo>
                  <a:pt x="3379787" y="3900488"/>
                </a:lnTo>
                <a:cubicBezTo>
                  <a:pt x="3491441" y="4239552"/>
                  <a:pt x="3567906" y="4640594"/>
                  <a:pt x="3609181" y="5103615"/>
                </a:cubicBezTo>
                <a:lnTo>
                  <a:pt x="3646487" y="5103615"/>
                </a:lnTo>
                <a:cubicBezTo>
                  <a:pt x="3691863" y="4677768"/>
                  <a:pt x="3780697" y="4276725"/>
                  <a:pt x="3912989" y="3900488"/>
                </a:cubicBezTo>
                <a:lnTo>
                  <a:pt x="5196681" y="0"/>
                </a:lnTo>
                <a:lnTo>
                  <a:pt x="7224315" y="0"/>
                </a:lnTo>
                <a:lnTo>
                  <a:pt x="4291210" y="7818834"/>
                </a:lnTo>
                <a:cubicBezTo>
                  <a:pt x="4022526" y="8542205"/>
                  <a:pt x="3639079" y="9083608"/>
                  <a:pt x="3140868" y="9443045"/>
                </a:cubicBezTo>
                <a:cubicBezTo>
                  <a:pt x="2642790" y="9802481"/>
                  <a:pt x="2060971" y="9982200"/>
                  <a:pt x="1395412" y="9982200"/>
                </a:cubicBezTo>
                <a:cubicBezTo>
                  <a:pt x="1068784" y="9982200"/>
                  <a:pt x="748373" y="9947076"/>
                  <a:pt x="434181" y="9876829"/>
                </a:cubicBezTo>
                <a:lnTo>
                  <a:pt x="434181" y="8375848"/>
                </a:lnTo>
                <a:cubicBezTo>
                  <a:pt x="661590" y="8429691"/>
                  <a:pt x="909637" y="8456612"/>
                  <a:pt x="1178321" y="8456612"/>
                </a:cubicBezTo>
                <a:cubicBezTo>
                  <a:pt x="1513152" y="8456612"/>
                  <a:pt x="1805582" y="8354417"/>
                  <a:pt x="2055614" y="8150026"/>
                </a:cubicBezTo>
                <a:cubicBezTo>
                  <a:pt x="2305777" y="7945635"/>
                  <a:pt x="2501172" y="7636999"/>
                  <a:pt x="2641798" y="7224117"/>
                </a:cubicBezTo>
                <a:lnTo>
                  <a:pt x="2753320" y="6883400"/>
                </a:lnTo>
                <a:close/>
                <a:moveTo>
                  <a:pt x="6934200" y="6934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8" name="Freeform 1628"/>
          <p:cNvSpPr/>
          <p:nvPr/>
        </p:nvSpPr>
        <p:spPr>
          <a:xfrm>
            <a:off x="1809631" y="6690631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9" name="Freeform 1629"/>
          <p:cNvSpPr/>
          <p:nvPr/>
        </p:nvSpPr>
        <p:spPr>
          <a:xfrm>
            <a:off x="2004713" y="6623270"/>
            <a:ext cx="168484" cy="254254"/>
          </a:xfrm>
          <a:custGeom>
            <a:avLst/>
            <a:gdLst/>
            <a:ahLst/>
            <a:cxnLst/>
            <a:rect l="0" t="0" r="0" b="0"/>
            <a:pathLst>
              <a:path w="6480175" h="9779000">
                <a:moveTo>
                  <a:pt x="2616994" y="9779000"/>
                </a:moveTo>
                <a:cubicBezTo>
                  <a:pt x="1802474" y="9779000"/>
                  <a:pt x="1162646" y="9462691"/>
                  <a:pt x="697508" y="8830072"/>
                </a:cubicBezTo>
                <a:cubicBezTo>
                  <a:pt x="232503" y="8197454"/>
                  <a:pt x="0" y="7320889"/>
                  <a:pt x="0" y="6200379"/>
                </a:cubicBezTo>
                <a:cubicBezTo>
                  <a:pt x="0" y="5063332"/>
                  <a:pt x="236670" y="4177507"/>
                  <a:pt x="710010" y="3542904"/>
                </a:cubicBezTo>
                <a:cubicBezTo>
                  <a:pt x="1183349" y="2908168"/>
                  <a:pt x="1835547" y="2590800"/>
                  <a:pt x="2666603" y="2590800"/>
                </a:cubicBezTo>
                <a:cubicBezTo>
                  <a:pt x="3538935" y="2590800"/>
                  <a:pt x="4204494" y="2929864"/>
                  <a:pt x="4663282" y="3607991"/>
                </a:cubicBezTo>
                <a:lnTo>
                  <a:pt x="4725393" y="3607991"/>
                </a:lnTo>
                <a:cubicBezTo>
                  <a:pt x="4630275" y="3090466"/>
                  <a:pt x="4582716" y="2628835"/>
                  <a:pt x="4582716" y="2223096"/>
                </a:cubicBezTo>
                <a:lnTo>
                  <a:pt x="4582716" y="0"/>
                </a:lnTo>
                <a:lnTo>
                  <a:pt x="6480175" y="0"/>
                </a:lnTo>
                <a:lnTo>
                  <a:pt x="6480175" y="9652000"/>
                </a:lnTo>
                <a:lnTo>
                  <a:pt x="5029200" y="9652000"/>
                </a:lnTo>
                <a:lnTo>
                  <a:pt x="4663282" y="8755658"/>
                </a:lnTo>
                <a:lnTo>
                  <a:pt x="4582716" y="8755658"/>
                </a:lnTo>
                <a:cubicBezTo>
                  <a:pt x="4152768" y="9437886"/>
                  <a:pt x="3497528" y="9779000"/>
                  <a:pt x="2616994" y="9779000"/>
                </a:cubicBezTo>
                <a:close/>
                <a:moveTo>
                  <a:pt x="-697507" y="9652000"/>
                </a:moveTo>
                <a:moveTo>
                  <a:pt x="3280371" y="8272066"/>
                </a:moveTo>
                <a:cubicBezTo>
                  <a:pt x="3764029" y="8272066"/>
                  <a:pt x="4118504" y="8131506"/>
                  <a:pt x="4343797" y="7850386"/>
                </a:cubicBezTo>
                <a:cubicBezTo>
                  <a:pt x="4569222" y="7569134"/>
                  <a:pt x="4692253" y="7091495"/>
                  <a:pt x="4712891" y="6417469"/>
                </a:cubicBezTo>
                <a:lnTo>
                  <a:pt x="4712891" y="6212880"/>
                </a:lnTo>
                <a:cubicBezTo>
                  <a:pt x="4712891" y="5468475"/>
                  <a:pt x="4598128" y="4935009"/>
                  <a:pt x="4368602" y="4612482"/>
                </a:cubicBezTo>
                <a:cubicBezTo>
                  <a:pt x="4139208" y="4289955"/>
                  <a:pt x="3766146" y="4128691"/>
                  <a:pt x="3249414" y="4128691"/>
                </a:cubicBezTo>
                <a:cubicBezTo>
                  <a:pt x="2827668" y="4128691"/>
                  <a:pt x="2499982" y="4307550"/>
                  <a:pt x="2266355" y="4665266"/>
                </a:cubicBezTo>
                <a:cubicBezTo>
                  <a:pt x="2032860" y="5022983"/>
                  <a:pt x="1916113" y="5542955"/>
                  <a:pt x="1916113" y="6225183"/>
                </a:cubicBezTo>
                <a:cubicBezTo>
                  <a:pt x="1916113" y="6907544"/>
                  <a:pt x="2033919" y="7419314"/>
                  <a:pt x="2269530" y="7760494"/>
                </a:cubicBezTo>
                <a:cubicBezTo>
                  <a:pt x="2505274" y="8101542"/>
                  <a:pt x="2842221" y="8272066"/>
                  <a:pt x="3280371" y="8272066"/>
                </a:cubicBezTo>
                <a:close/>
                <a:moveTo>
                  <a:pt x="809427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0" name="Freeform 1630"/>
          <p:cNvSpPr/>
          <p:nvPr/>
        </p:nvSpPr>
        <p:spPr>
          <a:xfrm>
            <a:off x="2223334" y="6835150"/>
            <a:ext cx="38855" cy="43694"/>
          </a:xfrm>
          <a:custGeom>
            <a:avLst/>
            <a:gdLst/>
            <a:ahLst/>
            <a:cxnLst/>
            <a:rect l="0" t="0" r="0" b="0"/>
            <a:pathLst>
              <a:path w="1494432" h="1680567">
                <a:moveTo>
                  <a:pt x="0" y="843360"/>
                </a:moveTo>
                <a:cubicBezTo>
                  <a:pt x="0" y="566341"/>
                  <a:pt x="63037" y="356526"/>
                  <a:pt x="189111" y="213916"/>
                </a:cubicBezTo>
                <a:cubicBezTo>
                  <a:pt x="315185" y="71306"/>
                  <a:pt x="496027" y="0"/>
                  <a:pt x="731639" y="0"/>
                </a:cubicBezTo>
                <a:cubicBezTo>
                  <a:pt x="971484" y="0"/>
                  <a:pt x="1158544" y="71306"/>
                  <a:pt x="1292820" y="213916"/>
                </a:cubicBezTo>
                <a:cubicBezTo>
                  <a:pt x="1427228" y="356526"/>
                  <a:pt x="1494432" y="566341"/>
                  <a:pt x="1494432" y="843360"/>
                </a:cubicBezTo>
                <a:cubicBezTo>
                  <a:pt x="1494432" y="1112044"/>
                  <a:pt x="1426236" y="1318750"/>
                  <a:pt x="1289843" y="1463477"/>
                </a:cubicBezTo>
                <a:cubicBezTo>
                  <a:pt x="1153451" y="1608203"/>
                  <a:pt x="967382" y="1680567"/>
                  <a:pt x="731639" y="1680567"/>
                </a:cubicBezTo>
                <a:cubicBezTo>
                  <a:pt x="520898" y="1680567"/>
                  <a:pt x="346273" y="1615479"/>
                  <a:pt x="207764" y="1485305"/>
                </a:cubicBezTo>
                <a:cubicBezTo>
                  <a:pt x="69254" y="1354998"/>
                  <a:pt x="0" y="1141016"/>
                  <a:pt x="0" y="843360"/>
                </a:cubicBezTo>
                <a:close/>
                <a:moveTo>
                  <a:pt x="-283171" y="1502767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2" name="Rectangle 1632"/>
          <p:cNvSpPr/>
          <p:nvPr/>
        </p:nvSpPr>
        <p:spPr>
          <a:xfrm>
            <a:off x="8626881" y="180569"/>
            <a:ext cx="1819168" cy="183794"/>
          </a:xfrm>
          <a:prstGeom prst="rect">
            <a:avLst/>
          </a:prstGeom>
        </p:spPr>
      </p:sp>
      <p:sp>
        <p:nvSpPr>
          <p:cNvPr id="1633" name="Freeform 1633"/>
          <p:cNvSpPr/>
          <p:nvPr/>
        </p:nvSpPr>
        <p:spPr>
          <a:xfrm>
            <a:off x="8634322" y="217450"/>
            <a:ext cx="111918" cy="111861"/>
          </a:xfrm>
          <a:custGeom>
            <a:avLst/>
            <a:gdLst/>
            <a:ahLst/>
            <a:cxnLst/>
            <a:rect l="0" t="0" r="0" b="0"/>
            <a:pathLst>
              <a:path w="9326562" h="9321800">
                <a:moveTo>
                  <a:pt x="4917479" y="2629099"/>
                </a:moveTo>
                <a:cubicBezTo>
                  <a:pt x="4400748" y="2629099"/>
                  <a:pt x="4002815" y="2808751"/>
                  <a:pt x="3723679" y="3168055"/>
                </a:cubicBezTo>
                <a:cubicBezTo>
                  <a:pt x="3444676" y="3527359"/>
                  <a:pt x="3305175" y="4025040"/>
                  <a:pt x="3305175" y="4661099"/>
                </a:cubicBezTo>
                <a:cubicBezTo>
                  <a:pt x="3305175" y="5354969"/>
                  <a:pt x="3436408" y="5869186"/>
                  <a:pt x="3698875" y="6203752"/>
                </a:cubicBezTo>
                <a:cubicBezTo>
                  <a:pt x="3961474" y="6538318"/>
                  <a:pt x="4363574" y="6705600"/>
                  <a:pt x="4905176" y="6705600"/>
                </a:cubicBezTo>
                <a:cubicBezTo>
                  <a:pt x="5260776" y="6705600"/>
                  <a:pt x="5696942" y="6612533"/>
                  <a:pt x="6213673" y="6426399"/>
                </a:cubicBezTo>
                <a:lnTo>
                  <a:pt x="6213673" y="7195344"/>
                </a:lnTo>
                <a:cubicBezTo>
                  <a:pt x="6015236" y="7278027"/>
                  <a:pt x="5811639" y="7348340"/>
                  <a:pt x="5602883" y="7406283"/>
                </a:cubicBezTo>
                <a:cubicBezTo>
                  <a:pt x="5394126" y="7464095"/>
                  <a:pt x="5145021" y="7493000"/>
                  <a:pt x="4855567" y="7493000"/>
                </a:cubicBezTo>
                <a:cubicBezTo>
                  <a:pt x="4053483" y="7493000"/>
                  <a:pt x="3437466" y="7244094"/>
                  <a:pt x="3007518" y="6746280"/>
                </a:cubicBezTo>
                <a:cubicBezTo>
                  <a:pt x="2577570" y="6248467"/>
                  <a:pt x="2362597" y="5553406"/>
                  <a:pt x="2362597" y="4661099"/>
                </a:cubicBezTo>
                <a:cubicBezTo>
                  <a:pt x="2362597" y="3797631"/>
                  <a:pt x="2590998" y="3111831"/>
                  <a:pt x="3047801" y="2603699"/>
                </a:cubicBezTo>
                <a:cubicBezTo>
                  <a:pt x="3504604" y="2095566"/>
                  <a:pt x="4127830" y="1841500"/>
                  <a:pt x="4917479" y="1841500"/>
                </a:cubicBezTo>
                <a:cubicBezTo>
                  <a:pt x="5446646" y="1841500"/>
                  <a:pt x="5955175" y="1965524"/>
                  <a:pt x="6443067" y="2213571"/>
                </a:cubicBezTo>
                <a:lnTo>
                  <a:pt x="6083300" y="2945408"/>
                </a:lnTo>
                <a:cubicBezTo>
                  <a:pt x="5636815" y="2734536"/>
                  <a:pt x="5248208" y="2629099"/>
                  <a:pt x="4917479" y="2629099"/>
                </a:cubicBezTo>
                <a:close/>
                <a:moveTo>
                  <a:pt x="5945584" y="9194800"/>
                </a:moveTo>
                <a:moveTo>
                  <a:pt x="0" y="4664075"/>
                </a:moveTo>
                <a:cubicBezTo>
                  <a:pt x="0" y="3837120"/>
                  <a:pt x="206705" y="3061825"/>
                  <a:pt x="620117" y="2338190"/>
                </a:cubicBezTo>
                <a:cubicBezTo>
                  <a:pt x="1033528" y="1614554"/>
                  <a:pt x="1601986" y="1043980"/>
                  <a:pt x="2325489" y="626468"/>
                </a:cubicBezTo>
                <a:cubicBezTo>
                  <a:pt x="3048992" y="208823"/>
                  <a:pt x="3828256" y="0"/>
                  <a:pt x="4663281" y="0"/>
                </a:cubicBezTo>
                <a:cubicBezTo>
                  <a:pt x="5490104" y="0"/>
                  <a:pt x="6265267" y="206772"/>
                  <a:pt x="6988770" y="620316"/>
                </a:cubicBezTo>
                <a:cubicBezTo>
                  <a:pt x="7712273" y="1033727"/>
                  <a:pt x="8282781" y="1602251"/>
                  <a:pt x="8700293" y="2325886"/>
                </a:cubicBezTo>
                <a:cubicBezTo>
                  <a:pt x="9117806" y="3049390"/>
                  <a:pt x="9326562" y="3828786"/>
                  <a:pt x="9326562" y="4664075"/>
                </a:cubicBezTo>
                <a:cubicBezTo>
                  <a:pt x="9326562" y="5478595"/>
                  <a:pt x="9126074" y="6243506"/>
                  <a:pt x="8725098" y="6958807"/>
                </a:cubicBezTo>
                <a:cubicBezTo>
                  <a:pt x="8324122" y="7674108"/>
                  <a:pt x="7761883" y="8246798"/>
                  <a:pt x="7038379" y="8676879"/>
                </a:cubicBezTo>
                <a:cubicBezTo>
                  <a:pt x="6314876" y="9106827"/>
                  <a:pt x="5523177" y="9321800"/>
                  <a:pt x="4663281" y="9321800"/>
                </a:cubicBezTo>
                <a:cubicBezTo>
                  <a:pt x="3807486" y="9321800"/>
                  <a:pt x="3017837" y="9107819"/>
                  <a:pt x="2294334" y="8679855"/>
                </a:cubicBezTo>
                <a:cubicBezTo>
                  <a:pt x="1570963" y="8251892"/>
                  <a:pt x="1007731" y="7680259"/>
                  <a:pt x="604639" y="6964958"/>
                </a:cubicBezTo>
                <a:cubicBezTo>
                  <a:pt x="201546" y="6249657"/>
                  <a:pt x="0" y="5482696"/>
                  <a:pt x="0" y="4664075"/>
                </a:cubicBezTo>
                <a:close/>
                <a:moveTo>
                  <a:pt x="3910608" y="9194800"/>
                </a:moveTo>
                <a:moveTo>
                  <a:pt x="651073" y="4663877"/>
                </a:moveTo>
                <a:cubicBezTo>
                  <a:pt x="651073" y="5379311"/>
                  <a:pt x="830924" y="6048177"/>
                  <a:pt x="1190625" y="6670477"/>
                </a:cubicBezTo>
                <a:cubicBezTo>
                  <a:pt x="1550326" y="7292777"/>
                  <a:pt x="2041260" y="7782785"/>
                  <a:pt x="2663428" y="8140502"/>
                </a:cubicBezTo>
                <a:cubicBezTo>
                  <a:pt x="3285596" y="8498086"/>
                  <a:pt x="3952213" y="8676879"/>
                  <a:pt x="4663281" y="8676879"/>
                </a:cubicBezTo>
                <a:cubicBezTo>
                  <a:pt x="5382683" y="8676879"/>
                  <a:pt x="6050359" y="8497028"/>
                  <a:pt x="6666309" y="8137327"/>
                </a:cubicBezTo>
                <a:cubicBezTo>
                  <a:pt x="7282259" y="7777494"/>
                  <a:pt x="7771077" y="7290594"/>
                  <a:pt x="8132762" y="6676629"/>
                </a:cubicBezTo>
                <a:cubicBezTo>
                  <a:pt x="8494580" y="6062663"/>
                  <a:pt x="8675489" y="5391746"/>
                  <a:pt x="8675489" y="4663877"/>
                </a:cubicBezTo>
                <a:cubicBezTo>
                  <a:pt x="8675489" y="3944475"/>
                  <a:pt x="8495638" y="3276733"/>
                  <a:pt x="8135937" y="2660650"/>
                </a:cubicBezTo>
                <a:cubicBezTo>
                  <a:pt x="7776236" y="2044568"/>
                  <a:pt x="7289403" y="1555618"/>
                  <a:pt x="6675437" y="1193800"/>
                </a:cubicBezTo>
                <a:cubicBezTo>
                  <a:pt x="6061604" y="831983"/>
                  <a:pt x="5390885" y="651074"/>
                  <a:pt x="4663281" y="651074"/>
                </a:cubicBezTo>
                <a:cubicBezTo>
                  <a:pt x="3943879" y="651074"/>
                  <a:pt x="3276203" y="830991"/>
                  <a:pt x="2660253" y="1190824"/>
                </a:cubicBezTo>
                <a:cubicBezTo>
                  <a:pt x="2044303" y="1550525"/>
                  <a:pt x="1555419" y="2037358"/>
                  <a:pt x="1193601" y="2651324"/>
                </a:cubicBezTo>
                <a:cubicBezTo>
                  <a:pt x="831916" y="3265290"/>
                  <a:pt x="651073" y="3936140"/>
                  <a:pt x="651073" y="4663877"/>
                </a:cubicBezTo>
                <a:close/>
                <a:moveTo>
                  <a:pt x="3910806" y="9194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4" name="Freeform 1634"/>
          <p:cNvSpPr/>
          <p:nvPr/>
        </p:nvSpPr>
        <p:spPr>
          <a:xfrm>
            <a:off x="8793271" y="218517"/>
            <a:ext cx="96440" cy="109270"/>
          </a:xfrm>
          <a:custGeom>
            <a:avLst/>
            <a:gdLst/>
            <a:ahLst/>
            <a:cxnLst/>
            <a:rect l="0" t="0" r="0" b="0"/>
            <a:pathLst>
              <a:path w="8036718" h="9105900">
                <a:moveTo>
                  <a:pt x="6945312" y="9105900"/>
                </a:moveTo>
                <a:lnTo>
                  <a:pt x="5816798" y="6219230"/>
                </a:lnTo>
                <a:lnTo>
                  <a:pt x="2182812" y="6219230"/>
                </a:lnTo>
                <a:lnTo>
                  <a:pt x="1066601" y="9105900"/>
                </a:lnTo>
                <a:lnTo>
                  <a:pt x="0" y="9105900"/>
                </a:lnTo>
                <a:lnTo>
                  <a:pt x="3584376" y="0"/>
                </a:lnTo>
                <a:lnTo>
                  <a:pt x="4470995" y="0"/>
                </a:lnTo>
                <a:lnTo>
                  <a:pt x="8036718" y="9105900"/>
                </a:lnTo>
                <a:close/>
                <a:moveTo>
                  <a:pt x="0" y="9105900"/>
                </a:moveTo>
                <a:moveTo>
                  <a:pt x="5487987" y="5270500"/>
                </a:moveTo>
                <a:lnTo>
                  <a:pt x="4433887" y="2461618"/>
                </a:lnTo>
                <a:cubicBezTo>
                  <a:pt x="4297494" y="2106150"/>
                  <a:pt x="4156935" y="1670050"/>
                  <a:pt x="4012207" y="1153319"/>
                </a:cubicBezTo>
                <a:cubicBezTo>
                  <a:pt x="3921191" y="1550194"/>
                  <a:pt x="3790950" y="1986294"/>
                  <a:pt x="3621484" y="2461618"/>
                </a:cubicBezTo>
                <a:lnTo>
                  <a:pt x="2554882" y="5270500"/>
                </a:lnTo>
                <a:close/>
                <a:moveTo>
                  <a:pt x="3835400" y="91059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5" name="Freeform 1635"/>
          <p:cNvSpPr/>
          <p:nvPr/>
        </p:nvSpPr>
        <p:spPr>
          <a:xfrm>
            <a:off x="8902806" y="244729"/>
            <a:ext cx="68163" cy="83058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6" name="Freeform 1636"/>
          <p:cNvSpPr/>
          <p:nvPr/>
        </p:nvSpPr>
        <p:spPr>
          <a:xfrm>
            <a:off x="8991811" y="211963"/>
            <a:ext cx="71735" cy="117348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7" name="Freeform 1637"/>
          <p:cNvSpPr/>
          <p:nvPr/>
        </p:nvSpPr>
        <p:spPr>
          <a:xfrm>
            <a:off x="9089741" y="244729"/>
            <a:ext cx="46955" cy="83058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8" name="Freeform 1638"/>
          <p:cNvSpPr/>
          <p:nvPr/>
        </p:nvSpPr>
        <p:spPr>
          <a:xfrm>
            <a:off x="9147412" y="244729"/>
            <a:ext cx="68982" cy="84582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9" name="Freeform 1639"/>
          <p:cNvSpPr/>
          <p:nvPr/>
        </p:nvSpPr>
        <p:spPr>
          <a:xfrm>
            <a:off x="9278900" y="218974"/>
            <a:ext cx="86841" cy="108813"/>
          </a:xfrm>
          <a:custGeom>
            <a:avLst/>
            <a:gdLst/>
            <a:ahLst/>
            <a:cxnLst/>
            <a:rect l="0" t="0" r="0" b="0"/>
            <a:pathLst>
              <a:path w="7236818" h="9067800">
                <a:moveTo>
                  <a:pt x="7236818" y="4446985"/>
                </a:moveTo>
                <a:cubicBezTo>
                  <a:pt x="7236818" y="5943865"/>
                  <a:pt x="6830616" y="7088254"/>
                  <a:pt x="6018213" y="7880152"/>
                </a:cubicBezTo>
                <a:cubicBezTo>
                  <a:pt x="5205942" y="8671918"/>
                  <a:pt x="4037013" y="9067800"/>
                  <a:pt x="2511425" y="9067800"/>
                </a:cubicBezTo>
                <a:lnTo>
                  <a:pt x="0" y="9067800"/>
                </a:lnTo>
                <a:lnTo>
                  <a:pt x="0" y="0"/>
                </a:lnTo>
                <a:lnTo>
                  <a:pt x="2778125" y="0"/>
                </a:lnTo>
                <a:cubicBezTo>
                  <a:pt x="4187825" y="0"/>
                  <a:pt x="5283333" y="390790"/>
                  <a:pt x="6064647" y="1172369"/>
                </a:cubicBezTo>
                <a:cubicBezTo>
                  <a:pt x="6846094" y="1953816"/>
                  <a:pt x="7236818" y="3045355"/>
                  <a:pt x="7236818" y="4446985"/>
                </a:cubicBezTo>
                <a:close/>
                <a:moveTo>
                  <a:pt x="3374430" y="9067800"/>
                </a:moveTo>
                <a:moveTo>
                  <a:pt x="6120607" y="4484291"/>
                </a:moveTo>
                <a:cubicBezTo>
                  <a:pt x="6120607" y="3301604"/>
                  <a:pt x="5823943" y="2410487"/>
                  <a:pt x="5230615" y="1810941"/>
                </a:cubicBezTo>
                <a:cubicBezTo>
                  <a:pt x="4637419" y="1211396"/>
                  <a:pt x="3755893" y="911622"/>
                  <a:pt x="2586038" y="911622"/>
                </a:cubicBezTo>
                <a:lnTo>
                  <a:pt x="1054299" y="911622"/>
                </a:lnTo>
                <a:lnTo>
                  <a:pt x="1054299" y="8156179"/>
                </a:lnTo>
                <a:lnTo>
                  <a:pt x="2337991" y="8156179"/>
                </a:lnTo>
                <a:cubicBezTo>
                  <a:pt x="3594762" y="8156179"/>
                  <a:pt x="4539390" y="7847079"/>
                  <a:pt x="5171877" y="7228880"/>
                </a:cubicBezTo>
                <a:cubicBezTo>
                  <a:pt x="5804363" y="6610681"/>
                  <a:pt x="6120607" y="5695818"/>
                  <a:pt x="6120607" y="4484291"/>
                </a:cubicBezTo>
                <a:close/>
                <a:moveTo>
                  <a:pt x="3337124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0" name="Freeform 1640"/>
          <p:cNvSpPr/>
          <p:nvPr/>
        </p:nvSpPr>
        <p:spPr>
          <a:xfrm>
            <a:off x="9387084" y="215940"/>
            <a:ext cx="14585" cy="111847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1" name="Freeform 1641"/>
          <p:cNvSpPr/>
          <p:nvPr/>
        </p:nvSpPr>
        <p:spPr>
          <a:xfrm>
            <a:off x="9426666" y="211963"/>
            <a:ext cx="71808" cy="117348"/>
          </a:xfrm>
          <a:custGeom>
            <a:avLst/>
            <a:gdLst/>
            <a:ahLst/>
            <a:cxnLst/>
            <a:rect l="0" t="0" r="0" b="0"/>
            <a:pathLst>
              <a:path w="5984081" h="9779000">
                <a:moveTo>
                  <a:pt x="3162697" y="2743200"/>
                </a:moveTo>
                <a:cubicBezTo>
                  <a:pt x="4055533" y="2743200"/>
                  <a:pt x="4748940" y="3048265"/>
                  <a:pt x="5242917" y="3658394"/>
                </a:cubicBezTo>
                <a:cubicBezTo>
                  <a:pt x="5737026" y="4268523"/>
                  <a:pt x="5984081" y="5131925"/>
                  <a:pt x="5984081" y="6248599"/>
                </a:cubicBezTo>
                <a:cubicBezTo>
                  <a:pt x="5984081" y="7365405"/>
                  <a:pt x="5734976" y="8233040"/>
                  <a:pt x="5236765" y="8851504"/>
                </a:cubicBezTo>
                <a:cubicBezTo>
                  <a:pt x="4738687" y="9469835"/>
                  <a:pt x="4047331" y="9779000"/>
                  <a:pt x="3162697" y="9779000"/>
                </a:cubicBezTo>
                <a:cubicBezTo>
                  <a:pt x="2720313" y="9779000"/>
                  <a:pt x="2316162" y="9697309"/>
                  <a:pt x="1950244" y="9533930"/>
                </a:cubicBezTo>
                <a:cubicBezTo>
                  <a:pt x="1584457" y="9370550"/>
                  <a:pt x="1277540" y="9119262"/>
                  <a:pt x="1029494" y="8780066"/>
                </a:cubicBezTo>
                <a:lnTo>
                  <a:pt x="955079" y="8780066"/>
                </a:lnTo>
                <a:lnTo>
                  <a:pt x="737989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345929"/>
                </a:lnTo>
                <a:cubicBezTo>
                  <a:pt x="1029494" y="2871259"/>
                  <a:pt x="1012957" y="3342879"/>
                  <a:pt x="979884" y="3760788"/>
                </a:cubicBezTo>
                <a:lnTo>
                  <a:pt x="1029494" y="3760788"/>
                </a:lnTo>
                <a:cubicBezTo>
                  <a:pt x="1509051" y="3082396"/>
                  <a:pt x="2220119" y="2743200"/>
                  <a:pt x="3162697" y="2743200"/>
                </a:cubicBezTo>
                <a:close/>
                <a:moveTo>
                  <a:pt x="5817394" y="9652000"/>
                </a:moveTo>
                <a:moveTo>
                  <a:pt x="3013869" y="3605213"/>
                </a:moveTo>
                <a:cubicBezTo>
                  <a:pt x="2311003" y="3605213"/>
                  <a:pt x="1804524" y="3806892"/>
                  <a:pt x="1494433" y="4210249"/>
                </a:cubicBezTo>
                <a:cubicBezTo>
                  <a:pt x="1184473" y="4613606"/>
                  <a:pt x="1029494" y="5293056"/>
                  <a:pt x="1029494" y="6248599"/>
                </a:cubicBezTo>
                <a:cubicBezTo>
                  <a:pt x="1029494" y="7204274"/>
                  <a:pt x="1188640" y="7887957"/>
                  <a:pt x="1506934" y="8299649"/>
                </a:cubicBezTo>
                <a:cubicBezTo>
                  <a:pt x="1825228" y="8711208"/>
                  <a:pt x="2335808" y="8916988"/>
                  <a:pt x="3038673" y="8916988"/>
                </a:cubicBezTo>
                <a:cubicBezTo>
                  <a:pt x="3671160" y="8916988"/>
                  <a:pt x="4142383" y="8686404"/>
                  <a:pt x="4452342" y="8225235"/>
                </a:cubicBezTo>
                <a:cubicBezTo>
                  <a:pt x="4762433" y="7763934"/>
                  <a:pt x="4917479" y="7100954"/>
                  <a:pt x="4917479" y="6236296"/>
                </a:cubicBezTo>
                <a:cubicBezTo>
                  <a:pt x="4917479" y="5351000"/>
                  <a:pt x="4762433" y="4691195"/>
                  <a:pt x="4452342" y="4256882"/>
                </a:cubicBezTo>
                <a:cubicBezTo>
                  <a:pt x="4142383" y="3822436"/>
                  <a:pt x="3662891" y="3605213"/>
                  <a:pt x="3013869" y="3605213"/>
                </a:cubicBezTo>
                <a:close/>
                <a:moveTo>
                  <a:pt x="4955381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2" name="Freeform 1642"/>
          <p:cNvSpPr/>
          <p:nvPr/>
        </p:nvSpPr>
        <p:spPr>
          <a:xfrm>
            <a:off x="9548027" y="218974"/>
            <a:ext cx="52908" cy="108813"/>
          </a:xfrm>
          <a:custGeom>
            <a:avLst/>
            <a:gdLst/>
            <a:ahLst/>
            <a:cxnLst/>
            <a:rect l="0" t="0" r="0" b="0"/>
            <a:pathLst>
              <a:path w="4409083" h="9067800">
                <a:moveTo>
                  <a:pt x="4409083" y="0"/>
                </a:moveTo>
                <a:lnTo>
                  <a:pt x="1029494" y="9067800"/>
                </a:lnTo>
                <a:lnTo>
                  <a:pt x="0" y="9067800"/>
                </a:lnTo>
                <a:lnTo>
                  <a:pt x="3379589" y="0"/>
                </a:lnTo>
                <a:close/>
                <a:moveTo>
                  <a:pt x="8943777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3" name="Freeform 1643"/>
          <p:cNvSpPr/>
          <p:nvPr/>
        </p:nvSpPr>
        <p:spPr>
          <a:xfrm>
            <a:off x="9644087" y="218974"/>
            <a:ext cx="136995" cy="108813"/>
          </a:xfrm>
          <a:custGeom>
            <a:avLst/>
            <a:gdLst/>
            <a:ahLst/>
            <a:cxnLst/>
            <a:rect l="0" t="0" r="0" b="0"/>
            <a:pathLst>
              <a:path w="11416308" h="9067800">
                <a:moveTo>
                  <a:pt x="8991600" y="9067800"/>
                </a:moveTo>
                <a:lnTo>
                  <a:pt x="7949803" y="9067800"/>
                </a:lnTo>
                <a:lnTo>
                  <a:pt x="6120606" y="2995613"/>
                </a:lnTo>
                <a:cubicBezTo>
                  <a:pt x="6033690" y="2726929"/>
                  <a:pt x="5936456" y="2387931"/>
                  <a:pt x="5828903" y="1978621"/>
                </a:cubicBezTo>
                <a:cubicBezTo>
                  <a:pt x="5721482" y="1569178"/>
                  <a:pt x="5665721" y="1323116"/>
                  <a:pt x="5661620" y="1240433"/>
                </a:cubicBezTo>
                <a:cubicBezTo>
                  <a:pt x="5570736" y="1786269"/>
                  <a:pt x="5426075" y="2383764"/>
                  <a:pt x="5227637" y="3032919"/>
                </a:cubicBezTo>
                <a:lnTo>
                  <a:pt x="3454003" y="9067800"/>
                </a:lnTo>
                <a:lnTo>
                  <a:pt x="2412206" y="9067800"/>
                </a:lnTo>
                <a:lnTo>
                  <a:pt x="0" y="0"/>
                </a:lnTo>
                <a:lnTo>
                  <a:pt x="1116211" y="0"/>
                </a:lnTo>
                <a:lnTo>
                  <a:pt x="2548731" y="5600700"/>
                </a:lnTo>
                <a:cubicBezTo>
                  <a:pt x="2747169" y="6386381"/>
                  <a:pt x="2891829" y="7097581"/>
                  <a:pt x="2982714" y="7734300"/>
                </a:cubicBezTo>
                <a:cubicBezTo>
                  <a:pt x="3094368" y="6977592"/>
                  <a:pt x="3259733" y="6237420"/>
                  <a:pt x="3478808" y="5513785"/>
                </a:cubicBezTo>
                <a:lnTo>
                  <a:pt x="5103614" y="0"/>
                </a:lnTo>
                <a:lnTo>
                  <a:pt x="6219825" y="0"/>
                </a:lnTo>
                <a:lnTo>
                  <a:pt x="7924998" y="5563394"/>
                </a:lnTo>
                <a:cubicBezTo>
                  <a:pt x="8123436" y="6204347"/>
                  <a:pt x="8290917" y="6927983"/>
                  <a:pt x="8427442" y="7734300"/>
                </a:cubicBezTo>
                <a:cubicBezTo>
                  <a:pt x="8505891" y="7147190"/>
                  <a:pt x="8654719" y="6431823"/>
                  <a:pt x="8873926" y="5588199"/>
                </a:cubicBezTo>
                <a:lnTo>
                  <a:pt x="10300097" y="0"/>
                </a:lnTo>
                <a:lnTo>
                  <a:pt x="11416308" y="0"/>
                </a:lnTo>
                <a:close/>
                <a:moveTo>
                  <a:pt x="-167481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4" name="Freeform 1644"/>
          <p:cNvSpPr/>
          <p:nvPr/>
        </p:nvSpPr>
        <p:spPr>
          <a:xfrm>
            <a:off x="9785180" y="218974"/>
            <a:ext cx="136995" cy="108813"/>
          </a:xfrm>
          <a:custGeom>
            <a:avLst/>
            <a:gdLst/>
            <a:ahLst/>
            <a:cxnLst/>
            <a:rect l="0" t="0" r="0" b="0"/>
            <a:pathLst>
              <a:path w="11416308" h="9067800">
                <a:moveTo>
                  <a:pt x="8991600" y="9067800"/>
                </a:moveTo>
                <a:lnTo>
                  <a:pt x="7949803" y="9067800"/>
                </a:lnTo>
                <a:lnTo>
                  <a:pt x="6120606" y="2995613"/>
                </a:lnTo>
                <a:cubicBezTo>
                  <a:pt x="6033690" y="2726929"/>
                  <a:pt x="5936456" y="2387931"/>
                  <a:pt x="5828903" y="1978621"/>
                </a:cubicBezTo>
                <a:cubicBezTo>
                  <a:pt x="5721482" y="1569178"/>
                  <a:pt x="5665721" y="1323116"/>
                  <a:pt x="5661620" y="1240433"/>
                </a:cubicBezTo>
                <a:cubicBezTo>
                  <a:pt x="5570736" y="1786269"/>
                  <a:pt x="5426075" y="2383764"/>
                  <a:pt x="5227637" y="3032919"/>
                </a:cubicBezTo>
                <a:lnTo>
                  <a:pt x="3454003" y="9067800"/>
                </a:lnTo>
                <a:lnTo>
                  <a:pt x="2412206" y="9067800"/>
                </a:lnTo>
                <a:lnTo>
                  <a:pt x="0" y="0"/>
                </a:lnTo>
                <a:lnTo>
                  <a:pt x="1116211" y="0"/>
                </a:lnTo>
                <a:lnTo>
                  <a:pt x="2548731" y="5600700"/>
                </a:lnTo>
                <a:cubicBezTo>
                  <a:pt x="2747169" y="6386381"/>
                  <a:pt x="2891829" y="7097581"/>
                  <a:pt x="2982714" y="7734300"/>
                </a:cubicBezTo>
                <a:cubicBezTo>
                  <a:pt x="3094368" y="6977592"/>
                  <a:pt x="3259733" y="6237420"/>
                  <a:pt x="3478808" y="5513785"/>
                </a:cubicBezTo>
                <a:lnTo>
                  <a:pt x="5103614" y="0"/>
                </a:lnTo>
                <a:lnTo>
                  <a:pt x="6219825" y="0"/>
                </a:lnTo>
                <a:lnTo>
                  <a:pt x="7924998" y="5563394"/>
                </a:lnTo>
                <a:cubicBezTo>
                  <a:pt x="8123436" y="6204347"/>
                  <a:pt x="8290917" y="6927983"/>
                  <a:pt x="8427442" y="7734300"/>
                </a:cubicBezTo>
                <a:cubicBezTo>
                  <a:pt x="8505891" y="7147190"/>
                  <a:pt x="8654719" y="6431823"/>
                  <a:pt x="8873926" y="5588199"/>
                </a:cubicBezTo>
                <a:lnTo>
                  <a:pt x="10300097" y="0"/>
                </a:lnTo>
                <a:lnTo>
                  <a:pt x="11416308" y="0"/>
                </a:lnTo>
                <a:close/>
                <a:moveTo>
                  <a:pt x="-167481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5" name="Freeform 1645"/>
          <p:cNvSpPr/>
          <p:nvPr/>
        </p:nvSpPr>
        <p:spPr>
          <a:xfrm>
            <a:off x="9939219" y="218974"/>
            <a:ext cx="60648" cy="108813"/>
          </a:xfrm>
          <a:custGeom>
            <a:avLst/>
            <a:gdLst/>
            <a:ahLst/>
            <a:cxnLst/>
            <a:rect l="0" t="0" r="0" b="0"/>
            <a:pathLst>
              <a:path w="5054005" h="9067800">
                <a:moveTo>
                  <a:pt x="1054299" y="9067800"/>
                </a:moveTo>
                <a:lnTo>
                  <a:pt x="0" y="9067800"/>
                </a:lnTo>
                <a:lnTo>
                  <a:pt x="0" y="0"/>
                </a:lnTo>
                <a:lnTo>
                  <a:pt x="5054005" y="0"/>
                </a:lnTo>
                <a:lnTo>
                  <a:pt x="5054005" y="936427"/>
                </a:lnTo>
                <a:lnTo>
                  <a:pt x="1054299" y="936427"/>
                </a:lnTo>
                <a:lnTo>
                  <a:pt x="1054299" y="4254500"/>
                </a:lnTo>
                <a:lnTo>
                  <a:pt x="4812110" y="4254500"/>
                </a:lnTo>
                <a:lnTo>
                  <a:pt x="4812110" y="5190927"/>
                </a:lnTo>
                <a:lnTo>
                  <a:pt x="1054299" y="5190927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6" name="Freeform 1646"/>
          <p:cNvSpPr/>
          <p:nvPr/>
        </p:nvSpPr>
        <p:spPr>
          <a:xfrm>
            <a:off x="10009166" y="281305"/>
            <a:ext cx="36537" cy="11310"/>
          </a:xfrm>
          <a:custGeom>
            <a:avLst/>
            <a:gdLst/>
            <a:ahLst/>
            <a:cxnLst/>
            <a:rect l="0" t="0" r="0" b="0"/>
            <a:pathLst>
              <a:path w="3044825" h="942579">
                <a:moveTo>
                  <a:pt x="0" y="942579"/>
                </a:moveTo>
                <a:lnTo>
                  <a:pt x="0" y="0"/>
                </a:lnTo>
                <a:lnTo>
                  <a:pt x="3044825" y="0"/>
                </a:lnTo>
                <a:lnTo>
                  <a:pt x="3044825" y="942579"/>
                </a:lnTo>
                <a:close/>
                <a:moveTo>
                  <a:pt x="2410023" y="3873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7" name="Freeform 1647"/>
          <p:cNvSpPr/>
          <p:nvPr/>
        </p:nvSpPr>
        <p:spPr>
          <a:xfrm>
            <a:off x="10066915" y="218974"/>
            <a:ext cx="75383" cy="108813"/>
          </a:xfrm>
          <a:custGeom>
            <a:avLst/>
            <a:gdLst/>
            <a:ahLst/>
            <a:cxnLst/>
            <a:rect l="0" t="0" r="0" b="0"/>
            <a:pathLst>
              <a:path w="6281936" h="9067800">
                <a:moveTo>
                  <a:pt x="0" y="0"/>
                </a:moveTo>
                <a:lnTo>
                  <a:pt x="2561035" y="0"/>
                </a:lnTo>
                <a:cubicBezTo>
                  <a:pt x="3764095" y="0"/>
                  <a:pt x="4634310" y="180049"/>
                  <a:pt x="5171679" y="540147"/>
                </a:cubicBezTo>
                <a:cubicBezTo>
                  <a:pt x="5709180" y="900113"/>
                  <a:pt x="5977930" y="1469033"/>
                  <a:pt x="5977930" y="2246908"/>
                </a:cubicBezTo>
                <a:cubicBezTo>
                  <a:pt x="5977930" y="2784939"/>
                  <a:pt x="5828044" y="3228777"/>
                  <a:pt x="5528271" y="3578424"/>
                </a:cubicBezTo>
                <a:cubicBezTo>
                  <a:pt x="5228630" y="3928071"/>
                  <a:pt x="4791472" y="4154620"/>
                  <a:pt x="4216797" y="4258072"/>
                </a:cubicBezTo>
                <a:lnTo>
                  <a:pt x="4216797" y="4320183"/>
                </a:lnTo>
                <a:cubicBezTo>
                  <a:pt x="5593557" y="4555662"/>
                  <a:pt x="6281936" y="5278769"/>
                  <a:pt x="6281936" y="6489502"/>
                </a:cubicBezTo>
                <a:cubicBezTo>
                  <a:pt x="6281936" y="7299392"/>
                  <a:pt x="6008027" y="7931614"/>
                  <a:pt x="5460207" y="8386168"/>
                </a:cubicBezTo>
                <a:cubicBezTo>
                  <a:pt x="4912519" y="8840590"/>
                  <a:pt x="4146683" y="9067800"/>
                  <a:pt x="3162697" y="9067800"/>
                </a:cubicBezTo>
                <a:lnTo>
                  <a:pt x="0" y="9067800"/>
                </a:lnTo>
                <a:close/>
                <a:moveTo>
                  <a:pt x="7821415" y="9067800"/>
                </a:moveTo>
                <a:moveTo>
                  <a:pt x="1054299" y="3886200"/>
                </a:moveTo>
                <a:lnTo>
                  <a:pt x="2790627" y="3886200"/>
                </a:lnTo>
                <a:cubicBezTo>
                  <a:pt x="3534768" y="3886200"/>
                  <a:pt x="4070086" y="3769255"/>
                  <a:pt x="4396582" y="3535363"/>
                </a:cubicBezTo>
                <a:cubicBezTo>
                  <a:pt x="4723210" y="3301471"/>
                  <a:pt x="4886524" y="2907110"/>
                  <a:pt x="4886524" y="2352279"/>
                </a:cubicBezTo>
                <a:cubicBezTo>
                  <a:pt x="4886524" y="1843088"/>
                  <a:pt x="4704623" y="1475714"/>
                  <a:pt x="4340821" y="1250157"/>
                </a:cubicBezTo>
                <a:cubicBezTo>
                  <a:pt x="3977019" y="1024467"/>
                  <a:pt x="3398243" y="911622"/>
                  <a:pt x="2604493" y="911622"/>
                </a:cubicBezTo>
                <a:lnTo>
                  <a:pt x="1054299" y="911622"/>
                </a:lnTo>
                <a:close/>
                <a:moveTo>
                  <a:pt x="3935215" y="9067800"/>
                </a:moveTo>
                <a:moveTo>
                  <a:pt x="1054299" y="4779169"/>
                </a:moveTo>
                <a:lnTo>
                  <a:pt x="1054299" y="8168680"/>
                </a:lnTo>
                <a:lnTo>
                  <a:pt x="2945607" y="8168680"/>
                </a:lnTo>
                <a:cubicBezTo>
                  <a:pt x="3677312" y="8168680"/>
                  <a:pt x="4228175" y="8027194"/>
                  <a:pt x="4598194" y="7744222"/>
                </a:cubicBezTo>
                <a:cubicBezTo>
                  <a:pt x="4968214" y="7461250"/>
                  <a:pt x="5153224" y="7018206"/>
                  <a:pt x="5153224" y="6415088"/>
                </a:cubicBezTo>
                <a:cubicBezTo>
                  <a:pt x="5153224" y="5853245"/>
                  <a:pt x="4964047" y="5440165"/>
                  <a:pt x="4585693" y="5175846"/>
                </a:cubicBezTo>
                <a:cubicBezTo>
                  <a:pt x="4207471" y="4911395"/>
                  <a:pt x="3631870" y="4779169"/>
                  <a:pt x="2858890" y="4779169"/>
                </a:cubicBezTo>
                <a:close/>
                <a:moveTo>
                  <a:pt x="3042246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8" name="Freeform 1648"/>
          <p:cNvSpPr/>
          <p:nvPr/>
        </p:nvSpPr>
        <p:spPr>
          <a:xfrm>
            <a:off x="10163795" y="244729"/>
            <a:ext cx="46955" cy="83058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9" name="Freeform 1649"/>
          <p:cNvSpPr/>
          <p:nvPr/>
        </p:nvSpPr>
        <p:spPr>
          <a:xfrm>
            <a:off x="10219904" y="244882"/>
            <a:ext cx="65408" cy="84429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0" name="Freeform 1650"/>
          <p:cNvSpPr/>
          <p:nvPr/>
        </p:nvSpPr>
        <p:spPr>
          <a:xfrm>
            <a:off x="10303760" y="246253"/>
            <a:ext cx="59157" cy="81534"/>
          </a:xfrm>
          <a:custGeom>
            <a:avLst/>
            <a:gdLst/>
            <a:ahLst/>
            <a:cxnLst/>
            <a:rect l="0" t="0" r="0" b="0"/>
            <a:pathLst>
              <a:path w="4929783" h="6794500">
                <a:moveTo>
                  <a:pt x="4929783" y="6794500"/>
                </a:moveTo>
                <a:lnTo>
                  <a:pt x="0" y="6794500"/>
                </a:lnTo>
                <a:lnTo>
                  <a:pt x="0" y="6094016"/>
                </a:lnTo>
                <a:lnTo>
                  <a:pt x="3708201" y="799902"/>
                </a:lnTo>
                <a:lnTo>
                  <a:pt x="229394" y="799902"/>
                </a:lnTo>
                <a:lnTo>
                  <a:pt x="229394" y="0"/>
                </a:lnTo>
                <a:lnTo>
                  <a:pt x="4836914" y="0"/>
                </a:lnTo>
                <a:lnTo>
                  <a:pt x="4836914" y="799704"/>
                </a:lnTo>
                <a:lnTo>
                  <a:pt x="1178123" y="5994599"/>
                </a:lnTo>
                <a:lnTo>
                  <a:pt x="4929783" y="5994599"/>
                </a:lnTo>
                <a:close/>
                <a:moveTo>
                  <a:pt x="-508595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1" name="Freeform 1651"/>
          <p:cNvSpPr/>
          <p:nvPr/>
        </p:nvSpPr>
        <p:spPr>
          <a:xfrm>
            <a:off x="10381006" y="215940"/>
            <a:ext cx="14585" cy="111847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2" name="Freeform 1652"/>
          <p:cNvSpPr/>
          <p:nvPr/>
        </p:nvSpPr>
        <p:spPr>
          <a:xfrm>
            <a:off x="10420588" y="211963"/>
            <a:ext cx="12353" cy="115824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01A228-3585-4BB2-B4E4-4982F1762D93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5059" y="72131"/>
            <a:ext cx="6858594" cy="187163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3" name="Picture 1653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86" y="2194"/>
            <a:ext cx="10692017" cy="4378269"/>
          </a:xfrm>
          <a:prstGeom prst="rect">
            <a:avLst/>
          </a:prstGeom>
          <a:noFill/>
        </p:spPr>
      </p:pic>
      <p:sp>
        <p:nvSpPr>
          <p:cNvPr id="1655" name="Rectangle 1655"/>
          <p:cNvSpPr/>
          <p:nvPr/>
        </p:nvSpPr>
        <p:spPr>
          <a:xfrm>
            <a:off x="574255" y="4558804"/>
            <a:ext cx="9612879" cy="1058620"/>
          </a:xfrm>
          <a:prstGeom prst="rect">
            <a:avLst/>
          </a:prstGeom>
        </p:spPr>
      </p:sp>
      <p:sp>
        <p:nvSpPr>
          <p:cNvPr id="1656" name="Freeform 1656"/>
          <p:cNvSpPr/>
          <p:nvPr/>
        </p:nvSpPr>
        <p:spPr>
          <a:xfrm>
            <a:off x="594408" y="4638382"/>
            <a:ext cx="216858" cy="242697"/>
          </a:xfrm>
          <a:custGeom>
            <a:avLst/>
            <a:gdLst/>
            <a:ahLst/>
            <a:cxnLst/>
            <a:rect l="0" t="0" r="0" b="0"/>
            <a:pathLst>
              <a:path w="8340725" h="9334500">
                <a:moveTo>
                  <a:pt x="8340725" y="4664075"/>
                </a:moveTo>
                <a:cubicBezTo>
                  <a:pt x="8340725" y="6115447"/>
                  <a:pt x="7973814" y="7256728"/>
                  <a:pt x="7239993" y="8087916"/>
                </a:cubicBezTo>
                <a:cubicBezTo>
                  <a:pt x="6506171" y="8918972"/>
                  <a:pt x="5486070" y="9334500"/>
                  <a:pt x="4179689" y="9334500"/>
                </a:cubicBezTo>
                <a:cubicBezTo>
                  <a:pt x="2844337" y="9334500"/>
                  <a:pt x="1813851" y="8926182"/>
                  <a:pt x="1088232" y="8109546"/>
                </a:cubicBezTo>
                <a:cubicBezTo>
                  <a:pt x="362744" y="7292909"/>
                  <a:pt x="0" y="6140318"/>
                  <a:pt x="0" y="4651772"/>
                </a:cubicBezTo>
                <a:cubicBezTo>
                  <a:pt x="0" y="3175662"/>
                  <a:pt x="363802" y="2031339"/>
                  <a:pt x="1091407" y="1218804"/>
                </a:cubicBezTo>
                <a:cubicBezTo>
                  <a:pt x="1819011" y="406268"/>
                  <a:pt x="2852539" y="0"/>
                  <a:pt x="4191993" y="0"/>
                </a:cubicBezTo>
                <a:cubicBezTo>
                  <a:pt x="5494272" y="0"/>
                  <a:pt x="6511264" y="413478"/>
                  <a:pt x="7242969" y="1240433"/>
                </a:cubicBezTo>
                <a:cubicBezTo>
                  <a:pt x="7974807" y="2067388"/>
                  <a:pt x="8340725" y="3208603"/>
                  <a:pt x="8340725" y="4664075"/>
                </a:cubicBezTo>
                <a:close/>
                <a:moveTo>
                  <a:pt x="3768329" y="9207500"/>
                </a:moveTo>
                <a:moveTo>
                  <a:pt x="1116211" y="4664075"/>
                </a:moveTo>
                <a:cubicBezTo>
                  <a:pt x="1116211" y="5892271"/>
                  <a:pt x="1377686" y="6823737"/>
                  <a:pt x="1900635" y="7458472"/>
                </a:cubicBezTo>
                <a:cubicBezTo>
                  <a:pt x="2423584" y="8093208"/>
                  <a:pt x="3183268" y="8410575"/>
                  <a:pt x="4179689" y="8410575"/>
                </a:cubicBezTo>
                <a:cubicBezTo>
                  <a:pt x="5184312" y="8410575"/>
                  <a:pt x="5942939" y="8094266"/>
                  <a:pt x="6455569" y="7461647"/>
                </a:cubicBezTo>
                <a:cubicBezTo>
                  <a:pt x="6968199" y="6828896"/>
                  <a:pt x="7224514" y="5896372"/>
                  <a:pt x="7224514" y="4664075"/>
                </a:cubicBezTo>
                <a:cubicBezTo>
                  <a:pt x="7224514" y="3444346"/>
                  <a:pt x="6969191" y="2519165"/>
                  <a:pt x="6458546" y="1888530"/>
                </a:cubicBezTo>
                <a:cubicBezTo>
                  <a:pt x="5948032" y="1257896"/>
                  <a:pt x="5192514" y="942579"/>
                  <a:pt x="4191993" y="942579"/>
                </a:cubicBezTo>
                <a:cubicBezTo>
                  <a:pt x="3187370" y="942579"/>
                  <a:pt x="2423584" y="1259946"/>
                  <a:pt x="1900635" y="1894682"/>
                </a:cubicBezTo>
                <a:cubicBezTo>
                  <a:pt x="1377686" y="2529417"/>
                  <a:pt x="1116211" y="3452548"/>
                  <a:pt x="1116211" y="4664075"/>
                </a:cubicBezTo>
                <a:close/>
                <a:moveTo>
                  <a:pt x="3768329" y="9207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7" name="Freeform 1657"/>
          <p:cNvSpPr/>
          <p:nvPr/>
        </p:nvSpPr>
        <p:spPr>
          <a:xfrm>
            <a:off x="857230" y="4701120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8" name="Freeform 1658"/>
          <p:cNvSpPr/>
          <p:nvPr/>
        </p:nvSpPr>
        <p:spPr>
          <a:xfrm>
            <a:off x="1061181" y="4697818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9" name="Freeform 1659"/>
          <p:cNvSpPr/>
          <p:nvPr/>
        </p:nvSpPr>
        <p:spPr>
          <a:xfrm>
            <a:off x="1280466" y="4697818"/>
            <a:ext cx="155586" cy="259207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0" name="Freeform 1660"/>
          <p:cNvSpPr/>
          <p:nvPr/>
        </p:nvSpPr>
        <p:spPr>
          <a:xfrm>
            <a:off x="1482186" y="4697818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1" name="Freeform 1661"/>
          <p:cNvSpPr/>
          <p:nvPr/>
        </p:nvSpPr>
        <p:spPr>
          <a:xfrm>
            <a:off x="1606512" y="4697818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2" name="Freeform 1662"/>
          <p:cNvSpPr/>
          <p:nvPr/>
        </p:nvSpPr>
        <p:spPr>
          <a:xfrm>
            <a:off x="1789677" y="4697818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3" name="Freeform 1663"/>
          <p:cNvSpPr/>
          <p:nvPr/>
        </p:nvSpPr>
        <p:spPr>
          <a:xfrm>
            <a:off x="1948005" y="4697818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4" name="Freeform 1664"/>
          <p:cNvSpPr/>
          <p:nvPr/>
        </p:nvSpPr>
        <p:spPr>
          <a:xfrm>
            <a:off x="2142454" y="4697818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5" name="Freeform 1665"/>
          <p:cNvSpPr/>
          <p:nvPr/>
        </p:nvSpPr>
        <p:spPr>
          <a:xfrm>
            <a:off x="2321093" y="4660176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6" name="Freeform 1666"/>
          <p:cNvSpPr/>
          <p:nvPr/>
        </p:nvSpPr>
        <p:spPr>
          <a:xfrm>
            <a:off x="2532310" y="4698149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7" name="Freeform 1667"/>
          <p:cNvSpPr/>
          <p:nvPr/>
        </p:nvSpPr>
        <p:spPr>
          <a:xfrm>
            <a:off x="2728526" y="4697818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8" name="Freeform 1668"/>
          <p:cNvSpPr/>
          <p:nvPr/>
        </p:nvSpPr>
        <p:spPr>
          <a:xfrm>
            <a:off x="2920708" y="4626825"/>
            <a:ext cx="155426" cy="25425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9" name="Freeform 1669"/>
          <p:cNvSpPr/>
          <p:nvPr/>
        </p:nvSpPr>
        <p:spPr>
          <a:xfrm>
            <a:off x="3193684" y="4625174"/>
            <a:ext cx="121410" cy="252603"/>
          </a:xfrm>
          <a:custGeom>
            <a:avLst/>
            <a:gdLst/>
            <a:ahLst/>
            <a:cxnLst/>
            <a:rect l="0" t="0" r="0" b="0"/>
            <a:pathLst>
              <a:path w="4669631" h="9715500">
                <a:moveTo>
                  <a:pt x="3975100" y="3720108"/>
                </a:moveTo>
                <a:lnTo>
                  <a:pt x="2244923" y="3720108"/>
                </a:lnTo>
                <a:lnTo>
                  <a:pt x="2244923" y="9715500"/>
                </a:lnTo>
                <a:lnTo>
                  <a:pt x="1215430" y="9715500"/>
                </a:lnTo>
                <a:lnTo>
                  <a:pt x="1215430" y="3720108"/>
                </a:lnTo>
                <a:lnTo>
                  <a:pt x="0" y="3720108"/>
                </a:lnTo>
                <a:lnTo>
                  <a:pt x="0" y="3254971"/>
                </a:lnTo>
                <a:lnTo>
                  <a:pt x="1215430" y="2882900"/>
                </a:lnTo>
                <a:lnTo>
                  <a:pt x="1215430" y="2504679"/>
                </a:lnTo>
                <a:cubicBezTo>
                  <a:pt x="1215430" y="834893"/>
                  <a:pt x="1945150" y="0"/>
                  <a:pt x="3404592" y="0"/>
                </a:cubicBezTo>
                <a:cubicBezTo>
                  <a:pt x="3764293" y="0"/>
                  <a:pt x="4185973" y="72364"/>
                  <a:pt x="4669631" y="217091"/>
                </a:cubicBezTo>
                <a:lnTo>
                  <a:pt x="4402931" y="1041797"/>
                </a:lnTo>
                <a:cubicBezTo>
                  <a:pt x="4006056" y="913607"/>
                  <a:pt x="3667059" y="849511"/>
                  <a:pt x="3385939" y="849511"/>
                </a:cubicBezTo>
                <a:cubicBezTo>
                  <a:pt x="2997398" y="849511"/>
                  <a:pt x="2710061" y="978694"/>
                  <a:pt x="2523926" y="1237060"/>
                </a:cubicBezTo>
                <a:cubicBezTo>
                  <a:pt x="2337924" y="1495293"/>
                  <a:pt x="2244923" y="1909630"/>
                  <a:pt x="2244923" y="2480072"/>
                </a:cubicBezTo>
                <a:lnTo>
                  <a:pt x="2244923" y="2920207"/>
                </a:lnTo>
                <a:lnTo>
                  <a:pt x="3975100" y="2920207"/>
                </a:lnTo>
                <a:close/>
                <a:moveTo>
                  <a:pt x="5815608" y="9715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0" name="Freeform 1670"/>
          <p:cNvSpPr/>
          <p:nvPr/>
        </p:nvSpPr>
        <p:spPr>
          <a:xfrm>
            <a:off x="3326696" y="4701120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1" name="Freeform 1671"/>
          <p:cNvSpPr/>
          <p:nvPr/>
        </p:nvSpPr>
        <p:spPr>
          <a:xfrm>
            <a:off x="3507270" y="4660176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2" name="Freeform 1672"/>
          <p:cNvSpPr/>
          <p:nvPr/>
        </p:nvSpPr>
        <p:spPr>
          <a:xfrm>
            <a:off x="3644646" y="4701120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3" name="Freeform 1673"/>
          <p:cNvSpPr/>
          <p:nvPr/>
        </p:nvSpPr>
        <p:spPr>
          <a:xfrm>
            <a:off x="3848597" y="4697818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4" name="Freeform 1674"/>
          <p:cNvSpPr/>
          <p:nvPr/>
        </p:nvSpPr>
        <p:spPr>
          <a:xfrm>
            <a:off x="3972924" y="4697818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5" name="Freeform 1675"/>
          <p:cNvSpPr/>
          <p:nvPr/>
        </p:nvSpPr>
        <p:spPr>
          <a:xfrm>
            <a:off x="4242664" y="4626825"/>
            <a:ext cx="155426" cy="25425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6" name="Freeform 1676"/>
          <p:cNvSpPr/>
          <p:nvPr/>
        </p:nvSpPr>
        <p:spPr>
          <a:xfrm>
            <a:off x="4444383" y="4697818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7" name="Freeform 1677"/>
          <p:cNvSpPr/>
          <p:nvPr/>
        </p:nvSpPr>
        <p:spPr>
          <a:xfrm>
            <a:off x="4638832" y="4697818"/>
            <a:ext cx="155586" cy="259207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8" name="Freeform 1678"/>
          <p:cNvSpPr/>
          <p:nvPr/>
        </p:nvSpPr>
        <p:spPr>
          <a:xfrm>
            <a:off x="4830717" y="4697818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9" name="Freeform 1679"/>
          <p:cNvSpPr/>
          <p:nvPr/>
        </p:nvSpPr>
        <p:spPr>
          <a:xfrm>
            <a:off x="5025166" y="4697818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0" name="Freeform 1680"/>
          <p:cNvSpPr/>
          <p:nvPr/>
        </p:nvSpPr>
        <p:spPr>
          <a:xfrm>
            <a:off x="5217348" y="4626825"/>
            <a:ext cx="155426" cy="25425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1" name="Freeform 1681"/>
          <p:cNvSpPr/>
          <p:nvPr/>
        </p:nvSpPr>
        <p:spPr>
          <a:xfrm>
            <a:off x="5417618" y="4697818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2" name="Freeform 1682"/>
          <p:cNvSpPr/>
          <p:nvPr/>
        </p:nvSpPr>
        <p:spPr>
          <a:xfrm>
            <a:off x="5661104" y="4697818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3" name="Freeform 1683"/>
          <p:cNvSpPr/>
          <p:nvPr/>
        </p:nvSpPr>
        <p:spPr>
          <a:xfrm>
            <a:off x="5869751" y="4697818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4" name="Freeform 1684"/>
          <p:cNvSpPr/>
          <p:nvPr/>
        </p:nvSpPr>
        <p:spPr>
          <a:xfrm>
            <a:off x="6143708" y="4698149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5" name="Freeform 1685"/>
          <p:cNvSpPr/>
          <p:nvPr/>
        </p:nvSpPr>
        <p:spPr>
          <a:xfrm>
            <a:off x="6415227" y="4697818"/>
            <a:ext cx="127694" cy="183261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6" name="Freeform 1686"/>
          <p:cNvSpPr/>
          <p:nvPr/>
        </p:nvSpPr>
        <p:spPr>
          <a:xfrm>
            <a:off x="6571742" y="4697818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7" name="Freeform 1687"/>
          <p:cNvSpPr/>
          <p:nvPr/>
        </p:nvSpPr>
        <p:spPr>
          <a:xfrm>
            <a:off x="6780356" y="4697818"/>
            <a:ext cx="252004" cy="179959"/>
          </a:xfrm>
          <a:custGeom>
            <a:avLst/>
            <a:gdLst/>
            <a:ahLst/>
            <a:cxnLst/>
            <a:rect l="0" t="0" r="0" b="0"/>
            <a:pathLst>
              <a:path w="9692481" h="6921500">
                <a:moveTo>
                  <a:pt x="8662987" y="6921500"/>
                </a:moveTo>
                <a:lnTo>
                  <a:pt x="8662987" y="2499321"/>
                </a:lnTo>
                <a:cubicBezTo>
                  <a:pt x="8662987" y="1957586"/>
                  <a:pt x="8547232" y="1551319"/>
                  <a:pt x="8315722" y="1280518"/>
                </a:cubicBezTo>
                <a:cubicBezTo>
                  <a:pt x="8084211" y="1009717"/>
                  <a:pt x="7724576" y="874316"/>
                  <a:pt x="7236817" y="874316"/>
                </a:cubicBezTo>
                <a:cubicBezTo>
                  <a:pt x="6595996" y="874316"/>
                  <a:pt x="6122590" y="1058334"/>
                  <a:pt x="5816600" y="1426369"/>
                </a:cubicBezTo>
                <a:cubicBezTo>
                  <a:pt x="5510742" y="1794272"/>
                  <a:pt x="5357812" y="2360745"/>
                  <a:pt x="5357812" y="3125788"/>
                </a:cubicBezTo>
                <a:lnTo>
                  <a:pt x="5357812" y="6921500"/>
                </a:lnTo>
                <a:lnTo>
                  <a:pt x="4328517" y="6921500"/>
                </a:lnTo>
                <a:lnTo>
                  <a:pt x="4328517" y="2499321"/>
                </a:lnTo>
                <a:cubicBezTo>
                  <a:pt x="4328517" y="1957586"/>
                  <a:pt x="4212762" y="1551319"/>
                  <a:pt x="3981251" y="1280518"/>
                </a:cubicBezTo>
                <a:cubicBezTo>
                  <a:pt x="3749741" y="1009717"/>
                  <a:pt x="3387989" y="874316"/>
                  <a:pt x="2895997" y="874316"/>
                </a:cubicBezTo>
                <a:cubicBezTo>
                  <a:pt x="2251075" y="874316"/>
                  <a:pt x="1778727" y="1067661"/>
                  <a:pt x="1478954" y="1454349"/>
                </a:cubicBezTo>
                <a:cubicBezTo>
                  <a:pt x="1179314" y="1840905"/>
                  <a:pt x="1029494" y="2474516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100"/>
                </a:lnTo>
                <a:lnTo>
                  <a:pt x="1054298" y="1054100"/>
                </a:lnTo>
                <a:cubicBezTo>
                  <a:pt x="1248635" y="723371"/>
                  <a:pt x="1522478" y="465006"/>
                  <a:pt x="1875829" y="279004"/>
                </a:cubicBezTo>
                <a:cubicBezTo>
                  <a:pt x="2229313" y="93002"/>
                  <a:pt x="2625196" y="0"/>
                  <a:pt x="3063478" y="0"/>
                </a:cubicBezTo>
                <a:cubicBezTo>
                  <a:pt x="4125912" y="0"/>
                  <a:pt x="4820444" y="384440"/>
                  <a:pt x="5147072" y="1153319"/>
                </a:cubicBezTo>
                <a:lnTo>
                  <a:pt x="5196681" y="1153319"/>
                </a:lnTo>
                <a:cubicBezTo>
                  <a:pt x="5399219" y="797851"/>
                  <a:pt x="5692709" y="516798"/>
                  <a:pt x="6077148" y="310158"/>
                </a:cubicBezTo>
                <a:cubicBezTo>
                  <a:pt x="6461720" y="103386"/>
                  <a:pt x="6899936" y="0"/>
                  <a:pt x="7391797" y="0"/>
                </a:cubicBezTo>
                <a:cubicBezTo>
                  <a:pt x="8160808" y="0"/>
                  <a:pt x="8736475" y="197446"/>
                  <a:pt x="9118798" y="592336"/>
                </a:cubicBezTo>
                <a:cubicBezTo>
                  <a:pt x="9501253" y="987227"/>
                  <a:pt x="9692481" y="1618787"/>
                  <a:pt x="9692481" y="2487018"/>
                </a:cubicBezTo>
                <a:lnTo>
                  <a:pt x="9692481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8" name="Freeform 1688"/>
          <p:cNvSpPr/>
          <p:nvPr/>
        </p:nvSpPr>
        <p:spPr>
          <a:xfrm>
            <a:off x="7086815" y="4697818"/>
            <a:ext cx="252004" cy="179959"/>
          </a:xfrm>
          <a:custGeom>
            <a:avLst/>
            <a:gdLst/>
            <a:ahLst/>
            <a:cxnLst/>
            <a:rect l="0" t="0" r="0" b="0"/>
            <a:pathLst>
              <a:path w="9692481" h="6921500">
                <a:moveTo>
                  <a:pt x="8662987" y="6921500"/>
                </a:moveTo>
                <a:lnTo>
                  <a:pt x="8662987" y="2499321"/>
                </a:lnTo>
                <a:cubicBezTo>
                  <a:pt x="8662987" y="1957586"/>
                  <a:pt x="8547232" y="1551319"/>
                  <a:pt x="8315722" y="1280518"/>
                </a:cubicBezTo>
                <a:cubicBezTo>
                  <a:pt x="8084211" y="1009717"/>
                  <a:pt x="7724576" y="874316"/>
                  <a:pt x="7236817" y="874316"/>
                </a:cubicBezTo>
                <a:cubicBezTo>
                  <a:pt x="6595996" y="874316"/>
                  <a:pt x="6122590" y="1058334"/>
                  <a:pt x="5816600" y="1426369"/>
                </a:cubicBezTo>
                <a:cubicBezTo>
                  <a:pt x="5510742" y="1794272"/>
                  <a:pt x="5357812" y="2360745"/>
                  <a:pt x="5357812" y="3125788"/>
                </a:cubicBezTo>
                <a:lnTo>
                  <a:pt x="5357812" y="6921500"/>
                </a:lnTo>
                <a:lnTo>
                  <a:pt x="4328517" y="6921500"/>
                </a:lnTo>
                <a:lnTo>
                  <a:pt x="4328517" y="2499321"/>
                </a:lnTo>
                <a:cubicBezTo>
                  <a:pt x="4328517" y="1957586"/>
                  <a:pt x="4212762" y="1551319"/>
                  <a:pt x="3981251" y="1280518"/>
                </a:cubicBezTo>
                <a:cubicBezTo>
                  <a:pt x="3749741" y="1009717"/>
                  <a:pt x="3387989" y="874316"/>
                  <a:pt x="2895997" y="874316"/>
                </a:cubicBezTo>
                <a:cubicBezTo>
                  <a:pt x="2251075" y="874316"/>
                  <a:pt x="1778727" y="1067661"/>
                  <a:pt x="1478954" y="1454349"/>
                </a:cubicBezTo>
                <a:cubicBezTo>
                  <a:pt x="1179314" y="1840905"/>
                  <a:pt x="1029494" y="2474516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100"/>
                </a:lnTo>
                <a:lnTo>
                  <a:pt x="1054298" y="1054100"/>
                </a:lnTo>
                <a:cubicBezTo>
                  <a:pt x="1248635" y="723371"/>
                  <a:pt x="1522478" y="465006"/>
                  <a:pt x="1875829" y="279004"/>
                </a:cubicBezTo>
                <a:cubicBezTo>
                  <a:pt x="2229313" y="93002"/>
                  <a:pt x="2625196" y="0"/>
                  <a:pt x="3063478" y="0"/>
                </a:cubicBezTo>
                <a:cubicBezTo>
                  <a:pt x="4125912" y="0"/>
                  <a:pt x="4820444" y="384440"/>
                  <a:pt x="5147072" y="1153319"/>
                </a:cubicBezTo>
                <a:lnTo>
                  <a:pt x="5196681" y="1153319"/>
                </a:lnTo>
                <a:cubicBezTo>
                  <a:pt x="5399219" y="797851"/>
                  <a:pt x="5692709" y="516798"/>
                  <a:pt x="6077148" y="310158"/>
                </a:cubicBezTo>
                <a:cubicBezTo>
                  <a:pt x="6461720" y="103386"/>
                  <a:pt x="6899936" y="0"/>
                  <a:pt x="7391797" y="0"/>
                </a:cubicBezTo>
                <a:cubicBezTo>
                  <a:pt x="8160808" y="0"/>
                  <a:pt x="8736475" y="197446"/>
                  <a:pt x="9118798" y="592336"/>
                </a:cubicBezTo>
                <a:cubicBezTo>
                  <a:pt x="9501253" y="987227"/>
                  <a:pt x="9692481" y="1618787"/>
                  <a:pt x="9692481" y="2487018"/>
                </a:cubicBezTo>
                <a:lnTo>
                  <a:pt x="9692481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9" name="Freeform 1689"/>
          <p:cNvSpPr/>
          <p:nvPr/>
        </p:nvSpPr>
        <p:spPr>
          <a:xfrm>
            <a:off x="7391019" y="4635442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0" name="Freeform 1690"/>
          <p:cNvSpPr/>
          <p:nvPr/>
        </p:nvSpPr>
        <p:spPr>
          <a:xfrm>
            <a:off x="7452744" y="4660176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1" name="Freeform 1691"/>
          <p:cNvSpPr/>
          <p:nvPr/>
        </p:nvSpPr>
        <p:spPr>
          <a:xfrm>
            <a:off x="7592021" y="4697818"/>
            <a:ext cx="252004" cy="179959"/>
          </a:xfrm>
          <a:custGeom>
            <a:avLst/>
            <a:gdLst/>
            <a:ahLst/>
            <a:cxnLst/>
            <a:rect l="0" t="0" r="0" b="0"/>
            <a:pathLst>
              <a:path w="9692481" h="6921500">
                <a:moveTo>
                  <a:pt x="8662987" y="6921500"/>
                </a:moveTo>
                <a:lnTo>
                  <a:pt x="8662987" y="2499321"/>
                </a:lnTo>
                <a:cubicBezTo>
                  <a:pt x="8662987" y="1957586"/>
                  <a:pt x="8547232" y="1551319"/>
                  <a:pt x="8315722" y="1280518"/>
                </a:cubicBezTo>
                <a:cubicBezTo>
                  <a:pt x="8084211" y="1009717"/>
                  <a:pt x="7724576" y="874316"/>
                  <a:pt x="7236817" y="874316"/>
                </a:cubicBezTo>
                <a:cubicBezTo>
                  <a:pt x="6595996" y="874316"/>
                  <a:pt x="6122590" y="1058334"/>
                  <a:pt x="5816600" y="1426369"/>
                </a:cubicBezTo>
                <a:cubicBezTo>
                  <a:pt x="5510742" y="1794272"/>
                  <a:pt x="5357812" y="2360745"/>
                  <a:pt x="5357812" y="3125788"/>
                </a:cubicBezTo>
                <a:lnTo>
                  <a:pt x="5357812" y="6921500"/>
                </a:lnTo>
                <a:lnTo>
                  <a:pt x="4328517" y="6921500"/>
                </a:lnTo>
                <a:lnTo>
                  <a:pt x="4328517" y="2499321"/>
                </a:lnTo>
                <a:cubicBezTo>
                  <a:pt x="4328517" y="1957586"/>
                  <a:pt x="4212762" y="1551319"/>
                  <a:pt x="3981251" y="1280518"/>
                </a:cubicBezTo>
                <a:cubicBezTo>
                  <a:pt x="3749741" y="1009717"/>
                  <a:pt x="3387989" y="874316"/>
                  <a:pt x="2895997" y="874316"/>
                </a:cubicBezTo>
                <a:cubicBezTo>
                  <a:pt x="2251075" y="874316"/>
                  <a:pt x="1778727" y="1067661"/>
                  <a:pt x="1478954" y="1454349"/>
                </a:cubicBezTo>
                <a:cubicBezTo>
                  <a:pt x="1179314" y="1840905"/>
                  <a:pt x="1029494" y="2474516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100"/>
                </a:lnTo>
                <a:lnTo>
                  <a:pt x="1054298" y="1054100"/>
                </a:lnTo>
                <a:cubicBezTo>
                  <a:pt x="1248635" y="723371"/>
                  <a:pt x="1522478" y="465006"/>
                  <a:pt x="1875829" y="279004"/>
                </a:cubicBezTo>
                <a:cubicBezTo>
                  <a:pt x="2229313" y="93002"/>
                  <a:pt x="2625196" y="0"/>
                  <a:pt x="3063478" y="0"/>
                </a:cubicBezTo>
                <a:cubicBezTo>
                  <a:pt x="4125912" y="0"/>
                  <a:pt x="4820444" y="384440"/>
                  <a:pt x="5147072" y="1153319"/>
                </a:cubicBezTo>
                <a:lnTo>
                  <a:pt x="5196681" y="1153319"/>
                </a:lnTo>
                <a:cubicBezTo>
                  <a:pt x="5399219" y="797851"/>
                  <a:pt x="5692709" y="516798"/>
                  <a:pt x="6077148" y="310158"/>
                </a:cubicBezTo>
                <a:cubicBezTo>
                  <a:pt x="6461720" y="103386"/>
                  <a:pt x="6899936" y="0"/>
                  <a:pt x="7391797" y="0"/>
                </a:cubicBezTo>
                <a:cubicBezTo>
                  <a:pt x="8160808" y="0"/>
                  <a:pt x="8736475" y="197446"/>
                  <a:pt x="9118798" y="592336"/>
                </a:cubicBezTo>
                <a:cubicBezTo>
                  <a:pt x="9501253" y="987227"/>
                  <a:pt x="9692481" y="1618787"/>
                  <a:pt x="9692481" y="2487018"/>
                </a:cubicBezTo>
                <a:lnTo>
                  <a:pt x="9692481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2" name="Freeform 1692"/>
          <p:cNvSpPr/>
          <p:nvPr/>
        </p:nvSpPr>
        <p:spPr>
          <a:xfrm>
            <a:off x="7888646" y="4697818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3" name="Freeform 1693"/>
          <p:cNvSpPr/>
          <p:nvPr/>
        </p:nvSpPr>
        <p:spPr>
          <a:xfrm>
            <a:off x="8083061" y="4697818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4" name="Freeform 1694"/>
          <p:cNvSpPr/>
          <p:nvPr/>
        </p:nvSpPr>
        <p:spPr>
          <a:xfrm>
            <a:off x="8261668" y="4660176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5" name="Freeform 1695"/>
          <p:cNvSpPr/>
          <p:nvPr/>
        </p:nvSpPr>
        <p:spPr>
          <a:xfrm>
            <a:off x="8397075" y="4696498"/>
            <a:ext cx="38855" cy="185902"/>
          </a:xfrm>
          <a:custGeom>
            <a:avLst/>
            <a:gdLst/>
            <a:ahLst/>
            <a:cxnLst/>
            <a:rect l="0" t="0" r="0" b="0"/>
            <a:pathLst>
              <a:path w="1494432" h="7150100">
                <a:moveTo>
                  <a:pt x="0" y="6312893"/>
                </a:moveTo>
                <a:cubicBezTo>
                  <a:pt x="0" y="6035874"/>
                  <a:pt x="63037" y="5826059"/>
                  <a:pt x="189111" y="5683449"/>
                </a:cubicBezTo>
                <a:cubicBezTo>
                  <a:pt x="315185" y="5540839"/>
                  <a:pt x="496027" y="5469533"/>
                  <a:pt x="731639" y="5469533"/>
                </a:cubicBezTo>
                <a:cubicBezTo>
                  <a:pt x="971484" y="5469533"/>
                  <a:pt x="1158544" y="5540839"/>
                  <a:pt x="1292820" y="5683449"/>
                </a:cubicBezTo>
                <a:cubicBezTo>
                  <a:pt x="1427228" y="5826059"/>
                  <a:pt x="1494432" y="6035874"/>
                  <a:pt x="1494432" y="6312893"/>
                </a:cubicBezTo>
                <a:cubicBezTo>
                  <a:pt x="1494432" y="6581577"/>
                  <a:pt x="1426236" y="6788283"/>
                  <a:pt x="1289843" y="6933010"/>
                </a:cubicBezTo>
                <a:cubicBezTo>
                  <a:pt x="1153451" y="7077736"/>
                  <a:pt x="967382" y="7150100"/>
                  <a:pt x="731639" y="7150100"/>
                </a:cubicBezTo>
                <a:cubicBezTo>
                  <a:pt x="520898" y="7150100"/>
                  <a:pt x="346273" y="7085012"/>
                  <a:pt x="207764" y="6954838"/>
                </a:cubicBezTo>
                <a:cubicBezTo>
                  <a:pt x="69254" y="6824531"/>
                  <a:pt x="0" y="6610549"/>
                  <a:pt x="0" y="6312893"/>
                </a:cubicBezTo>
                <a:close/>
                <a:moveTo>
                  <a:pt x="-283171" y="6972300"/>
                </a:moveTo>
                <a:moveTo>
                  <a:pt x="0" y="837208"/>
                </a:moveTo>
                <a:cubicBezTo>
                  <a:pt x="0" y="279070"/>
                  <a:pt x="243879" y="0"/>
                  <a:pt x="731639" y="0"/>
                </a:cubicBezTo>
                <a:cubicBezTo>
                  <a:pt x="1240168" y="0"/>
                  <a:pt x="1494432" y="279070"/>
                  <a:pt x="1494432" y="837208"/>
                </a:cubicBezTo>
                <a:cubicBezTo>
                  <a:pt x="1494432" y="1105893"/>
                  <a:pt x="1426236" y="1312598"/>
                  <a:pt x="1289843" y="1457325"/>
                </a:cubicBezTo>
                <a:cubicBezTo>
                  <a:pt x="1153451" y="1602053"/>
                  <a:pt x="967382" y="1674416"/>
                  <a:pt x="731639" y="1674416"/>
                </a:cubicBezTo>
                <a:cubicBezTo>
                  <a:pt x="520898" y="1674416"/>
                  <a:pt x="346273" y="1609329"/>
                  <a:pt x="207764" y="1479154"/>
                </a:cubicBezTo>
                <a:cubicBezTo>
                  <a:pt x="69254" y="1348846"/>
                  <a:pt x="0" y="1134865"/>
                  <a:pt x="0" y="837208"/>
                </a:cubicBezTo>
                <a:close/>
                <a:moveTo>
                  <a:pt x="5192514" y="6972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6" name="Freeform 1696"/>
          <p:cNvSpPr/>
          <p:nvPr/>
        </p:nvSpPr>
        <p:spPr>
          <a:xfrm>
            <a:off x="8552431" y="4659113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7" name="Freeform 1697"/>
          <p:cNvSpPr/>
          <p:nvPr/>
        </p:nvSpPr>
        <p:spPr>
          <a:xfrm>
            <a:off x="8702331" y="4694186"/>
            <a:ext cx="174773" cy="186893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8" name="Freeform 1698"/>
          <p:cNvSpPr/>
          <p:nvPr/>
        </p:nvSpPr>
        <p:spPr>
          <a:xfrm>
            <a:off x="9002154" y="4694186"/>
            <a:ext cx="168324" cy="262839"/>
          </a:xfrm>
          <a:custGeom>
            <a:avLst/>
            <a:gdLst/>
            <a:ahLst/>
            <a:cxnLst/>
            <a:rect l="0" t="0" r="0" b="0"/>
            <a:pathLst>
              <a:path w="6474023" h="10109200">
                <a:moveTo>
                  <a:pt x="3807420" y="7188200"/>
                </a:moveTo>
                <a:cubicBezTo>
                  <a:pt x="2993033" y="7188200"/>
                  <a:pt x="2354329" y="6892595"/>
                  <a:pt x="1891308" y="6301383"/>
                </a:cubicBezTo>
                <a:lnTo>
                  <a:pt x="1792089" y="6301383"/>
                </a:lnTo>
                <a:cubicBezTo>
                  <a:pt x="1858235" y="6879233"/>
                  <a:pt x="1891308" y="7213600"/>
                  <a:pt x="1891308" y="7304484"/>
                </a:cubicBezTo>
                <a:lnTo>
                  <a:pt x="1891308" y="10109200"/>
                </a:lnTo>
                <a:lnTo>
                  <a:pt x="0" y="10109200"/>
                </a:lnTo>
                <a:lnTo>
                  <a:pt x="0" y="127000"/>
                </a:lnTo>
                <a:lnTo>
                  <a:pt x="1537891" y="127000"/>
                </a:lnTo>
                <a:lnTo>
                  <a:pt x="1804591" y="1029494"/>
                </a:lnTo>
                <a:lnTo>
                  <a:pt x="1891308" y="1029494"/>
                </a:lnTo>
                <a:cubicBezTo>
                  <a:pt x="2333691" y="343165"/>
                  <a:pt x="2988998" y="0"/>
                  <a:pt x="3857228" y="0"/>
                </a:cubicBezTo>
                <a:cubicBezTo>
                  <a:pt x="4675717" y="0"/>
                  <a:pt x="5316471" y="316310"/>
                  <a:pt x="5779492" y="948929"/>
                </a:cubicBezTo>
                <a:cubicBezTo>
                  <a:pt x="6242513" y="1581547"/>
                  <a:pt x="6474023" y="2460162"/>
                  <a:pt x="6474023" y="3584774"/>
                </a:cubicBezTo>
                <a:cubicBezTo>
                  <a:pt x="6474023" y="4324946"/>
                  <a:pt x="6365478" y="4967949"/>
                  <a:pt x="6148388" y="5513785"/>
                </a:cubicBezTo>
                <a:cubicBezTo>
                  <a:pt x="5931429" y="6059488"/>
                  <a:pt x="5622396" y="6475016"/>
                  <a:pt x="5221288" y="6760369"/>
                </a:cubicBezTo>
                <a:cubicBezTo>
                  <a:pt x="4820312" y="7045590"/>
                  <a:pt x="4349023" y="7188200"/>
                  <a:pt x="3807420" y="7188200"/>
                </a:cubicBezTo>
                <a:close/>
                <a:moveTo>
                  <a:pt x="-1119187" y="7061200"/>
                </a:moveTo>
                <a:moveTo>
                  <a:pt x="3249414" y="1513086"/>
                </a:moveTo>
                <a:cubicBezTo>
                  <a:pt x="2782292" y="1513086"/>
                  <a:pt x="2441244" y="1656821"/>
                  <a:pt x="2226270" y="1944291"/>
                </a:cubicBezTo>
                <a:cubicBezTo>
                  <a:pt x="2011296" y="2231629"/>
                  <a:pt x="1899642" y="2706093"/>
                  <a:pt x="1891308" y="3367683"/>
                </a:cubicBezTo>
                <a:lnTo>
                  <a:pt x="1891308" y="3572272"/>
                </a:lnTo>
                <a:cubicBezTo>
                  <a:pt x="1891308" y="4316678"/>
                  <a:pt x="2001904" y="4850144"/>
                  <a:pt x="2223095" y="5172671"/>
                </a:cubicBezTo>
                <a:cubicBezTo>
                  <a:pt x="2444287" y="5495198"/>
                  <a:pt x="2794662" y="5656461"/>
                  <a:pt x="3274219" y="5656461"/>
                </a:cubicBezTo>
                <a:cubicBezTo>
                  <a:pt x="4121679" y="5656461"/>
                  <a:pt x="4545409" y="4957631"/>
                  <a:pt x="4545409" y="3559969"/>
                </a:cubicBezTo>
                <a:cubicBezTo>
                  <a:pt x="4545409" y="2877609"/>
                  <a:pt x="4441031" y="2365905"/>
                  <a:pt x="4232275" y="2024857"/>
                </a:cubicBezTo>
                <a:cubicBezTo>
                  <a:pt x="4023519" y="1683676"/>
                  <a:pt x="3695898" y="1513086"/>
                  <a:pt x="3249414" y="1513086"/>
                </a:cubicBezTo>
                <a:close/>
                <a:moveTo>
                  <a:pt x="455592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9" name="Freeform 1699"/>
          <p:cNvSpPr/>
          <p:nvPr/>
        </p:nvSpPr>
        <p:spPr>
          <a:xfrm>
            <a:off x="9210444" y="4694186"/>
            <a:ext cx="117215" cy="183591"/>
          </a:xfrm>
          <a:custGeom>
            <a:avLst/>
            <a:gdLst/>
            <a:ahLst/>
            <a:cxnLst/>
            <a:rect l="0" t="0" r="0" b="0"/>
            <a:pathLst>
              <a:path w="4508302" h="7061200">
                <a:moveTo>
                  <a:pt x="3869531" y="0"/>
                </a:moveTo>
                <a:cubicBezTo>
                  <a:pt x="4125913" y="0"/>
                  <a:pt x="4338836" y="18588"/>
                  <a:pt x="4508302" y="55761"/>
                </a:cubicBezTo>
                <a:lnTo>
                  <a:pt x="4365625" y="1829396"/>
                </a:lnTo>
                <a:cubicBezTo>
                  <a:pt x="4212696" y="1787989"/>
                  <a:pt x="4026694" y="1767285"/>
                  <a:pt x="3807619" y="1767285"/>
                </a:cubicBezTo>
                <a:cubicBezTo>
                  <a:pt x="3203972" y="1767285"/>
                  <a:pt x="2733675" y="1922265"/>
                  <a:pt x="2396728" y="2232224"/>
                </a:cubicBezTo>
                <a:cubicBezTo>
                  <a:pt x="2059781" y="2542183"/>
                  <a:pt x="1891308" y="2976100"/>
                  <a:pt x="1891308" y="3533974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32520" y="127000"/>
                </a:lnTo>
                <a:lnTo>
                  <a:pt x="1711523" y="1295996"/>
                </a:lnTo>
                <a:lnTo>
                  <a:pt x="1804591" y="1295996"/>
                </a:lnTo>
                <a:cubicBezTo>
                  <a:pt x="2019565" y="907455"/>
                  <a:pt x="2309945" y="594321"/>
                  <a:pt x="2675731" y="356593"/>
                </a:cubicBezTo>
                <a:cubicBezTo>
                  <a:pt x="3041650" y="118865"/>
                  <a:pt x="3439583" y="0"/>
                  <a:pt x="3869531" y="0"/>
                </a:cubicBezTo>
                <a:close/>
                <a:moveTo>
                  <a:pt x="606901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0" name="Freeform 1700"/>
          <p:cNvSpPr/>
          <p:nvPr/>
        </p:nvSpPr>
        <p:spPr>
          <a:xfrm>
            <a:off x="9348730" y="4694186"/>
            <a:ext cx="174773" cy="186893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1" name="Freeform 1701"/>
          <p:cNvSpPr/>
          <p:nvPr/>
        </p:nvSpPr>
        <p:spPr>
          <a:xfrm>
            <a:off x="9545243" y="4659113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2" name="Freeform 1702"/>
          <p:cNvSpPr/>
          <p:nvPr/>
        </p:nvSpPr>
        <p:spPr>
          <a:xfrm>
            <a:off x="9695143" y="4694186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3" name="Freeform 1703"/>
          <p:cNvSpPr/>
          <p:nvPr/>
        </p:nvSpPr>
        <p:spPr>
          <a:xfrm>
            <a:off x="9889565" y="4694186"/>
            <a:ext cx="144622" cy="186893"/>
          </a:xfrm>
          <a:custGeom>
            <a:avLst/>
            <a:gdLst/>
            <a:ahLst/>
            <a:cxnLst/>
            <a:rect l="0" t="0" r="0" b="0"/>
            <a:pathLst>
              <a:path w="5562402" h="7188200">
                <a:moveTo>
                  <a:pt x="3237111" y="7188200"/>
                </a:moveTo>
                <a:cubicBezTo>
                  <a:pt x="1079037" y="7188200"/>
                  <a:pt x="0" y="6003595"/>
                  <a:pt x="0" y="3634383"/>
                </a:cubicBezTo>
                <a:cubicBezTo>
                  <a:pt x="0" y="2456061"/>
                  <a:pt x="293489" y="1555750"/>
                  <a:pt x="880468" y="933450"/>
                </a:cubicBezTo>
                <a:cubicBezTo>
                  <a:pt x="1467578" y="311150"/>
                  <a:pt x="2308887" y="0"/>
                  <a:pt x="3404394" y="0"/>
                </a:cubicBezTo>
                <a:cubicBezTo>
                  <a:pt x="4206478" y="0"/>
                  <a:pt x="4925814" y="157097"/>
                  <a:pt x="5562402" y="471290"/>
                </a:cubicBezTo>
                <a:lnTo>
                  <a:pt x="5004396" y="1934766"/>
                </a:lnTo>
                <a:cubicBezTo>
                  <a:pt x="4706739" y="1814910"/>
                  <a:pt x="4429721" y="1716750"/>
                  <a:pt x="4173339" y="1640285"/>
                </a:cubicBezTo>
                <a:cubicBezTo>
                  <a:pt x="3917090" y="1563820"/>
                  <a:pt x="3660775" y="1525588"/>
                  <a:pt x="3404394" y="1525588"/>
                </a:cubicBezTo>
                <a:cubicBezTo>
                  <a:pt x="2420541" y="1525588"/>
                  <a:pt x="1928614" y="2224419"/>
                  <a:pt x="1928614" y="3622080"/>
                </a:cubicBezTo>
                <a:cubicBezTo>
                  <a:pt x="1928614" y="4978334"/>
                  <a:pt x="2420607" y="5656461"/>
                  <a:pt x="3404593" y="5656461"/>
                </a:cubicBezTo>
                <a:cubicBezTo>
                  <a:pt x="3768395" y="5656461"/>
                  <a:pt x="4105275" y="5607910"/>
                  <a:pt x="4415235" y="5510808"/>
                </a:cubicBezTo>
                <a:cubicBezTo>
                  <a:pt x="4725326" y="5413574"/>
                  <a:pt x="5035418" y="5261637"/>
                  <a:pt x="5345510" y="5054997"/>
                </a:cubicBezTo>
                <a:lnTo>
                  <a:pt x="5345510" y="6673454"/>
                </a:lnTo>
                <a:cubicBezTo>
                  <a:pt x="5039519" y="6867790"/>
                  <a:pt x="4730486" y="7002132"/>
                  <a:pt x="4418410" y="7076479"/>
                </a:cubicBezTo>
                <a:cubicBezTo>
                  <a:pt x="4106334" y="7150959"/>
                  <a:pt x="3712568" y="7188200"/>
                  <a:pt x="3237111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4" name="Freeform 1704"/>
          <p:cNvSpPr/>
          <p:nvPr/>
        </p:nvSpPr>
        <p:spPr>
          <a:xfrm>
            <a:off x="10051407" y="4659113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5" name="Freeform 1705"/>
          <p:cNvSpPr/>
          <p:nvPr/>
        </p:nvSpPr>
        <p:spPr>
          <a:xfrm>
            <a:off x="577480" y="5027688"/>
            <a:ext cx="276186" cy="180289"/>
          </a:xfrm>
          <a:custGeom>
            <a:avLst/>
            <a:gdLst/>
            <a:ahLst/>
            <a:cxnLst/>
            <a:rect l="0" t="0" r="0" b="0"/>
            <a:pathLst>
              <a:path w="10622558" h="6934200">
                <a:moveTo>
                  <a:pt x="6567091" y="6934200"/>
                </a:moveTo>
                <a:lnTo>
                  <a:pt x="6033889" y="4509096"/>
                </a:lnTo>
                <a:lnTo>
                  <a:pt x="5314553" y="1445221"/>
                </a:lnTo>
                <a:lnTo>
                  <a:pt x="5271095" y="1445221"/>
                </a:lnTo>
                <a:lnTo>
                  <a:pt x="4006056" y="6934200"/>
                </a:lnTo>
                <a:lnTo>
                  <a:pt x="1972072" y="6934200"/>
                </a:lnTo>
                <a:lnTo>
                  <a:pt x="0" y="0"/>
                </a:lnTo>
                <a:lnTo>
                  <a:pt x="1885156" y="0"/>
                </a:lnTo>
                <a:lnTo>
                  <a:pt x="2685058" y="3070225"/>
                </a:lnTo>
                <a:cubicBezTo>
                  <a:pt x="2813248" y="3620162"/>
                  <a:pt x="2943489" y="4378921"/>
                  <a:pt x="3075781" y="5346502"/>
                </a:cubicBezTo>
                <a:lnTo>
                  <a:pt x="3113087" y="5346502"/>
                </a:lnTo>
                <a:cubicBezTo>
                  <a:pt x="3129624" y="5032309"/>
                  <a:pt x="3201921" y="4534033"/>
                  <a:pt x="3329980" y="3851672"/>
                </a:cubicBezTo>
                <a:lnTo>
                  <a:pt x="3429198" y="3324424"/>
                </a:lnTo>
                <a:lnTo>
                  <a:pt x="4285059" y="0"/>
                </a:lnTo>
                <a:lnTo>
                  <a:pt x="6368653" y="0"/>
                </a:lnTo>
                <a:lnTo>
                  <a:pt x="7181056" y="3324424"/>
                </a:lnTo>
                <a:cubicBezTo>
                  <a:pt x="7197592" y="3415440"/>
                  <a:pt x="7223389" y="3549849"/>
                  <a:pt x="7258447" y="3727649"/>
                </a:cubicBezTo>
                <a:cubicBezTo>
                  <a:pt x="7293636" y="3905449"/>
                  <a:pt x="7327767" y="4094626"/>
                  <a:pt x="7360841" y="4295180"/>
                </a:cubicBezTo>
                <a:cubicBezTo>
                  <a:pt x="7393914" y="4495734"/>
                  <a:pt x="7423878" y="4692188"/>
                  <a:pt x="7450733" y="4884540"/>
                </a:cubicBezTo>
                <a:cubicBezTo>
                  <a:pt x="7477588" y="5076759"/>
                  <a:pt x="7493132" y="5230747"/>
                  <a:pt x="7497366" y="5346502"/>
                </a:cubicBezTo>
                <a:lnTo>
                  <a:pt x="7534473" y="5346502"/>
                </a:lnTo>
                <a:cubicBezTo>
                  <a:pt x="7571647" y="5048846"/>
                  <a:pt x="7637793" y="4640528"/>
                  <a:pt x="7732911" y="4121547"/>
                </a:cubicBezTo>
                <a:cubicBezTo>
                  <a:pt x="7828028" y="3602567"/>
                  <a:pt x="7896225" y="3252126"/>
                  <a:pt x="7937500" y="3070225"/>
                </a:cubicBezTo>
                <a:lnTo>
                  <a:pt x="8768556" y="0"/>
                </a:lnTo>
                <a:lnTo>
                  <a:pt x="10622558" y="0"/>
                </a:lnTo>
                <a:lnTo>
                  <a:pt x="8625880" y="6934200"/>
                </a:lnTo>
                <a:close/>
                <a:moveTo>
                  <a:pt x="-124023" y="6934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6" name="Freeform 1706"/>
          <p:cNvSpPr/>
          <p:nvPr/>
        </p:nvSpPr>
        <p:spPr>
          <a:xfrm>
            <a:off x="882010" y="4957025"/>
            <a:ext cx="166389" cy="250952"/>
          </a:xfrm>
          <a:custGeom>
            <a:avLst/>
            <a:gdLst/>
            <a:ahLst/>
            <a:cxnLst/>
            <a:rect l="0" t="0" r="0" b="0"/>
            <a:pathLst>
              <a:path w="6399609" h="9652000">
                <a:moveTo>
                  <a:pt x="6399609" y="9652000"/>
                </a:moveTo>
                <a:lnTo>
                  <a:pt x="4508302" y="9652000"/>
                </a:lnTo>
                <a:lnTo>
                  <a:pt x="4508302" y="5604074"/>
                </a:lnTo>
                <a:cubicBezTo>
                  <a:pt x="4508302" y="4603949"/>
                  <a:pt x="4136231" y="4103886"/>
                  <a:pt x="3392091" y="4103886"/>
                </a:cubicBezTo>
                <a:cubicBezTo>
                  <a:pt x="2862924" y="4103886"/>
                  <a:pt x="2480469" y="4283671"/>
                  <a:pt x="2244725" y="4643240"/>
                </a:cubicBezTo>
                <a:cubicBezTo>
                  <a:pt x="2009114" y="5002808"/>
                  <a:pt x="1891308" y="5585487"/>
                  <a:pt x="1891308" y="6391275"/>
                </a:cubicBezTo>
                <a:lnTo>
                  <a:pt x="1891308" y="9652000"/>
                </a:ln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lnTo>
                  <a:pt x="1891308" y="1968500"/>
                </a:lnTo>
                <a:cubicBezTo>
                  <a:pt x="1891308" y="2121694"/>
                  <a:pt x="1876822" y="2481858"/>
                  <a:pt x="1847850" y="3048993"/>
                </a:cubicBezTo>
                <a:lnTo>
                  <a:pt x="1804591" y="3607793"/>
                </a:lnTo>
                <a:lnTo>
                  <a:pt x="1903809" y="3607793"/>
                </a:lnTo>
                <a:cubicBezTo>
                  <a:pt x="2325423" y="2929798"/>
                  <a:pt x="2995149" y="2590800"/>
                  <a:pt x="3912989" y="2590800"/>
                </a:cubicBezTo>
                <a:cubicBezTo>
                  <a:pt x="4727377" y="2590800"/>
                  <a:pt x="5345377" y="2809875"/>
                  <a:pt x="5766991" y="3248025"/>
                </a:cubicBezTo>
                <a:cubicBezTo>
                  <a:pt x="6188736" y="3686043"/>
                  <a:pt x="6399609" y="4314230"/>
                  <a:pt x="6399609" y="5132586"/>
                </a:cubicBezTo>
                <a:close/>
                <a:moveTo>
                  <a:pt x="-992187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7" name="Freeform 1707"/>
          <p:cNvSpPr/>
          <p:nvPr/>
        </p:nvSpPr>
        <p:spPr>
          <a:xfrm>
            <a:off x="1086429" y="5024056"/>
            <a:ext cx="160745" cy="187223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8" name="Freeform 1708"/>
          <p:cNvSpPr/>
          <p:nvPr/>
        </p:nvSpPr>
        <p:spPr>
          <a:xfrm>
            <a:off x="1278920" y="4989313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9" name="Freeform 1709"/>
          <p:cNvSpPr/>
          <p:nvPr/>
        </p:nvSpPr>
        <p:spPr>
          <a:xfrm>
            <a:off x="1524876" y="5024386"/>
            <a:ext cx="166389" cy="183591"/>
          </a:xfrm>
          <a:custGeom>
            <a:avLst/>
            <a:gdLst/>
            <a:ahLst/>
            <a:cxnLst/>
            <a:rect l="0" t="0" r="0" b="0"/>
            <a:pathLst>
              <a:path w="6399609" h="7061200">
                <a:moveTo>
                  <a:pt x="6399609" y="7061200"/>
                </a:moveTo>
                <a:lnTo>
                  <a:pt x="4508302" y="7061200"/>
                </a:lnTo>
                <a:lnTo>
                  <a:pt x="4508302" y="3013274"/>
                </a:lnTo>
                <a:cubicBezTo>
                  <a:pt x="4508302" y="2513211"/>
                  <a:pt x="4419402" y="2138165"/>
                  <a:pt x="4241602" y="1888133"/>
                </a:cubicBezTo>
                <a:cubicBezTo>
                  <a:pt x="4063802" y="1638102"/>
                  <a:pt x="3780631" y="1513086"/>
                  <a:pt x="3392091" y="1513086"/>
                </a:cubicBezTo>
                <a:cubicBezTo>
                  <a:pt x="2862924" y="1513086"/>
                  <a:pt x="2480469" y="1689762"/>
                  <a:pt x="2244725" y="2043113"/>
                </a:cubicBezTo>
                <a:cubicBezTo>
                  <a:pt x="2009114" y="2396464"/>
                  <a:pt x="1891308" y="2982251"/>
                  <a:pt x="1891308" y="3800475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45022" y="127000"/>
                </a:lnTo>
                <a:lnTo>
                  <a:pt x="1699220" y="1016993"/>
                </a:lnTo>
                <a:lnTo>
                  <a:pt x="1804591" y="1016993"/>
                </a:lnTo>
                <a:cubicBezTo>
                  <a:pt x="2015464" y="682162"/>
                  <a:pt x="2305910" y="428956"/>
                  <a:pt x="2675930" y="257374"/>
                </a:cubicBezTo>
                <a:cubicBezTo>
                  <a:pt x="3045949" y="85791"/>
                  <a:pt x="3466571" y="0"/>
                  <a:pt x="3937794" y="0"/>
                </a:cubicBezTo>
                <a:cubicBezTo>
                  <a:pt x="4743979" y="0"/>
                  <a:pt x="5355828" y="218017"/>
                  <a:pt x="5773341" y="654050"/>
                </a:cubicBezTo>
                <a:cubicBezTo>
                  <a:pt x="6190853" y="1090084"/>
                  <a:pt x="6399609" y="1719329"/>
                  <a:pt x="6399609" y="2541786"/>
                </a:cubicBezTo>
                <a:close/>
                <a:moveTo>
                  <a:pt x="-99218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0" name="Freeform 1710"/>
          <p:cNvSpPr/>
          <p:nvPr/>
        </p:nvSpPr>
        <p:spPr>
          <a:xfrm>
            <a:off x="1729295" y="5024056"/>
            <a:ext cx="160745" cy="187223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1" name="Freeform 1711"/>
          <p:cNvSpPr/>
          <p:nvPr/>
        </p:nvSpPr>
        <p:spPr>
          <a:xfrm>
            <a:off x="1921786" y="4989313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2" name="Freeform 1712"/>
          <p:cNvSpPr/>
          <p:nvPr/>
        </p:nvSpPr>
        <p:spPr>
          <a:xfrm>
            <a:off x="2081685" y="5027688"/>
            <a:ext cx="166389" cy="183591"/>
          </a:xfrm>
          <a:custGeom>
            <a:avLst/>
            <a:gdLst/>
            <a:ahLst/>
            <a:cxnLst/>
            <a:rect l="0" t="0" r="0" b="0"/>
            <a:pathLst>
              <a:path w="6399610" h="7061200">
                <a:moveTo>
                  <a:pt x="4948436" y="6934200"/>
                </a:moveTo>
                <a:lnTo>
                  <a:pt x="4694238" y="6050360"/>
                </a:lnTo>
                <a:lnTo>
                  <a:pt x="4595019" y="6050360"/>
                </a:lnTo>
                <a:cubicBezTo>
                  <a:pt x="4392481" y="6372887"/>
                  <a:pt x="4105143" y="6621992"/>
                  <a:pt x="3733006" y="6797675"/>
                </a:cubicBezTo>
                <a:cubicBezTo>
                  <a:pt x="3361002" y="6973358"/>
                  <a:pt x="2937272" y="7061200"/>
                  <a:pt x="2461816" y="7061200"/>
                </a:cubicBezTo>
                <a:cubicBezTo>
                  <a:pt x="1647428" y="7061200"/>
                  <a:pt x="1033529" y="6842985"/>
                  <a:pt x="620117" y="6406555"/>
                </a:cubicBezTo>
                <a:cubicBezTo>
                  <a:pt x="206706" y="5970125"/>
                  <a:pt x="0" y="5342401"/>
                  <a:pt x="0" y="4523383"/>
                </a:cubicBezTo>
                <a:lnTo>
                  <a:pt x="0" y="0"/>
                </a:lnTo>
                <a:lnTo>
                  <a:pt x="1891308" y="0"/>
                </a:lnTo>
                <a:lnTo>
                  <a:pt x="1891308" y="4052491"/>
                </a:lnTo>
                <a:cubicBezTo>
                  <a:pt x="1891308" y="4553083"/>
                  <a:pt x="1980142" y="4928527"/>
                  <a:pt x="2157810" y="5178822"/>
                </a:cubicBezTo>
                <a:cubicBezTo>
                  <a:pt x="2335610" y="5429118"/>
                  <a:pt x="2618846" y="5554266"/>
                  <a:pt x="3007519" y="5554266"/>
                </a:cubicBezTo>
                <a:cubicBezTo>
                  <a:pt x="3536685" y="5554266"/>
                  <a:pt x="3919075" y="5377392"/>
                  <a:pt x="4154686" y="5023644"/>
                </a:cubicBezTo>
                <a:cubicBezTo>
                  <a:pt x="4390298" y="4669896"/>
                  <a:pt x="4508103" y="4083447"/>
                  <a:pt x="4508103" y="3264297"/>
                </a:cubicBezTo>
                <a:lnTo>
                  <a:pt x="4508103" y="0"/>
                </a:lnTo>
                <a:lnTo>
                  <a:pt x="6399610" y="0"/>
                </a:lnTo>
                <a:lnTo>
                  <a:pt x="6399610" y="6934200"/>
                </a:lnTo>
                <a:close/>
                <a:moveTo>
                  <a:pt x="-955079" y="6934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3" name="Freeform 1713"/>
          <p:cNvSpPr/>
          <p:nvPr/>
        </p:nvSpPr>
        <p:spPr>
          <a:xfrm>
            <a:off x="2298997" y="5024386"/>
            <a:ext cx="117215" cy="183591"/>
          </a:xfrm>
          <a:custGeom>
            <a:avLst/>
            <a:gdLst/>
            <a:ahLst/>
            <a:cxnLst/>
            <a:rect l="0" t="0" r="0" b="0"/>
            <a:pathLst>
              <a:path w="4508302" h="7061200">
                <a:moveTo>
                  <a:pt x="3869531" y="0"/>
                </a:moveTo>
                <a:cubicBezTo>
                  <a:pt x="4125913" y="0"/>
                  <a:pt x="4338836" y="18588"/>
                  <a:pt x="4508302" y="55761"/>
                </a:cubicBezTo>
                <a:lnTo>
                  <a:pt x="4365625" y="1829396"/>
                </a:lnTo>
                <a:cubicBezTo>
                  <a:pt x="4212696" y="1787989"/>
                  <a:pt x="4026694" y="1767285"/>
                  <a:pt x="3807619" y="1767285"/>
                </a:cubicBezTo>
                <a:cubicBezTo>
                  <a:pt x="3203972" y="1767285"/>
                  <a:pt x="2733675" y="1922265"/>
                  <a:pt x="2396728" y="2232224"/>
                </a:cubicBezTo>
                <a:cubicBezTo>
                  <a:pt x="2059781" y="2542183"/>
                  <a:pt x="1891308" y="2976100"/>
                  <a:pt x="1891308" y="3533974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32520" y="127000"/>
                </a:lnTo>
                <a:lnTo>
                  <a:pt x="1711523" y="1295996"/>
                </a:lnTo>
                <a:lnTo>
                  <a:pt x="1804591" y="1295996"/>
                </a:lnTo>
                <a:cubicBezTo>
                  <a:pt x="2019565" y="907455"/>
                  <a:pt x="2309945" y="594321"/>
                  <a:pt x="2675731" y="356593"/>
                </a:cubicBezTo>
                <a:cubicBezTo>
                  <a:pt x="3041650" y="118865"/>
                  <a:pt x="3439583" y="0"/>
                  <a:pt x="3869531" y="0"/>
                </a:cubicBezTo>
                <a:close/>
                <a:moveTo>
                  <a:pt x="606901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4" name="Freeform 1714"/>
          <p:cNvSpPr/>
          <p:nvPr/>
        </p:nvSpPr>
        <p:spPr>
          <a:xfrm>
            <a:off x="2437284" y="5024386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5" name="Freeform 1715"/>
          <p:cNvSpPr/>
          <p:nvPr/>
        </p:nvSpPr>
        <p:spPr>
          <a:xfrm>
            <a:off x="2705190" y="5027688"/>
            <a:ext cx="276186" cy="180289"/>
          </a:xfrm>
          <a:custGeom>
            <a:avLst/>
            <a:gdLst/>
            <a:ahLst/>
            <a:cxnLst/>
            <a:rect l="0" t="0" r="0" b="0"/>
            <a:pathLst>
              <a:path w="10622558" h="6934200">
                <a:moveTo>
                  <a:pt x="6567091" y="6934200"/>
                </a:moveTo>
                <a:lnTo>
                  <a:pt x="6033889" y="4509096"/>
                </a:lnTo>
                <a:lnTo>
                  <a:pt x="5314553" y="1445221"/>
                </a:lnTo>
                <a:lnTo>
                  <a:pt x="5271095" y="1445221"/>
                </a:lnTo>
                <a:lnTo>
                  <a:pt x="4006056" y="6934200"/>
                </a:lnTo>
                <a:lnTo>
                  <a:pt x="1972072" y="6934200"/>
                </a:lnTo>
                <a:lnTo>
                  <a:pt x="0" y="0"/>
                </a:lnTo>
                <a:lnTo>
                  <a:pt x="1885156" y="0"/>
                </a:lnTo>
                <a:lnTo>
                  <a:pt x="2685058" y="3070225"/>
                </a:lnTo>
                <a:cubicBezTo>
                  <a:pt x="2813248" y="3620162"/>
                  <a:pt x="2943489" y="4378921"/>
                  <a:pt x="3075781" y="5346502"/>
                </a:cubicBezTo>
                <a:lnTo>
                  <a:pt x="3113087" y="5346502"/>
                </a:lnTo>
                <a:cubicBezTo>
                  <a:pt x="3129624" y="5032309"/>
                  <a:pt x="3201921" y="4534033"/>
                  <a:pt x="3329980" y="3851672"/>
                </a:cubicBezTo>
                <a:lnTo>
                  <a:pt x="3429198" y="3324424"/>
                </a:lnTo>
                <a:lnTo>
                  <a:pt x="4285059" y="0"/>
                </a:lnTo>
                <a:lnTo>
                  <a:pt x="6368653" y="0"/>
                </a:lnTo>
                <a:lnTo>
                  <a:pt x="7181056" y="3324424"/>
                </a:lnTo>
                <a:cubicBezTo>
                  <a:pt x="7197592" y="3415440"/>
                  <a:pt x="7223389" y="3549849"/>
                  <a:pt x="7258447" y="3727649"/>
                </a:cubicBezTo>
                <a:cubicBezTo>
                  <a:pt x="7293636" y="3905449"/>
                  <a:pt x="7327767" y="4094626"/>
                  <a:pt x="7360841" y="4295180"/>
                </a:cubicBezTo>
                <a:cubicBezTo>
                  <a:pt x="7393914" y="4495734"/>
                  <a:pt x="7423878" y="4692188"/>
                  <a:pt x="7450733" y="4884540"/>
                </a:cubicBezTo>
                <a:cubicBezTo>
                  <a:pt x="7477588" y="5076759"/>
                  <a:pt x="7493132" y="5230747"/>
                  <a:pt x="7497366" y="5346502"/>
                </a:cubicBezTo>
                <a:lnTo>
                  <a:pt x="7534473" y="5346502"/>
                </a:lnTo>
                <a:cubicBezTo>
                  <a:pt x="7571647" y="5048846"/>
                  <a:pt x="7637793" y="4640528"/>
                  <a:pt x="7732911" y="4121547"/>
                </a:cubicBezTo>
                <a:cubicBezTo>
                  <a:pt x="7828028" y="3602567"/>
                  <a:pt x="7896225" y="3252126"/>
                  <a:pt x="7937500" y="3070225"/>
                </a:cubicBezTo>
                <a:lnTo>
                  <a:pt x="8768556" y="0"/>
                </a:lnTo>
                <a:lnTo>
                  <a:pt x="10622558" y="0"/>
                </a:lnTo>
                <a:lnTo>
                  <a:pt x="8625880" y="6934200"/>
                </a:lnTo>
                <a:close/>
                <a:moveTo>
                  <a:pt x="-124023" y="6934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6" name="Freeform 1716"/>
          <p:cNvSpPr/>
          <p:nvPr/>
        </p:nvSpPr>
        <p:spPr>
          <a:xfrm>
            <a:off x="2998756" y="5024386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7" name="Freeform 1717"/>
          <p:cNvSpPr/>
          <p:nvPr/>
        </p:nvSpPr>
        <p:spPr>
          <a:xfrm>
            <a:off x="3289214" y="4957025"/>
            <a:ext cx="166389" cy="250952"/>
          </a:xfrm>
          <a:custGeom>
            <a:avLst/>
            <a:gdLst/>
            <a:ahLst/>
            <a:cxnLst/>
            <a:rect l="0" t="0" r="0" b="0"/>
            <a:pathLst>
              <a:path w="6399609" h="9652000">
                <a:moveTo>
                  <a:pt x="6399609" y="9652000"/>
                </a:moveTo>
                <a:lnTo>
                  <a:pt x="4508302" y="9652000"/>
                </a:lnTo>
                <a:lnTo>
                  <a:pt x="4508302" y="5604074"/>
                </a:lnTo>
                <a:cubicBezTo>
                  <a:pt x="4508302" y="4603949"/>
                  <a:pt x="4136231" y="4103886"/>
                  <a:pt x="3392091" y="4103886"/>
                </a:cubicBezTo>
                <a:cubicBezTo>
                  <a:pt x="2862924" y="4103886"/>
                  <a:pt x="2480469" y="4283671"/>
                  <a:pt x="2244725" y="4643240"/>
                </a:cubicBezTo>
                <a:cubicBezTo>
                  <a:pt x="2009114" y="5002808"/>
                  <a:pt x="1891308" y="5585487"/>
                  <a:pt x="1891308" y="6391275"/>
                </a:cubicBezTo>
                <a:lnTo>
                  <a:pt x="1891308" y="9652000"/>
                </a:ln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lnTo>
                  <a:pt x="1891308" y="1968500"/>
                </a:lnTo>
                <a:cubicBezTo>
                  <a:pt x="1891308" y="2121694"/>
                  <a:pt x="1876822" y="2481858"/>
                  <a:pt x="1847850" y="3048993"/>
                </a:cubicBezTo>
                <a:lnTo>
                  <a:pt x="1804591" y="3607793"/>
                </a:lnTo>
                <a:lnTo>
                  <a:pt x="1903809" y="3607793"/>
                </a:lnTo>
                <a:cubicBezTo>
                  <a:pt x="2325423" y="2929798"/>
                  <a:pt x="2995149" y="2590800"/>
                  <a:pt x="3912989" y="2590800"/>
                </a:cubicBezTo>
                <a:cubicBezTo>
                  <a:pt x="4727377" y="2590800"/>
                  <a:pt x="5345377" y="2809875"/>
                  <a:pt x="5766991" y="3248025"/>
                </a:cubicBezTo>
                <a:cubicBezTo>
                  <a:pt x="6188736" y="3686043"/>
                  <a:pt x="6399609" y="4314230"/>
                  <a:pt x="6399609" y="5132586"/>
                </a:cubicBezTo>
                <a:close/>
                <a:moveTo>
                  <a:pt x="-992187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8" name="Freeform 1718"/>
          <p:cNvSpPr/>
          <p:nvPr/>
        </p:nvSpPr>
        <p:spPr>
          <a:xfrm>
            <a:off x="3493632" y="5024056"/>
            <a:ext cx="160745" cy="187223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9" name="Freeform 1719"/>
          <p:cNvSpPr/>
          <p:nvPr/>
        </p:nvSpPr>
        <p:spPr>
          <a:xfrm>
            <a:off x="3678544" y="5027688"/>
            <a:ext cx="187832" cy="180289"/>
          </a:xfrm>
          <a:custGeom>
            <a:avLst/>
            <a:gdLst/>
            <a:ahLst/>
            <a:cxnLst/>
            <a:rect l="0" t="0" r="0" b="0"/>
            <a:pathLst>
              <a:path w="7224315" h="6934200">
                <a:moveTo>
                  <a:pt x="2641798" y="6934200"/>
                </a:moveTo>
                <a:lnTo>
                  <a:pt x="0" y="0"/>
                </a:lnTo>
                <a:lnTo>
                  <a:pt x="1978223" y="0"/>
                </a:lnTo>
                <a:lnTo>
                  <a:pt x="3317676" y="3951090"/>
                </a:lnTo>
                <a:cubicBezTo>
                  <a:pt x="3466504" y="4451417"/>
                  <a:pt x="3559505" y="4924888"/>
                  <a:pt x="3596679" y="5371505"/>
                </a:cubicBezTo>
                <a:lnTo>
                  <a:pt x="3633985" y="5371505"/>
                </a:lnTo>
                <a:cubicBezTo>
                  <a:pt x="3654623" y="4974498"/>
                  <a:pt x="3747624" y="4501026"/>
                  <a:pt x="3912989" y="3951090"/>
                </a:cubicBezTo>
                <a:lnTo>
                  <a:pt x="5246290" y="0"/>
                </a:lnTo>
                <a:lnTo>
                  <a:pt x="7224315" y="0"/>
                </a:lnTo>
                <a:lnTo>
                  <a:pt x="4582715" y="6934200"/>
                </a:lnTo>
                <a:close/>
                <a:moveTo>
                  <a:pt x="0" y="6934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0" name="Freeform 1720"/>
          <p:cNvSpPr/>
          <p:nvPr/>
        </p:nvSpPr>
        <p:spPr>
          <a:xfrm>
            <a:off x="3880535" y="5024386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1" name="Freeform 1721"/>
          <p:cNvSpPr/>
          <p:nvPr/>
        </p:nvSpPr>
        <p:spPr>
          <a:xfrm>
            <a:off x="4171046" y="4957025"/>
            <a:ext cx="49174" cy="250952"/>
          </a:xfrm>
          <a:custGeom>
            <a:avLst/>
            <a:gdLst/>
            <a:ahLst/>
            <a:cxnLst/>
            <a:rect l="0" t="0" r="0" b="0"/>
            <a:pathLst>
              <a:path w="1891308" h="9652000">
                <a:moveTo>
                  <a:pt x="1891308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close/>
                <a:moveTo>
                  <a:pt x="-992187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2" name="Freeform 1722"/>
          <p:cNvSpPr/>
          <p:nvPr/>
        </p:nvSpPr>
        <p:spPr>
          <a:xfrm>
            <a:off x="4260199" y="5024386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3" name="Freeform 1723"/>
          <p:cNvSpPr/>
          <p:nvPr/>
        </p:nvSpPr>
        <p:spPr>
          <a:xfrm>
            <a:off x="4446397" y="4955374"/>
            <a:ext cx="136078" cy="252603"/>
          </a:xfrm>
          <a:custGeom>
            <a:avLst/>
            <a:gdLst/>
            <a:ahLst/>
            <a:cxnLst/>
            <a:rect l="0" t="0" r="0" b="0"/>
            <a:pathLst>
              <a:path w="5233789" h="9715500">
                <a:moveTo>
                  <a:pt x="4570412" y="4201319"/>
                </a:moveTo>
                <a:lnTo>
                  <a:pt x="2933303" y="4201319"/>
                </a:lnTo>
                <a:lnTo>
                  <a:pt x="2933303" y="9715500"/>
                </a:lnTo>
                <a:lnTo>
                  <a:pt x="1041797" y="9715500"/>
                </a:lnTo>
                <a:lnTo>
                  <a:pt x="1041797" y="4201319"/>
                </a:lnTo>
                <a:lnTo>
                  <a:pt x="0" y="4201319"/>
                </a:lnTo>
                <a:lnTo>
                  <a:pt x="0" y="3289697"/>
                </a:lnTo>
                <a:lnTo>
                  <a:pt x="1041797" y="2781300"/>
                </a:lnTo>
                <a:lnTo>
                  <a:pt x="1041797" y="2273300"/>
                </a:lnTo>
                <a:cubicBezTo>
                  <a:pt x="1041797" y="1484577"/>
                  <a:pt x="1236067" y="908513"/>
                  <a:pt x="1624608" y="545108"/>
                </a:cubicBezTo>
                <a:cubicBezTo>
                  <a:pt x="2013281" y="181703"/>
                  <a:pt x="2635514" y="0"/>
                  <a:pt x="3491309" y="0"/>
                </a:cubicBezTo>
                <a:cubicBezTo>
                  <a:pt x="4144433" y="0"/>
                  <a:pt x="4725260" y="97169"/>
                  <a:pt x="5233789" y="291505"/>
                </a:cubicBezTo>
                <a:lnTo>
                  <a:pt x="4750197" y="1680568"/>
                </a:lnTo>
                <a:cubicBezTo>
                  <a:pt x="4369858" y="1560711"/>
                  <a:pt x="4018491" y="1500783"/>
                  <a:pt x="3696097" y="1500783"/>
                </a:cubicBezTo>
                <a:cubicBezTo>
                  <a:pt x="3427280" y="1500783"/>
                  <a:pt x="3232944" y="1580158"/>
                  <a:pt x="3113087" y="1738908"/>
                </a:cubicBezTo>
                <a:cubicBezTo>
                  <a:pt x="2993231" y="1897658"/>
                  <a:pt x="2933303" y="2100792"/>
                  <a:pt x="2933303" y="2348310"/>
                </a:cubicBezTo>
                <a:lnTo>
                  <a:pt x="2933303" y="2781300"/>
                </a:lnTo>
                <a:lnTo>
                  <a:pt x="4570412" y="2781300"/>
                </a:lnTo>
                <a:close/>
                <a:moveTo>
                  <a:pt x="5259983" y="9715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4" name="Freeform 1724"/>
          <p:cNvSpPr/>
          <p:nvPr/>
        </p:nvSpPr>
        <p:spPr>
          <a:xfrm>
            <a:off x="4574560" y="4989313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5" name="Freeform 1725"/>
          <p:cNvSpPr/>
          <p:nvPr/>
        </p:nvSpPr>
        <p:spPr>
          <a:xfrm>
            <a:off x="4808621" y="5024056"/>
            <a:ext cx="160745" cy="187223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6" name="Freeform 1726"/>
          <p:cNvSpPr/>
          <p:nvPr/>
        </p:nvSpPr>
        <p:spPr>
          <a:xfrm>
            <a:off x="5019330" y="5024386"/>
            <a:ext cx="166389" cy="183591"/>
          </a:xfrm>
          <a:custGeom>
            <a:avLst/>
            <a:gdLst/>
            <a:ahLst/>
            <a:cxnLst/>
            <a:rect l="0" t="0" r="0" b="0"/>
            <a:pathLst>
              <a:path w="6399609" h="7061200">
                <a:moveTo>
                  <a:pt x="6399609" y="7061200"/>
                </a:moveTo>
                <a:lnTo>
                  <a:pt x="4508302" y="7061200"/>
                </a:lnTo>
                <a:lnTo>
                  <a:pt x="4508302" y="3013274"/>
                </a:lnTo>
                <a:cubicBezTo>
                  <a:pt x="4508302" y="2513211"/>
                  <a:pt x="4419402" y="2138165"/>
                  <a:pt x="4241602" y="1888133"/>
                </a:cubicBezTo>
                <a:cubicBezTo>
                  <a:pt x="4063802" y="1638102"/>
                  <a:pt x="3780631" y="1513086"/>
                  <a:pt x="3392091" y="1513086"/>
                </a:cubicBezTo>
                <a:cubicBezTo>
                  <a:pt x="2862924" y="1513086"/>
                  <a:pt x="2480469" y="1689762"/>
                  <a:pt x="2244725" y="2043113"/>
                </a:cubicBezTo>
                <a:cubicBezTo>
                  <a:pt x="2009114" y="2396464"/>
                  <a:pt x="1891308" y="2982251"/>
                  <a:pt x="1891308" y="3800475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45022" y="127000"/>
                </a:lnTo>
                <a:lnTo>
                  <a:pt x="1699220" y="1016993"/>
                </a:lnTo>
                <a:lnTo>
                  <a:pt x="1804591" y="1016993"/>
                </a:lnTo>
                <a:cubicBezTo>
                  <a:pt x="2015464" y="682162"/>
                  <a:pt x="2305910" y="428956"/>
                  <a:pt x="2675930" y="257374"/>
                </a:cubicBezTo>
                <a:cubicBezTo>
                  <a:pt x="3045949" y="85791"/>
                  <a:pt x="3466571" y="0"/>
                  <a:pt x="3937794" y="0"/>
                </a:cubicBezTo>
                <a:cubicBezTo>
                  <a:pt x="4743979" y="0"/>
                  <a:pt x="5355828" y="218017"/>
                  <a:pt x="5773341" y="654050"/>
                </a:cubicBezTo>
                <a:cubicBezTo>
                  <a:pt x="6190853" y="1090084"/>
                  <a:pt x="6399609" y="1719329"/>
                  <a:pt x="6399609" y="2541786"/>
                </a:cubicBezTo>
                <a:close/>
                <a:moveTo>
                  <a:pt x="-99218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7" name="Freeform 1727"/>
          <p:cNvSpPr/>
          <p:nvPr/>
        </p:nvSpPr>
        <p:spPr>
          <a:xfrm>
            <a:off x="5224713" y="4957025"/>
            <a:ext cx="168484" cy="254254"/>
          </a:xfrm>
          <a:custGeom>
            <a:avLst/>
            <a:gdLst/>
            <a:ahLst/>
            <a:cxnLst/>
            <a:rect l="0" t="0" r="0" b="0"/>
            <a:pathLst>
              <a:path w="6480175" h="9779000">
                <a:moveTo>
                  <a:pt x="2616994" y="9779000"/>
                </a:moveTo>
                <a:cubicBezTo>
                  <a:pt x="1802474" y="9779000"/>
                  <a:pt x="1162646" y="9462691"/>
                  <a:pt x="697508" y="8830072"/>
                </a:cubicBezTo>
                <a:cubicBezTo>
                  <a:pt x="232503" y="8197454"/>
                  <a:pt x="0" y="7320889"/>
                  <a:pt x="0" y="6200379"/>
                </a:cubicBezTo>
                <a:cubicBezTo>
                  <a:pt x="0" y="5063332"/>
                  <a:pt x="236670" y="4177507"/>
                  <a:pt x="710010" y="3542904"/>
                </a:cubicBezTo>
                <a:cubicBezTo>
                  <a:pt x="1183349" y="2908168"/>
                  <a:pt x="1835547" y="2590800"/>
                  <a:pt x="2666603" y="2590800"/>
                </a:cubicBezTo>
                <a:cubicBezTo>
                  <a:pt x="3538935" y="2590800"/>
                  <a:pt x="4204494" y="2929864"/>
                  <a:pt x="4663282" y="3607991"/>
                </a:cubicBezTo>
                <a:lnTo>
                  <a:pt x="4725393" y="3607991"/>
                </a:lnTo>
                <a:cubicBezTo>
                  <a:pt x="4630275" y="3090466"/>
                  <a:pt x="4582716" y="2628835"/>
                  <a:pt x="4582716" y="2223096"/>
                </a:cubicBezTo>
                <a:lnTo>
                  <a:pt x="4582716" y="0"/>
                </a:lnTo>
                <a:lnTo>
                  <a:pt x="6480175" y="0"/>
                </a:lnTo>
                <a:lnTo>
                  <a:pt x="6480175" y="9652000"/>
                </a:lnTo>
                <a:lnTo>
                  <a:pt x="5029200" y="9652000"/>
                </a:lnTo>
                <a:lnTo>
                  <a:pt x="4663282" y="8755658"/>
                </a:lnTo>
                <a:lnTo>
                  <a:pt x="4582716" y="8755658"/>
                </a:lnTo>
                <a:cubicBezTo>
                  <a:pt x="4152768" y="9437886"/>
                  <a:pt x="3497528" y="9779000"/>
                  <a:pt x="2616994" y="9779000"/>
                </a:cubicBezTo>
                <a:close/>
                <a:moveTo>
                  <a:pt x="-697507" y="9652000"/>
                </a:moveTo>
                <a:moveTo>
                  <a:pt x="3280371" y="8272066"/>
                </a:moveTo>
                <a:cubicBezTo>
                  <a:pt x="3764029" y="8272066"/>
                  <a:pt x="4118504" y="8131506"/>
                  <a:pt x="4343797" y="7850386"/>
                </a:cubicBezTo>
                <a:cubicBezTo>
                  <a:pt x="4569222" y="7569134"/>
                  <a:pt x="4692253" y="7091495"/>
                  <a:pt x="4712891" y="6417469"/>
                </a:cubicBezTo>
                <a:lnTo>
                  <a:pt x="4712891" y="6212880"/>
                </a:lnTo>
                <a:cubicBezTo>
                  <a:pt x="4712891" y="5468475"/>
                  <a:pt x="4598128" y="4935009"/>
                  <a:pt x="4368602" y="4612482"/>
                </a:cubicBezTo>
                <a:cubicBezTo>
                  <a:pt x="4139208" y="4289955"/>
                  <a:pt x="3766146" y="4128691"/>
                  <a:pt x="3249414" y="4128691"/>
                </a:cubicBezTo>
                <a:cubicBezTo>
                  <a:pt x="2827668" y="4128691"/>
                  <a:pt x="2499982" y="4307550"/>
                  <a:pt x="2266355" y="4665266"/>
                </a:cubicBezTo>
                <a:cubicBezTo>
                  <a:pt x="2032860" y="5022983"/>
                  <a:pt x="1916113" y="5542955"/>
                  <a:pt x="1916113" y="6225183"/>
                </a:cubicBezTo>
                <a:cubicBezTo>
                  <a:pt x="1916113" y="6907544"/>
                  <a:pt x="2033919" y="7419314"/>
                  <a:pt x="2269530" y="7760494"/>
                </a:cubicBezTo>
                <a:cubicBezTo>
                  <a:pt x="2505274" y="8101542"/>
                  <a:pt x="2842221" y="8272066"/>
                  <a:pt x="3280371" y="8272066"/>
                </a:cubicBezTo>
                <a:close/>
                <a:moveTo>
                  <a:pt x="809427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8" name="Freeform 1728"/>
          <p:cNvSpPr/>
          <p:nvPr/>
        </p:nvSpPr>
        <p:spPr>
          <a:xfrm>
            <a:off x="5529092" y="5024386"/>
            <a:ext cx="117215" cy="183591"/>
          </a:xfrm>
          <a:custGeom>
            <a:avLst/>
            <a:gdLst/>
            <a:ahLst/>
            <a:cxnLst/>
            <a:rect l="0" t="0" r="0" b="0"/>
            <a:pathLst>
              <a:path w="4508302" h="7061200">
                <a:moveTo>
                  <a:pt x="3869531" y="0"/>
                </a:moveTo>
                <a:cubicBezTo>
                  <a:pt x="4125913" y="0"/>
                  <a:pt x="4338836" y="18588"/>
                  <a:pt x="4508302" y="55761"/>
                </a:cubicBezTo>
                <a:lnTo>
                  <a:pt x="4365625" y="1829396"/>
                </a:lnTo>
                <a:cubicBezTo>
                  <a:pt x="4212696" y="1787989"/>
                  <a:pt x="4026694" y="1767285"/>
                  <a:pt x="3807619" y="1767285"/>
                </a:cubicBezTo>
                <a:cubicBezTo>
                  <a:pt x="3203972" y="1767285"/>
                  <a:pt x="2733675" y="1922265"/>
                  <a:pt x="2396728" y="2232224"/>
                </a:cubicBezTo>
                <a:cubicBezTo>
                  <a:pt x="2059781" y="2542183"/>
                  <a:pt x="1891308" y="2976100"/>
                  <a:pt x="1891308" y="3533974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32520" y="127000"/>
                </a:lnTo>
                <a:lnTo>
                  <a:pt x="1711523" y="1295996"/>
                </a:lnTo>
                <a:lnTo>
                  <a:pt x="1804591" y="1295996"/>
                </a:lnTo>
                <a:cubicBezTo>
                  <a:pt x="2019565" y="907455"/>
                  <a:pt x="2309945" y="594321"/>
                  <a:pt x="2675731" y="356593"/>
                </a:cubicBezTo>
                <a:cubicBezTo>
                  <a:pt x="3041650" y="118865"/>
                  <a:pt x="3439583" y="0"/>
                  <a:pt x="3869531" y="0"/>
                </a:cubicBezTo>
                <a:close/>
                <a:moveTo>
                  <a:pt x="606901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9" name="Freeform 1729"/>
          <p:cNvSpPr/>
          <p:nvPr/>
        </p:nvSpPr>
        <p:spPr>
          <a:xfrm>
            <a:off x="5667412" y="5024386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0" name="Freeform 1730"/>
          <p:cNvSpPr/>
          <p:nvPr/>
        </p:nvSpPr>
        <p:spPr>
          <a:xfrm>
            <a:off x="5861834" y="5024386"/>
            <a:ext cx="136723" cy="186893"/>
          </a:xfrm>
          <a:custGeom>
            <a:avLst/>
            <a:gdLst/>
            <a:ahLst/>
            <a:cxnLst/>
            <a:rect l="0" t="0" r="0" b="0"/>
            <a:pathLst>
              <a:path w="5258594" h="7188200">
                <a:moveTo>
                  <a:pt x="5258594" y="5005190"/>
                </a:moveTo>
                <a:cubicBezTo>
                  <a:pt x="5258594" y="5716257"/>
                  <a:pt x="5011539" y="6257859"/>
                  <a:pt x="4517430" y="6629996"/>
                </a:cubicBezTo>
                <a:cubicBezTo>
                  <a:pt x="4023453" y="7002132"/>
                  <a:pt x="3284538" y="7188200"/>
                  <a:pt x="2300685" y="7188200"/>
                </a:cubicBezTo>
                <a:cubicBezTo>
                  <a:pt x="1796389" y="7188200"/>
                  <a:pt x="1366441" y="7154068"/>
                  <a:pt x="1010841" y="7085806"/>
                </a:cubicBezTo>
                <a:cubicBezTo>
                  <a:pt x="655373" y="7017677"/>
                  <a:pt x="322594" y="6917466"/>
                  <a:pt x="12502" y="6785174"/>
                </a:cubicBezTo>
                <a:lnTo>
                  <a:pt x="12502" y="5222479"/>
                </a:lnTo>
                <a:cubicBezTo>
                  <a:pt x="363869" y="5387843"/>
                  <a:pt x="759685" y="5526353"/>
                  <a:pt x="1199952" y="5638007"/>
                </a:cubicBezTo>
                <a:cubicBezTo>
                  <a:pt x="1640219" y="5749529"/>
                  <a:pt x="2027833" y="5805290"/>
                  <a:pt x="2362796" y="5805290"/>
                </a:cubicBezTo>
                <a:cubicBezTo>
                  <a:pt x="3048993" y="5805290"/>
                  <a:pt x="3392091" y="5606786"/>
                  <a:pt x="3392091" y="5209779"/>
                </a:cubicBezTo>
                <a:cubicBezTo>
                  <a:pt x="3392091" y="5060950"/>
                  <a:pt x="3346582" y="4940036"/>
                  <a:pt x="3255566" y="4847035"/>
                </a:cubicBezTo>
                <a:cubicBezTo>
                  <a:pt x="3164682" y="4753902"/>
                  <a:pt x="3007585" y="4648465"/>
                  <a:pt x="2784277" y="4530725"/>
                </a:cubicBezTo>
                <a:cubicBezTo>
                  <a:pt x="2561101" y="4412854"/>
                  <a:pt x="2263445" y="4275336"/>
                  <a:pt x="1891308" y="4118174"/>
                </a:cubicBezTo>
                <a:cubicBezTo>
                  <a:pt x="1358040" y="3894866"/>
                  <a:pt x="966325" y="3688160"/>
                  <a:pt x="716161" y="3498057"/>
                </a:cubicBezTo>
                <a:cubicBezTo>
                  <a:pt x="466130" y="3307821"/>
                  <a:pt x="284229" y="3089672"/>
                  <a:pt x="170458" y="2843610"/>
                </a:cubicBezTo>
                <a:cubicBezTo>
                  <a:pt x="56820" y="2597547"/>
                  <a:pt x="0" y="2294665"/>
                  <a:pt x="0" y="1934965"/>
                </a:cubicBezTo>
                <a:cubicBezTo>
                  <a:pt x="0" y="1318882"/>
                  <a:pt x="238721" y="842368"/>
                  <a:pt x="716161" y="505421"/>
                </a:cubicBezTo>
                <a:cubicBezTo>
                  <a:pt x="1193734" y="168474"/>
                  <a:pt x="1870737" y="0"/>
                  <a:pt x="2747169" y="0"/>
                </a:cubicBezTo>
                <a:cubicBezTo>
                  <a:pt x="3582194" y="0"/>
                  <a:pt x="4394531" y="181902"/>
                  <a:pt x="5184180" y="545704"/>
                </a:cubicBezTo>
                <a:lnTo>
                  <a:pt x="4613672" y="1909961"/>
                </a:lnTo>
                <a:cubicBezTo>
                  <a:pt x="4266407" y="1761133"/>
                  <a:pt x="3941895" y="1639226"/>
                  <a:pt x="3640138" y="1544241"/>
                </a:cubicBezTo>
                <a:cubicBezTo>
                  <a:pt x="3338381" y="1449123"/>
                  <a:pt x="3030406" y="1401565"/>
                  <a:pt x="2716213" y="1401565"/>
                </a:cubicBezTo>
                <a:cubicBezTo>
                  <a:pt x="2158074" y="1401565"/>
                  <a:pt x="1879005" y="1552509"/>
                  <a:pt x="1879005" y="1854399"/>
                </a:cubicBezTo>
                <a:cubicBezTo>
                  <a:pt x="1879005" y="2023865"/>
                  <a:pt x="1968897" y="2170642"/>
                  <a:pt x="2148682" y="2294732"/>
                </a:cubicBezTo>
                <a:cubicBezTo>
                  <a:pt x="2328598" y="2418821"/>
                  <a:pt x="2722364" y="2602839"/>
                  <a:pt x="3329980" y="2846785"/>
                </a:cubicBezTo>
                <a:cubicBezTo>
                  <a:pt x="3871582" y="3065992"/>
                  <a:pt x="4268457" y="3270714"/>
                  <a:pt x="4520605" y="3460949"/>
                </a:cubicBezTo>
                <a:cubicBezTo>
                  <a:pt x="4772885" y="3651052"/>
                  <a:pt x="4958953" y="3870193"/>
                  <a:pt x="5078810" y="4118372"/>
                </a:cubicBezTo>
                <a:cubicBezTo>
                  <a:pt x="5198666" y="4366419"/>
                  <a:pt x="5258594" y="4662025"/>
                  <a:pt x="5258594" y="5005190"/>
                </a:cubicBezTo>
                <a:close/>
                <a:moveTo>
                  <a:pt x="148550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1" name="Freeform 1731"/>
          <p:cNvSpPr/>
          <p:nvPr/>
        </p:nvSpPr>
        <p:spPr>
          <a:xfrm>
            <a:off x="6018062" y="4989313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2" name="Freeform 1732"/>
          <p:cNvSpPr/>
          <p:nvPr/>
        </p:nvSpPr>
        <p:spPr>
          <a:xfrm>
            <a:off x="6167995" y="5024386"/>
            <a:ext cx="174773" cy="186893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3" name="Freeform 1733"/>
          <p:cNvSpPr/>
          <p:nvPr/>
        </p:nvSpPr>
        <p:spPr>
          <a:xfrm>
            <a:off x="6382725" y="5024386"/>
            <a:ext cx="117215" cy="183591"/>
          </a:xfrm>
          <a:custGeom>
            <a:avLst/>
            <a:gdLst/>
            <a:ahLst/>
            <a:cxnLst/>
            <a:rect l="0" t="0" r="0" b="0"/>
            <a:pathLst>
              <a:path w="4508302" h="7061200">
                <a:moveTo>
                  <a:pt x="3869531" y="0"/>
                </a:moveTo>
                <a:cubicBezTo>
                  <a:pt x="4125913" y="0"/>
                  <a:pt x="4338836" y="18588"/>
                  <a:pt x="4508302" y="55761"/>
                </a:cubicBezTo>
                <a:lnTo>
                  <a:pt x="4365625" y="1829396"/>
                </a:lnTo>
                <a:cubicBezTo>
                  <a:pt x="4212696" y="1787989"/>
                  <a:pt x="4026694" y="1767285"/>
                  <a:pt x="3807619" y="1767285"/>
                </a:cubicBezTo>
                <a:cubicBezTo>
                  <a:pt x="3203972" y="1767285"/>
                  <a:pt x="2733675" y="1922265"/>
                  <a:pt x="2396728" y="2232224"/>
                </a:cubicBezTo>
                <a:cubicBezTo>
                  <a:pt x="2059781" y="2542183"/>
                  <a:pt x="1891308" y="2976100"/>
                  <a:pt x="1891308" y="3533974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32520" y="127000"/>
                </a:lnTo>
                <a:lnTo>
                  <a:pt x="1711523" y="1295996"/>
                </a:lnTo>
                <a:lnTo>
                  <a:pt x="1804591" y="1295996"/>
                </a:lnTo>
                <a:cubicBezTo>
                  <a:pt x="2019565" y="907455"/>
                  <a:pt x="2309945" y="594321"/>
                  <a:pt x="2675731" y="356593"/>
                </a:cubicBezTo>
                <a:cubicBezTo>
                  <a:pt x="3041650" y="118865"/>
                  <a:pt x="3439583" y="0"/>
                  <a:pt x="3869531" y="0"/>
                </a:cubicBezTo>
                <a:close/>
                <a:moveTo>
                  <a:pt x="606901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4" name="Freeform 1734"/>
          <p:cNvSpPr/>
          <p:nvPr/>
        </p:nvSpPr>
        <p:spPr>
          <a:xfrm>
            <a:off x="6521045" y="5024386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5" name="Freeform 1735"/>
          <p:cNvSpPr/>
          <p:nvPr/>
        </p:nvSpPr>
        <p:spPr>
          <a:xfrm>
            <a:off x="6788984" y="5027688"/>
            <a:ext cx="276186" cy="180289"/>
          </a:xfrm>
          <a:custGeom>
            <a:avLst/>
            <a:gdLst/>
            <a:ahLst/>
            <a:cxnLst/>
            <a:rect l="0" t="0" r="0" b="0"/>
            <a:pathLst>
              <a:path w="10622558" h="6934200">
                <a:moveTo>
                  <a:pt x="6567091" y="6934200"/>
                </a:moveTo>
                <a:lnTo>
                  <a:pt x="6033889" y="4509096"/>
                </a:lnTo>
                <a:lnTo>
                  <a:pt x="5314553" y="1445221"/>
                </a:lnTo>
                <a:lnTo>
                  <a:pt x="5271095" y="1445221"/>
                </a:lnTo>
                <a:lnTo>
                  <a:pt x="4006056" y="6934200"/>
                </a:lnTo>
                <a:lnTo>
                  <a:pt x="1972072" y="6934200"/>
                </a:lnTo>
                <a:lnTo>
                  <a:pt x="0" y="0"/>
                </a:lnTo>
                <a:lnTo>
                  <a:pt x="1885156" y="0"/>
                </a:lnTo>
                <a:lnTo>
                  <a:pt x="2685058" y="3070225"/>
                </a:lnTo>
                <a:cubicBezTo>
                  <a:pt x="2813248" y="3620162"/>
                  <a:pt x="2943489" y="4378921"/>
                  <a:pt x="3075781" y="5346502"/>
                </a:cubicBezTo>
                <a:lnTo>
                  <a:pt x="3113087" y="5346502"/>
                </a:lnTo>
                <a:cubicBezTo>
                  <a:pt x="3129624" y="5032309"/>
                  <a:pt x="3201921" y="4534033"/>
                  <a:pt x="3329980" y="3851672"/>
                </a:cubicBezTo>
                <a:lnTo>
                  <a:pt x="3429198" y="3324424"/>
                </a:lnTo>
                <a:lnTo>
                  <a:pt x="4285059" y="0"/>
                </a:lnTo>
                <a:lnTo>
                  <a:pt x="6368653" y="0"/>
                </a:lnTo>
                <a:lnTo>
                  <a:pt x="7181056" y="3324424"/>
                </a:lnTo>
                <a:cubicBezTo>
                  <a:pt x="7197592" y="3415440"/>
                  <a:pt x="7223389" y="3549849"/>
                  <a:pt x="7258447" y="3727649"/>
                </a:cubicBezTo>
                <a:cubicBezTo>
                  <a:pt x="7293636" y="3905449"/>
                  <a:pt x="7327767" y="4094626"/>
                  <a:pt x="7360841" y="4295180"/>
                </a:cubicBezTo>
                <a:cubicBezTo>
                  <a:pt x="7393914" y="4495734"/>
                  <a:pt x="7423878" y="4692188"/>
                  <a:pt x="7450733" y="4884540"/>
                </a:cubicBezTo>
                <a:cubicBezTo>
                  <a:pt x="7477588" y="5076759"/>
                  <a:pt x="7493132" y="5230747"/>
                  <a:pt x="7497366" y="5346502"/>
                </a:cubicBezTo>
                <a:lnTo>
                  <a:pt x="7534473" y="5346502"/>
                </a:lnTo>
                <a:cubicBezTo>
                  <a:pt x="7571647" y="5048846"/>
                  <a:pt x="7637793" y="4640528"/>
                  <a:pt x="7732911" y="4121547"/>
                </a:cubicBezTo>
                <a:cubicBezTo>
                  <a:pt x="7828028" y="3602567"/>
                  <a:pt x="7896225" y="3252126"/>
                  <a:pt x="7937500" y="3070225"/>
                </a:cubicBezTo>
                <a:lnTo>
                  <a:pt x="8768556" y="0"/>
                </a:lnTo>
                <a:lnTo>
                  <a:pt x="10622558" y="0"/>
                </a:lnTo>
                <a:lnTo>
                  <a:pt x="8625880" y="6934200"/>
                </a:lnTo>
                <a:close/>
                <a:moveTo>
                  <a:pt x="-124023" y="6934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6" name="Freeform 1736"/>
          <p:cNvSpPr/>
          <p:nvPr/>
        </p:nvSpPr>
        <p:spPr>
          <a:xfrm>
            <a:off x="7093514" y="4957025"/>
            <a:ext cx="166389" cy="250952"/>
          </a:xfrm>
          <a:custGeom>
            <a:avLst/>
            <a:gdLst/>
            <a:ahLst/>
            <a:cxnLst/>
            <a:rect l="0" t="0" r="0" b="0"/>
            <a:pathLst>
              <a:path w="6399609" h="9652000">
                <a:moveTo>
                  <a:pt x="6399609" y="9652000"/>
                </a:moveTo>
                <a:lnTo>
                  <a:pt x="4508302" y="9652000"/>
                </a:lnTo>
                <a:lnTo>
                  <a:pt x="4508302" y="5604074"/>
                </a:lnTo>
                <a:cubicBezTo>
                  <a:pt x="4508302" y="4603949"/>
                  <a:pt x="4136231" y="4103886"/>
                  <a:pt x="3392091" y="4103886"/>
                </a:cubicBezTo>
                <a:cubicBezTo>
                  <a:pt x="2862924" y="4103886"/>
                  <a:pt x="2480469" y="4283671"/>
                  <a:pt x="2244725" y="4643240"/>
                </a:cubicBezTo>
                <a:cubicBezTo>
                  <a:pt x="2009114" y="5002808"/>
                  <a:pt x="1891308" y="5585487"/>
                  <a:pt x="1891308" y="6391275"/>
                </a:cubicBezTo>
                <a:lnTo>
                  <a:pt x="1891308" y="9652000"/>
                </a:ln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lnTo>
                  <a:pt x="1891308" y="1968500"/>
                </a:lnTo>
                <a:cubicBezTo>
                  <a:pt x="1891308" y="2121694"/>
                  <a:pt x="1876822" y="2481858"/>
                  <a:pt x="1847850" y="3048993"/>
                </a:cubicBezTo>
                <a:lnTo>
                  <a:pt x="1804591" y="3607793"/>
                </a:lnTo>
                <a:lnTo>
                  <a:pt x="1903809" y="3607793"/>
                </a:lnTo>
                <a:cubicBezTo>
                  <a:pt x="2325423" y="2929798"/>
                  <a:pt x="2995149" y="2590800"/>
                  <a:pt x="3912989" y="2590800"/>
                </a:cubicBezTo>
                <a:cubicBezTo>
                  <a:pt x="4727377" y="2590800"/>
                  <a:pt x="5345377" y="2809875"/>
                  <a:pt x="5766991" y="3248025"/>
                </a:cubicBezTo>
                <a:cubicBezTo>
                  <a:pt x="6188736" y="3686043"/>
                  <a:pt x="6399609" y="4314230"/>
                  <a:pt x="6399609" y="5132586"/>
                </a:cubicBezTo>
                <a:close/>
                <a:moveTo>
                  <a:pt x="-992187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7" name="Freeform 1737"/>
          <p:cNvSpPr/>
          <p:nvPr/>
        </p:nvSpPr>
        <p:spPr>
          <a:xfrm>
            <a:off x="7297933" y="5024056"/>
            <a:ext cx="160745" cy="187223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8" name="Freeform 1738"/>
          <p:cNvSpPr/>
          <p:nvPr/>
        </p:nvSpPr>
        <p:spPr>
          <a:xfrm>
            <a:off x="7490424" y="4989313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9" name="Freeform 1739"/>
          <p:cNvSpPr/>
          <p:nvPr/>
        </p:nvSpPr>
        <p:spPr>
          <a:xfrm>
            <a:off x="7713841" y="5027688"/>
            <a:ext cx="276186" cy="180289"/>
          </a:xfrm>
          <a:custGeom>
            <a:avLst/>
            <a:gdLst/>
            <a:ahLst/>
            <a:cxnLst/>
            <a:rect l="0" t="0" r="0" b="0"/>
            <a:pathLst>
              <a:path w="10622558" h="6934200">
                <a:moveTo>
                  <a:pt x="6567091" y="6934200"/>
                </a:moveTo>
                <a:lnTo>
                  <a:pt x="6033889" y="4509096"/>
                </a:lnTo>
                <a:lnTo>
                  <a:pt x="5314553" y="1445221"/>
                </a:lnTo>
                <a:lnTo>
                  <a:pt x="5271095" y="1445221"/>
                </a:lnTo>
                <a:lnTo>
                  <a:pt x="4006056" y="6934200"/>
                </a:lnTo>
                <a:lnTo>
                  <a:pt x="1972072" y="6934200"/>
                </a:lnTo>
                <a:lnTo>
                  <a:pt x="0" y="0"/>
                </a:lnTo>
                <a:lnTo>
                  <a:pt x="1885156" y="0"/>
                </a:lnTo>
                <a:lnTo>
                  <a:pt x="2685058" y="3070225"/>
                </a:lnTo>
                <a:cubicBezTo>
                  <a:pt x="2813248" y="3620162"/>
                  <a:pt x="2943489" y="4378921"/>
                  <a:pt x="3075781" y="5346502"/>
                </a:cubicBezTo>
                <a:lnTo>
                  <a:pt x="3113087" y="5346502"/>
                </a:lnTo>
                <a:cubicBezTo>
                  <a:pt x="3129624" y="5032309"/>
                  <a:pt x="3201921" y="4534033"/>
                  <a:pt x="3329980" y="3851672"/>
                </a:cubicBezTo>
                <a:lnTo>
                  <a:pt x="3429198" y="3324424"/>
                </a:lnTo>
                <a:lnTo>
                  <a:pt x="4285059" y="0"/>
                </a:lnTo>
                <a:lnTo>
                  <a:pt x="6368653" y="0"/>
                </a:lnTo>
                <a:lnTo>
                  <a:pt x="7181056" y="3324424"/>
                </a:lnTo>
                <a:cubicBezTo>
                  <a:pt x="7197592" y="3415440"/>
                  <a:pt x="7223389" y="3549849"/>
                  <a:pt x="7258447" y="3727649"/>
                </a:cubicBezTo>
                <a:cubicBezTo>
                  <a:pt x="7293636" y="3905449"/>
                  <a:pt x="7327767" y="4094626"/>
                  <a:pt x="7360841" y="4295180"/>
                </a:cubicBezTo>
                <a:cubicBezTo>
                  <a:pt x="7393914" y="4495734"/>
                  <a:pt x="7423878" y="4692188"/>
                  <a:pt x="7450733" y="4884540"/>
                </a:cubicBezTo>
                <a:cubicBezTo>
                  <a:pt x="7477588" y="5076759"/>
                  <a:pt x="7493132" y="5230747"/>
                  <a:pt x="7497366" y="5346502"/>
                </a:cubicBezTo>
                <a:lnTo>
                  <a:pt x="7534473" y="5346502"/>
                </a:lnTo>
                <a:cubicBezTo>
                  <a:pt x="7571647" y="5048846"/>
                  <a:pt x="7637793" y="4640528"/>
                  <a:pt x="7732911" y="4121547"/>
                </a:cubicBezTo>
                <a:cubicBezTo>
                  <a:pt x="7828028" y="3602567"/>
                  <a:pt x="7896225" y="3252126"/>
                  <a:pt x="7937500" y="3070225"/>
                </a:cubicBezTo>
                <a:lnTo>
                  <a:pt x="8768556" y="0"/>
                </a:lnTo>
                <a:lnTo>
                  <a:pt x="10622558" y="0"/>
                </a:lnTo>
                <a:lnTo>
                  <a:pt x="8625880" y="6934200"/>
                </a:lnTo>
                <a:close/>
                <a:moveTo>
                  <a:pt x="-124023" y="6934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0" name="Freeform 1740"/>
          <p:cNvSpPr/>
          <p:nvPr/>
        </p:nvSpPr>
        <p:spPr>
          <a:xfrm>
            <a:off x="8007408" y="5024386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1" name="Freeform 1741"/>
          <p:cNvSpPr/>
          <p:nvPr/>
        </p:nvSpPr>
        <p:spPr>
          <a:xfrm>
            <a:off x="8191025" y="4972215"/>
            <a:ext cx="63687" cy="80899"/>
          </a:xfrm>
          <a:custGeom>
            <a:avLst/>
            <a:gdLst/>
            <a:ahLst/>
            <a:cxnLst/>
            <a:rect l="0" t="0" r="0" b="0"/>
            <a:pathLst>
              <a:path w="2449513" h="3111500">
                <a:moveTo>
                  <a:pt x="2362597" y="0"/>
                </a:moveTo>
                <a:lnTo>
                  <a:pt x="2449513" y="136724"/>
                </a:lnTo>
                <a:cubicBezTo>
                  <a:pt x="2242873" y="952302"/>
                  <a:pt x="1879071" y="1943894"/>
                  <a:pt x="1358106" y="3111500"/>
                </a:cubicBezTo>
                <a:lnTo>
                  <a:pt x="0" y="3111500"/>
                </a:lnTo>
                <a:cubicBezTo>
                  <a:pt x="285221" y="1885950"/>
                  <a:pt x="491927" y="848784"/>
                  <a:pt x="620117" y="0"/>
                </a:cubicBezTo>
                <a:close/>
                <a:moveTo>
                  <a:pt x="8912821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2" name="Freeform 1742"/>
          <p:cNvSpPr/>
          <p:nvPr/>
        </p:nvSpPr>
        <p:spPr>
          <a:xfrm>
            <a:off x="8257923" y="5027688"/>
            <a:ext cx="187832" cy="180289"/>
          </a:xfrm>
          <a:custGeom>
            <a:avLst/>
            <a:gdLst/>
            <a:ahLst/>
            <a:cxnLst/>
            <a:rect l="0" t="0" r="0" b="0"/>
            <a:pathLst>
              <a:path w="7224315" h="6934200">
                <a:moveTo>
                  <a:pt x="2641798" y="6934200"/>
                </a:moveTo>
                <a:lnTo>
                  <a:pt x="0" y="0"/>
                </a:lnTo>
                <a:lnTo>
                  <a:pt x="1978223" y="0"/>
                </a:lnTo>
                <a:lnTo>
                  <a:pt x="3317676" y="3951090"/>
                </a:lnTo>
                <a:cubicBezTo>
                  <a:pt x="3466504" y="4451417"/>
                  <a:pt x="3559505" y="4924888"/>
                  <a:pt x="3596679" y="5371505"/>
                </a:cubicBezTo>
                <a:lnTo>
                  <a:pt x="3633985" y="5371505"/>
                </a:lnTo>
                <a:cubicBezTo>
                  <a:pt x="3654623" y="4974498"/>
                  <a:pt x="3747624" y="4501026"/>
                  <a:pt x="3912989" y="3951090"/>
                </a:cubicBezTo>
                <a:lnTo>
                  <a:pt x="5246290" y="0"/>
                </a:lnTo>
                <a:lnTo>
                  <a:pt x="7224315" y="0"/>
                </a:lnTo>
                <a:lnTo>
                  <a:pt x="4582715" y="6934200"/>
                </a:lnTo>
                <a:close/>
                <a:moveTo>
                  <a:pt x="0" y="6934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3" name="Freeform 1743"/>
          <p:cNvSpPr/>
          <p:nvPr/>
        </p:nvSpPr>
        <p:spPr>
          <a:xfrm>
            <a:off x="8459914" y="5024386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4" name="Freeform 1744"/>
          <p:cNvSpPr/>
          <p:nvPr/>
        </p:nvSpPr>
        <p:spPr>
          <a:xfrm>
            <a:off x="8750425" y="4957025"/>
            <a:ext cx="49174" cy="250952"/>
          </a:xfrm>
          <a:custGeom>
            <a:avLst/>
            <a:gdLst/>
            <a:ahLst/>
            <a:cxnLst/>
            <a:rect l="0" t="0" r="0" b="0"/>
            <a:pathLst>
              <a:path w="1891308" h="9652000">
                <a:moveTo>
                  <a:pt x="1891308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close/>
                <a:moveTo>
                  <a:pt x="-992187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5" name="Freeform 1745"/>
          <p:cNvSpPr/>
          <p:nvPr/>
        </p:nvSpPr>
        <p:spPr>
          <a:xfrm>
            <a:off x="8839578" y="5024386"/>
            <a:ext cx="174773" cy="186893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6" name="Freeform 1746"/>
          <p:cNvSpPr/>
          <p:nvPr/>
        </p:nvSpPr>
        <p:spPr>
          <a:xfrm>
            <a:off x="9043344" y="5024386"/>
            <a:ext cx="136723" cy="186893"/>
          </a:xfrm>
          <a:custGeom>
            <a:avLst/>
            <a:gdLst/>
            <a:ahLst/>
            <a:cxnLst/>
            <a:rect l="0" t="0" r="0" b="0"/>
            <a:pathLst>
              <a:path w="5258594" h="7188200">
                <a:moveTo>
                  <a:pt x="5258594" y="5005190"/>
                </a:moveTo>
                <a:cubicBezTo>
                  <a:pt x="5258594" y="5716257"/>
                  <a:pt x="5011539" y="6257859"/>
                  <a:pt x="4517430" y="6629996"/>
                </a:cubicBezTo>
                <a:cubicBezTo>
                  <a:pt x="4023453" y="7002132"/>
                  <a:pt x="3284538" y="7188200"/>
                  <a:pt x="2300685" y="7188200"/>
                </a:cubicBezTo>
                <a:cubicBezTo>
                  <a:pt x="1796389" y="7188200"/>
                  <a:pt x="1366441" y="7154068"/>
                  <a:pt x="1010841" y="7085806"/>
                </a:cubicBezTo>
                <a:cubicBezTo>
                  <a:pt x="655373" y="7017677"/>
                  <a:pt x="322594" y="6917466"/>
                  <a:pt x="12502" y="6785174"/>
                </a:cubicBezTo>
                <a:lnTo>
                  <a:pt x="12502" y="5222479"/>
                </a:lnTo>
                <a:cubicBezTo>
                  <a:pt x="363869" y="5387843"/>
                  <a:pt x="759685" y="5526353"/>
                  <a:pt x="1199952" y="5638007"/>
                </a:cubicBezTo>
                <a:cubicBezTo>
                  <a:pt x="1640219" y="5749529"/>
                  <a:pt x="2027833" y="5805290"/>
                  <a:pt x="2362796" y="5805290"/>
                </a:cubicBezTo>
                <a:cubicBezTo>
                  <a:pt x="3048993" y="5805290"/>
                  <a:pt x="3392091" y="5606786"/>
                  <a:pt x="3392091" y="5209779"/>
                </a:cubicBezTo>
                <a:cubicBezTo>
                  <a:pt x="3392091" y="5060950"/>
                  <a:pt x="3346582" y="4940036"/>
                  <a:pt x="3255566" y="4847035"/>
                </a:cubicBezTo>
                <a:cubicBezTo>
                  <a:pt x="3164682" y="4753902"/>
                  <a:pt x="3007585" y="4648465"/>
                  <a:pt x="2784277" y="4530725"/>
                </a:cubicBezTo>
                <a:cubicBezTo>
                  <a:pt x="2561101" y="4412854"/>
                  <a:pt x="2263445" y="4275336"/>
                  <a:pt x="1891308" y="4118174"/>
                </a:cubicBezTo>
                <a:cubicBezTo>
                  <a:pt x="1358040" y="3894866"/>
                  <a:pt x="966325" y="3688160"/>
                  <a:pt x="716161" y="3498057"/>
                </a:cubicBezTo>
                <a:cubicBezTo>
                  <a:pt x="466130" y="3307821"/>
                  <a:pt x="284229" y="3089672"/>
                  <a:pt x="170458" y="2843610"/>
                </a:cubicBezTo>
                <a:cubicBezTo>
                  <a:pt x="56820" y="2597547"/>
                  <a:pt x="0" y="2294665"/>
                  <a:pt x="0" y="1934965"/>
                </a:cubicBezTo>
                <a:cubicBezTo>
                  <a:pt x="0" y="1318882"/>
                  <a:pt x="238721" y="842368"/>
                  <a:pt x="716161" y="505421"/>
                </a:cubicBezTo>
                <a:cubicBezTo>
                  <a:pt x="1193734" y="168474"/>
                  <a:pt x="1870737" y="0"/>
                  <a:pt x="2747169" y="0"/>
                </a:cubicBezTo>
                <a:cubicBezTo>
                  <a:pt x="3582194" y="0"/>
                  <a:pt x="4394531" y="181902"/>
                  <a:pt x="5184180" y="545704"/>
                </a:cubicBezTo>
                <a:lnTo>
                  <a:pt x="4613672" y="1909961"/>
                </a:lnTo>
                <a:cubicBezTo>
                  <a:pt x="4266407" y="1761133"/>
                  <a:pt x="3941895" y="1639226"/>
                  <a:pt x="3640138" y="1544241"/>
                </a:cubicBezTo>
                <a:cubicBezTo>
                  <a:pt x="3338381" y="1449123"/>
                  <a:pt x="3030406" y="1401565"/>
                  <a:pt x="2716213" y="1401565"/>
                </a:cubicBezTo>
                <a:cubicBezTo>
                  <a:pt x="2158074" y="1401565"/>
                  <a:pt x="1879005" y="1552509"/>
                  <a:pt x="1879005" y="1854399"/>
                </a:cubicBezTo>
                <a:cubicBezTo>
                  <a:pt x="1879005" y="2023865"/>
                  <a:pt x="1968897" y="2170642"/>
                  <a:pt x="2148682" y="2294732"/>
                </a:cubicBezTo>
                <a:cubicBezTo>
                  <a:pt x="2328598" y="2418821"/>
                  <a:pt x="2722364" y="2602839"/>
                  <a:pt x="3329980" y="2846785"/>
                </a:cubicBezTo>
                <a:cubicBezTo>
                  <a:pt x="3871582" y="3065992"/>
                  <a:pt x="4268457" y="3270714"/>
                  <a:pt x="4520605" y="3460949"/>
                </a:cubicBezTo>
                <a:cubicBezTo>
                  <a:pt x="4772885" y="3651052"/>
                  <a:pt x="4958953" y="3870193"/>
                  <a:pt x="5078810" y="4118372"/>
                </a:cubicBezTo>
                <a:cubicBezTo>
                  <a:pt x="5198666" y="4366419"/>
                  <a:pt x="5258594" y="4662025"/>
                  <a:pt x="5258594" y="5005190"/>
                </a:cubicBezTo>
                <a:close/>
                <a:moveTo>
                  <a:pt x="148550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7" name="Freeform 1747"/>
          <p:cNvSpPr/>
          <p:nvPr/>
        </p:nvSpPr>
        <p:spPr>
          <a:xfrm>
            <a:off x="9199572" y="4989313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8" name="Freeform 1748"/>
          <p:cNvSpPr/>
          <p:nvPr/>
        </p:nvSpPr>
        <p:spPr>
          <a:xfrm>
            <a:off x="9344831" y="5169674"/>
            <a:ext cx="63847" cy="80899"/>
          </a:xfrm>
          <a:custGeom>
            <a:avLst/>
            <a:gdLst/>
            <a:ahLst/>
            <a:cxnLst/>
            <a:rect l="0" t="0" r="0" b="0"/>
            <a:pathLst>
              <a:path w="2455664" h="3111500">
                <a:moveTo>
                  <a:pt x="2455664" y="142479"/>
                </a:moveTo>
                <a:cubicBezTo>
                  <a:pt x="2240690" y="977239"/>
                  <a:pt x="1876888" y="1966912"/>
                  <a:pt x="1364258" y="3111500"/>
                </a:cubicBezTo>
                <a:lnTo>
                  <a:pt x="0" y="3111500"/>
                </a:lnTo>
                <a:cubicBezTo>
                  <a:pt x="268684" y="2012288"/>
                  <a:pt x="477441" y="975122"/>
                  <a:pt x="626269" y="0"/>
                </a:cubicBezTo>
                <a:lnTo>
                  <a:pt x="2362597" y="0"/>
                </a:lnTo>
                <a:close/>
                <a:moveTo>
                  <a:pt x="939998" y="1473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9" name="Freeform 1749"/>
          <p:cNvSpPr/>
          <p:nvPr/>
        </p:nvSpPr>
        <p:spPr>
          <a:xfrm>
            <a:off x="9528734" y="5024056"/>
            <a:ext cx="160745" cy="187223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0" name="Freeform 1750"/>
          <p:cNvSpPr/>
          <p:nvPr/>
        </p:nvSpPr>
        <p:spPr>
          <a:xfrm>
            <a:off x="9721224" y="4989313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1" name="Freeform 1751"/>
          <p:cNvSpPr/>
          <p:nvPr/>
        </p:nvSpPr>
        <p:spPr>
          <a:xfrm>
            <a:off x="600052" y="5287225"/>
            <a:ext cx="166389" cy="250952"/>
          </a:xfrm>
          <a:custGeom>
            <a:avLst/>
            <a:gdLst/>
            <a:ahLst/>
            <a:cxnLst/>
            <a:rect l="0" t="0" r="0" b="0"/>
            <a:pathLst>
              <a:path w="6399609" h="9652000">
                <a:moveTo>
                  <a:pt x="6399609" y="9652000"/>
                </a:moveTo>
                <a:lnTo>
                  <a:pt x="4508302" y="9652000"/>
                </a:lnTo>
                <a:lnTo>
                  <a:pt x="4508302" y="5604074"/>
                </a:lnTo>
                <a:cubicBezTo>
                  <a:pt x="4508302" y="4603949"/>
                  <a:pt x="4136231" y="4103886"/>
                  <a:pt x="3392091" y="4103886"/>
                </a:cubicBezTo>
                <a:cubicBezTo>
                  <a:pt x="2862924" y="4103886"/>
                  <a:pt x="2480469" y="4283671"/>
                  <a:pt x="2244725" y="4643240"/>
                </a:cubicBezTo>
                <a:cubicBezTo>
                  <a:pt x="2009114" y="5002808"/>
                  <a:pt x="1891308" y="5585487"/>
                  <a:pt x="1891308" y="6391275"/>
                </a:cubicBezTo>
                <a:lnTo>
                  <a:pt x="1891308" y="9652000"/>
                </a:ln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lnTo>
                  <a:pt x="1891308" y="1968500"/>
                </a:lnTo>
                <a:cubicBezTo>
                  <a:pt x="1891308" y="2121694"/>
                  <a:pt x="1876822" y="2481858"/>
                  <a:pt x="1847850" y="3048993"/>
                </a:cubicBezTo>
                <a:lnTo>
                  <a:pt x="1804591" y="3607793"/>
                </a:lnTo>
                <a:lnTo>
                  <a:pt x="1903809" y="3607793"/>
                </a:lnTo>
                <a:cubicBezTo>
                  <a:pt x="2325423" y="2929798"/>
                  <a:pt x="2995149" y="2590800"/>
                  <a:pt x="3912989" y="2590800"/>
                </a:cubicBezTo>
                <a:cubicBezTo>
                  <a:pt x="4727377" y="2590800"/>
                  <a:pt x="5345377" y="2809875"/>
                  <a:pt x="5766991" y="3248025"/>
                </a:cubicBezTo>
                <a:cubicBezTo>
                  <a:pt x="6188736" y="3686043"/>
                  <a:pt x="6399609" y="4314230"/>
                  <a:pt x="6399609" y="5132586"/>
                </a:cubicBezTo>
                <a:close/>
                <a:moveTo>
                  <a:pt x="-992187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2" name="Freeform 1752"/>
          <p:cNvSpPr/>
          <p:nvPr/>
        </p:nvSpPr>
        <p:spPr>
          <a:xfrm>
            <a:off x="805436" y="5354586"/>
            <a:ext cx="174773" cy="186893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3" name="Freeform 1753"/>
          <p:cNvSpPr/>
          <p:nvPr/>
        </p:nvSpPr>
        <p:spPr>
          <a:xfrm>
            <a:off x="1020166" y="5354586"/>
            <a:ext cx="273771" cy="183591"/>
          </a:xfrm>
          <a:custGeom>
            <a:avLst/>
            <a:gdLst/>
            <a:ahLst/>
            <a:cxnLst/>
            <a:rect l="0" t="0" r="0" b="0"/>
            <a:pathLst>
              <a:path w="10529689" h="7061200">
                <a:moveTo>
                  <a:pt x="6207323" y="7061200"/>
                </a:moveTo>
                <a:lnTo>
                  <a:pt x="4316016" y="7061200"/>
                </a:lnTo>
                <a:lnTo>
                  <a:pt x="4316016" y="3013274"/>
                </a:lnTo>
                <a:cubicBezTo>
                  <a:pt x="4316016" y="2513211"/>
                  <a:pt x="4232275" y="2138165"/>
                  <a:pt x="4064794" y="1888133"/>
                </a:cubicBezTo>
                <a:cubicBezTo>
                  <a:pt x="3897445" y="1638102"/>
                  <a:pt x="3633920" y="1513086"/>
                  <a:pt x="3274219" y="1513086"/>
                </a:cubicBezTo>
                <a:cubicBezTo>
                  <a:pt x="2790560" y="1513086"/>
                  <a:pt x="2439127" y="1690820"/>
                  <a:pt x="2219920" y="2046288"/>
                </a:cubicBezTo>
                <a:cubicBezTo>
                  <a:pt x="2000845" y="2401623"/>
                  <a:pt x="1891308" y="2986353"/>
                  <a:pt x="1891308" y="3800475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45022" y="127000"/>
                </a:lnTo>
                <a:lnTo>
                  <a:pt x="1699220" y="1016993"/>
                </a:lnTo>
                <a:lnTo>
                  <a:pt x="1804591" y="1016993"/>
                </a:lnTo>
                <a:cubicBezTo>
                  <a:pt x="1990593" y="698699"/>
                  <a:pt x="2259277" y="449660"/>
                  <a:pt x="2610644" y="269875"/>
                </a:cubicBezTo>
                <a:cubicBezTo>
                  <a:pt x="2962143" y="89959"/>
                  <a:pt x="3365235" y="0"/>
                  <a:pt x="3819922" y="0"/>
                </a:cubicBezTo>
                <a:cubicBezTo>
                  <a:pt x="4857618" y="0"/>
                  <a:pt x="5560417" y="338998"/>
                  <a:pt x="5928320" y="1016993"/>
                </a:cubicBezTo>
                <a:lnTo>
                  <a:pt x="6095802" y="1016993"/>
                </a:lnTo>
                <a:cubicBezTo>
                  <a:pt x="6281803" y="694465"/>
                  <a:pt x="6555647" y="444368"/>
                  <a:pt x="6917333" y="266700"/>
                </a:cubicBezTo>
                <a:cubicBezTo>
                  <a:pt x="7279150" y="88900"/>
                  <a:pt x="7687469" y="0"/>
                  <a:pt x="8142288" y="0"/>
                </a:cubicBezTo>
                <a:cubicBezTo>
                  <a:pt x="8927703" y="0"/>
                  <a:pt x="9521958" y="201480"/>
                  <a:pt x="9925050" y="604441"/>
                </a:cubicBezTo>
                <a:cubicBezTo>
                  <a:pt x="10328142" y="1007401"/>
                  <a:pt x="10529689" y="1653183"/>
                  <a:pt x="10529689" y="2541786"/>
                </a:cubicBezTo>
                <a:lnTo>
                  <a:pt x="10529689" y="7061200"/>
                </a:lnTo>
                <a:lnTo>
                  <a:pt x="8632031" y="7061200"/>
                </a:lnTo>
                <a:lnTo>
                  <a:pt x="8632031" y="3013274"/>
                </a:lnTo>
                <a:cubicBezTo>
                  <a:pt x="8632031" y="2513211"/>
                  <a:pt x="8548291" y="2138165"/>
                  <a:pt x="8380809" y="1888133"/>
                </a:cubicBezTo>
                <a:cubicBezTo>
                  <a:pt x="8213461" y="1638102"/>
                  <a:pt x="7949936" y="1513086"/>
                  <a:pt x="7590234" y="1513086"/>
                </a:cubicBezTo>
                <a:cubicBezTo>
                  <a:pt x="7127214" y="1513086"/>
                  <a:pt x="6780940" y="1678385"/>
                  <a:pt x="6551414" y="2008982"/>
                </a:cubicBezTo>
                <a:cubicBezTo>
                  <a:pt x="6322020" y="2339579"/>
                  <a:pt x="6207323" y="2864446"/>
                  <a:pt x="6207323" y="3583583"/>
                </a:cubicBezTo>
                <a:close/>
                <a:moveTo>
                  <a:pt x="-99218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4" name="Freeform 1754"/>
          <p:cNvSpPr/>
          <p:nvPr/>
        </p:nvSpPr>
        <p:spPr>
          <a:xfrm>
            <a:off x="1332765" y="5354586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5" name="Freeform 1755"/>
          <p:cNvSpPr/>
          <p:nvPr/>
        </p:nvSpPr>
        <p:spPr>
          <a:xfrm>
            <a:off x="1611315" y="5354256"/>
            <a:ext cx="160745" cy="187223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6" name="Freeform 1756"/>
          <p:cNvSpPr/>
          <p:nvPr/>
        </p:nvSpPr>
        <p:spPr>
          <a:xfrm>
            <a:off x="1822023" y="5354586"/>
            <a:ext cx="166389" cy="183591"/>
          </a:xfrm>
          <a:custGeom>
            <a:avLst/>
            <a:gdLst/>
            <a:ahLst/>
            <a:cxnLst/>
            <a:rect l="0" t="0" r="0" b="0"/>
            <a:pathLst>
              <a:path w="6399609" h="7061200">
                <a:moveTo>
                  <a:pt x="6399609" y="7061200"/>
                </a:moveTo>
                <a:lnTo>
                  <a:pt x="4508302" y="7061200"/>
                </a:lnTo>
                <a:lnTo>
                  <a:pt x="4508302" y="3013274"/>
                </a:lnTo>
                <a:cubicBezTo>
                  <a:pt x="4508302" y="2513211"/>
                  <a:pt x="4419402" y="2138165"/>
                  <a:pt x="4241602" y="1888133"/>
                </a:cubicBezTo>
                <a:cubicBezTo>
                  <a:pt x="4063802" y="1638102"/>
                  <a:pt x="3780631" y="1513086"/>
                  <a:pt x="3392091" y="1513086"/>
                </a:cubicBezTo>
                <a:cubicBezTo>
                  <a:pt x="2862924" y="1513086"/>
                  <a:pt x="2480469" y="1689762"/>
                  <a:pt x="2244725" y="2043113"/>
                </a:cubicBezTo>
                <a:cubicBezTo>
                  <a:pt x="2009114" y="2396464"/>
                  <a:pt x="1891308" y="2982251"/>
                  <a:pt x="1891308" y="3800475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45022" y="127000"/>
                </a:lnTo>
                <a:lnTo>
                  <a:pt x="1699220" y="1016993"/>
                </a:lnTo>
                <a:lnTo>
                  <a:pt x="1804591" y="1016993"/>
                </a:lnTo>
                <a:cubicBezTo>
                  <a:pt x="2015464" y="682162"/>
                  <a:pt x="2305910" y="428956"/>
                  <a:pt x="2675930" y="257374"/>
                </a:cubicBezTo>
                <a:cubicBezTo>
                  <a:pt x="3045949" y="85791"/>
                  <a:pt x="3466571" y="0"/>
                  <a:pt x="3937794" y="0"/>
                </a:cubicBezTo>
                <a:cubicBezTo>
                  <a:pt x="4743979" y="0"/>
                  <a:pt x="5355828" y="218017"/>
                  <a:pt x="5773341" y="654050"/>
                </a:cubicBezTo>
                <a:cubicBezTo>
                  <a:pt x="6190853" y="1090084"/>
                  <a:pt x="6399609" y="1719329"/>
                  <a:pt x="6399609" y="2541786"/>
                </a:cubicBezTo>
                <a:close/>
                <a:moveTo>
                  <a:pt x="-99218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7" name="Freeform 1757"/>
          <p:cNvSpPr/>
          <p:nvPr/>
        </p:nvSpPr>
        <p:spPr>
          <a:xfrm>
            <a:off x="2027407" y="5287225"/>
            <a:ext cx="168484" cy="254254"/>
          </a:xfrm>
          <a:custGeom>
            <a:avLst/>
            <a:gdLst/>
            <a:ahLst/>
            <a:cxnLst/>
            <a:rect l="0" t="0" r="0" b="0"/>
            <a:pathLst>
              <a:path w="6480175" h="9779000">
                <a:moveTo>
                  <a:pt x="2616994" y="9779000"/>
                </a:moveTo>
                <a:cubicBezTo>
                  <a:pt x="1802474" y="9779000"/>
                  <a:pt x="1162646" y="9462691"/>
                  <a:pt x="697508" y="8830072"/>
                </a:cubicBezTo>
                <a:cubicBezTo>
                  <a:pt x="232503" y="8197454"/>
                  <a:pt x="0" y="7320889"/>
                  <a:pt x="0" y="6200379"/>
                </a:cubicBezTo>
                <a:cubicBezTo>
                  <a:pt x="0" y="5063332"/>
                  <a:pt x="236670" y="4177507"/>
                  <a:pt x="710010" y="3542904"/>
                </a:cubicBezTo>
                <a:cubicBezTo>
                  <a:pt x="1183349" y="2908168"/>
                  <a:pt x="1835547" y="2590800"/>
                  <a:pt x="2666603" y="2590800"/>
                </a:cubicBezTo>
                <a:cubicBezTo>
                  <a:pt x="3538935" y="2590800"/>
                  <a:pt x="4204494" y="2929864"/>
                  <a:pt x="4663282" y="3607991"/>
                </a:cubicBezTo>
                <a:lnTo>
                  <a:pt x="4725393" y="3607991"/>
                </a:lnTo>
                <a:cubicBezTo>
                  <a:pt x="4630275" y="3090466"/>
                  <a:pt x="4582716" y="2628835"/>
                  <a:pt x="4582716" y="2223096"/>
                </a:cubicBezTo>
                <a:lnTo>
                  <a:pt x="4582716" y="0"/>
                </a:lnTo>
                <a:lnTo>
                  <a:pt x="6480175" y="0"/>
                </a:lnTo>
                <a:lnTo>
                  <a:pt x="6480175" y="9652000"/>
                </a:lnTo>
                <a:lnTo>
                  <a:pt x="5029200" y="9652000"/>
                </a:lnTo>
                <a:lnTo>
                  <a:pt x="4663282" y="8755658"/>
                </a:lnTo>
                <a:lnTo>
                  <a:pt x="4582716" y="8755658"/>
                </a:lnTo>
                <a:cubicBezTo>
                  <a:pt x="4152768" y="9437886"/>
                  <a:pt x="3497528" y="9779000"/>
                  <a:pt x="2616994" y="9779000"/>
                </a:cubicBezTo>
                <a:close/>
                <a:moveTo>
                  <a:pt x="-697507" y="9652000"/>
                </a:moveTo>
                <a:moveTo>
                  <a:pt x="3280371" y="8272066"/>
                </a:moveTo>
                <a:cubicBezTo>
                  <a:pt x="3764029" y="8272066"/>
                  <a:pt x="4118504" y="8131506"/>
                  <a:pt x="4343797" y="7850386"/>
                </a:cubicBezTo>
                <a:cubicBezTo>
                  <a:pt x="4569222" y="7569134"/>
                  <a:pt x="4692253" y="7091495"/>
                  <a:pt x="4712891" y="6417469"/>
                </a:cubicBezTo>
                <a:lnTo>
                  <a:pt x="4712891" y="6212880"/>
                </a:lnTo>
                <a:cubicBezTo>
                  <a:pt x="4712891" y="5468475"/>
                  <a:pt x="4598128" y="4935009"/>
                  <a:pt x="4368602" y="4612482"/>
                </a:cubicBezTo>
                <a:cubicBezTo>
                  <a:pt x="4139208" y="4289955"/>
                  <a:pt x="3766146" y="4128691"/>
                  <a:pt x="3249414" y="4128691"/>
                </a:cubicBezTo>
                <a:cubicBezTo>
                  <a:pt x="2827668" y="4128691"/>
                  <a:pt x="2499982" y="4307550"/>
                  <a:pt x="2266355" y="4665266"/>
                </a:cubicBezTo>
                <a:cubicBezTo>
                  <a:pt x="2032860" y="5022983"/>
                  <a:pt x="1916113" y="5542955"/>
                  <a:pt x="1916113" y="6225183"/>
                </a:cubicBezTo>
                <a:cubicBezTo>
                  <a:pt x="1916113" y="6907544"/>
                  <a:pt x="2033919" y="7419314"/>
                  <a:pt x="2269530" y="7760494"/>
                </a:cubicBezTo>
                <a:cubicBezTo>
                  <a:pt x="2505274" y="8101542"/>
                  <a:pt x="2842221" y="8272066"/>
                  <a:pt x="3280371" y="8272066"/>
                </a:cubicBezTo>
                <a:close/>
                <a:moveTo>
                  <a:pt x="809427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8" name="Freeform 1758"/>
          <p:cNvSpPr/>
          <p:nvPr/>
        </p:nvSpPr>
        <p:spPr>
          <a:xfrm>
            <a:off x="2319825" y="5354256"/>
            <a:ext cx="160745" cy="187223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9" name="Freeform 1759"/>
          <p:cNvSpPr/>
          <p:nvPr/>
        </p:nvSpPr>
        <p:spPr>
          <a:xfrm>
            <a:off x="2519570" y="5354586"/>
            <a:ext cx="144622" cy="186893"/>
          </a:xfrm>
          <a:custGeom>
            <a:avLst/>
            <a:gdLst/>
            <a:ahLst/>
            <a:cxnLst/>
            <a:rect l="0" t="0" r="0" b="0"/>
            <a:pathLst>
              <a:path w="5562402" h="7188200">
                <a:moveTo>
                  <a:pt x="3237111" y="7188200"/>
                </a:moveTo>
                <a:cubicBezTo>
                  <a:pt x="1079037" y="7188200"/>
                  <a:pt x="0" y="6003595"/>
                  <a:pt x="0" y="3634383"/>
                </a:cubicBezTo>
                <a:cubicBezTo>
                  <a:pt x="0" y="2456061"/>
                  <a:pt x="293489" y="1555750"/>
                  <a:pt x="880468" y="933450"/>
                </a:cubicBezTo>
                <a:cubicBezTo>
                  <a:pt x="1467578" y="311150"/>
                  <a:pt x="2308887" y="0"/>
                  <a:pt x="3404394" y="0"/>
                </a:cubicBezTo>
                <a:cubicBezTo>
                  <a:pt x="4206478" y="0"/>
                  <a:pt x="4925814" y="157097"/>
                  <a:pt x="5562402" y="471290"/>
                </a:cubicBezTo>
                <a:lnTo>
                  <a:pt x="5004396" y="1934766"/>
                </a:lnTo>
                <a:cubicBezTo>
                  <a:pt x="4706739" y="1814910"/>
                  <a:pt x="4429721" y="1716750"/>
                  <a:pt x="4173339" y="1640285"/>
                </a:cubicBezTo>
                <a:cubicBezTo>
                  <a:pt x="3917090" y="1563820"/>
                  <a:pt x="3660775" y="1525588"/>
                  <a:pt x="3404394" y="1525588"/>
                </a:cubicBezTo>
                <a:cubicBezTo>
                  <a:pt x="2420541" y="1525588"/>
                  <a:pt x="1928614" y="2224419"/>
                  <a:pt x="1928614" y="3622080"/>
                </a:cubicBezTo>
                <a:cubicBezTo>
                  <a:pt x="1928614" y="4978334"/>
                  <a:pt x="2420607" y="5656461"/>
                  <a:pt x="3404593" y="5656461"/>
                </a:cubicBezTo>
                <a:cubicBezTo>
                  <a:pt x="3768395" y="5656461"/>
                  <a:pt x="4105275" y="5607910"/>
                  <a:pt x="4415235" y="5510808"/>
                </a:cubicBezTo>
                <a:cubicBezTo>
                  <a:pt x="4725326" y="5413574"/>
                  <a:pt x="5035418" y="5261637"/>
                  <a:pt x="5345510" y="5054997"/>
                </a:cubicBezTo>
                <a:lnTo>
                  <a:pt x="5345510" y="6673454"/>
                </a:lnTo>
                <a:cubicBezTo>
                  <a:pt x="5039519" y="6867790"/>
                  <a:pt x="4730486" y="7002132"/>
                  <a:pt x="4418410" y="7076479"/>
                </a:cubicBezTo>
                <a:cubicBezTo>
                  <a:pt x="4106334" y="7150959"/>
                  <a:pt x="3712568" y="7188200"/>
                  <a:pt x="3237111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0" name="Freeform 1760"/>
          <p:cNvSpPr/>
          <p:nvPr/>
        </p:nvSpPr>
        <p:spPr>
          <a:xfrm>
            <a:off x="2699629" y="5354586"/>
            <a:ext cx="117215" cy="183591"/>
          </a:xfrm>
          <a:custGeom>
            <a:avLst/>
            <a:gdLst/>
            <a:ahLst/>
            <a:cxnLst/>
            <a:rect l="0" t="0" r="0" b="0"/>
            <a:pathLst>
              <a:path w="4508302" h="7061200">
                <a:moveTo>
                  <a:pt x="3869531" y="0"/>
                </a:moveTo>
                <a:cubicBezTo>
                  <a:pt x="4125913" y="0"/>
                  <a:pt x="4338836" y="18588"/>
                  <a:pt x="4508302" y="55761"/>
                </a:cubicBezTo>
                <a:lnTo>
                  <a:pt x="4365625" y="1829396"/>
                </a:lnTo>
                <a:cubicBezTo>
                  <a:pt x="4212696" y="1787989"/>
                  <a:pt x="4026694" y="1767285"/>
                  <a:pt x="3807619" y="1767285"/>
                </a:cubicBezTo>
                <a:cubicBezTo>
                  <a:pt x="3203972" y="1767285"/>
                  <a:pt x="2733675" y="1922265"/>
                  <a:pt x="2396728" y="2232224"/>
                </a:cubicBezTo>
                <a:cubicBezTo>
                  <a:pt x="2059781" y="2542183"/>
                  <a:pt x="1891308" y="2976100"/>
                  <a:pt x="1891308" y="3533974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32520" y="127000"/>
                </a:lnTo>
                <a:lnTo>
                  <a:pt x="1711523" y="1295996"/>
                </a:lnTo>
                <a:lnTo>
                  <a:pt x="1804591" y="1295996"/>
                </a:lnTo>
                <a:cubicBezTo>
                  <a:pt x="2019565" y="907455"/>
                  <a:pt x="2309945" y="594321"/>
                  <a:pt x="2675731" y="356593"/>
                </a:cubicBezTo>
                <a:cubicBezTo>
                  <a:pt x="3041650" y="118865"/>
                  <a:pt x="3439583" y="0"/>
                  <a:pt x="3869531" y="0"/>
                </a:cubicBezTo>
                <a:close/>
                <a:moveTo>
                  <a:pt x="606901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1" name="Freeform 1761"/>
          <p:cNvSpPr/>
          <p:nvPr/>
        </p:nvSpPr>
        <p:spPr>
          <a:xfrm>
            <a:off x="2837949" y="5354586"/>
            <a:ext cx="174773" cy="186893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2" name="Freeform 1762"/>
          <p:cNvSpPr/>
          <p:nvPr/>
        </p:nvSpPr>
        <p:spPr>
          <a:xfrm>
            <a:off x="3041715" y="5354586"/>
            <a:ext cx="136723" cy="186893"/>
          </a:xfrm>
          <a:custGeom>
            <a:avLst/>
            <a:gdLst/>
            <a:ahLst/>
            <a:cxnLst/>
            <a:rect l="0" t="0" r="0" b="0"/>
            <a:pathLst>
              <a:path w="5258594" h="7188200">
                <a:moveTo>
                  <a:pt x="5258594" y="5005190"/>
                </a:moveTo>
                <a:cubicBezTo>
                  <a:pt x="5258594" y="5716257"/>
                  <a:pt x="5011539" y="6257859"/>
                  <a:pt x="4517430" y="6629996"/>
                </a:cubicBezTo>
                <a:cubicBezTo>
                  <a:pt x="4023453" y="7002132"/>
                  <a:pt x="3284538" y="7188200"/>
                  <a:pt x="2300685" y="7188200"/>
                </a:cubicBezTo>
                <a:cubicBezTo>
                  <a:pt x="1796389" y="7188200"/>
                  <a:pt x="1366441" y="7154068"/>
                  <a:pt x="1010841" y="7085806"/>
                </a:cubicBezTo>
                <a:cubicBezTo>
                  <a:pt x="655373" y="7017677"/>
                  <a:pt x="322594" y="6917466"/>
                  <a:pt x="12502" y="6785174"/>
                </a:cubicBezTo>
                <a:lnTo>
                  <a:pt x="12502" y="5222479"/>
                </a:lnTo>
                <a:cubicBezTo>
                  <a:pt x="363869" y="5387843"/>
                  <a:pt x="759685" y="5526353"/>
                  <a:pt x="1199952" y="5638007"/>
                </a:cubicBezTo>
                <a:cubicBezTo>
                  <a:pt x="1640219" y="5749529"/>
                  <a:pt x="2027833" y="5805290"/>
                  <a:pt x="2362796" y="5805290"/>
                </a:cubicBezTo>
                <a:cubicBezTo>
                  <a:pt x="3048993" y="5805290"/>
                  <a:pt x="3392091" y="5606786"/>
                  <a:pt x="3392091" y="5209779"/>
                </a:cubicBezTo>
                <a:cubicBezTo>
                  <a:pt x="3392091" y="5060950"/>
                  <a:pt x="3346582" y="4940036"/>
                  <a:pt x="3255566" y="4847035"/>
                </a:cubicBezTo>
                <a:cubicBezTo>
                  <a:pt x="3164682" y="4753902"/>
                  <a:pt x="3007585" y="4648465"/>
                  <a:pt x="2784277" y="4530725"/>
                </a:cubicBezTo>
                <a:cubicBezTo>
                  <a:pt x="2561101" y="4412854"/>
                  <a:pt x="2263445" y="4275336"/>
                  <a:pt x="1891308" y="4118174"/>
                </a:cubicBezTo>
                <a:cubicBezTo>
                  <a:pt x="1358040" y="3894866"/>
                  <a:pt x="966325" y="3688160"/>
                  <a:pt x="716161" y="3498057"/>
                </a:cubicBezTo>
                <a:cubicBezTo>
                  <a:pt x="466130" y="3307821"/>
                  <a:pt x="284229" y="3089672"/>
                  <a:pt x="170458" y="2843610"/>
                </a:cubicBezTo>
                <a:cubicBezTo>
                  <a:pt x="56820" y="2597547"/>
                  <a:pt x="0" y="2294665"/>
                  <a:pt x="0" y="1934965"/>
                </a:cubicBezTo>
                <a:cubicBezTo>
                  <a:pt x="0" y="1318882"/>
                  <a:pt x="238721" y="842368"/>
                  <a:pt x="716161" y="505421"/>
                </a:cubicBezTo>
                <a:cubicBezTo>
                  <a:pt x="1193734" y="168474"/>
                  <a:pt x="1870737" y="0"/>
                  <a:pt x="2747169" y="0"/>
                </a:cubicBezTo>
                <a:cubicBezTo>
                  <a:pt x="3582194" y="0"/>
                  <a:pt x="4394531" y="181902"/>
                  <a:pt x="5184180" y="545704"/>
                </a:cubicBezTo>
                <a:lnTo>
                  <a:pt x="4613672" y="1909961"/>
                </a:lnTo>
                <a:cubicBezTo>
                  <a:pt x="4266407" y="1761133"/>
                  <a:pt x="3941895" y="1639226"/>
                  <a:pt x="3640138" y="1544241"/>
                </a:cubicBezTo>
                <a:cubicBezTo>
                  <a:pt x="3338381" y="1449123"/>
                  <a:pt x="3030406" y="1401565"/>
                  <a:pt x="2716213" y="1401565"/>
                </a:cubicBezTo>
                <a:cubicBezTo>
                  <a:pt x="2158074" y="1401565"/>
                  <a:pt x="1879005" y="1552509"/>
                  <a:pt x="1879005" y="1854399"/>
                </a:cubicBezTo>
                <a:cubicBezTo>
                  <a:pt x="1879005" y="2023865"/>
                  <a:pt x="1968897" y="2170642"/>
                  <a:pt x="2148682" y="2294732"/>
                </a:cubicBezTo>
                <a:cubicBezTo>
                  <a:pt x="2328598" y="2418821"/>
                  <a:pt x="2722364" y="2602839"/>
                  <a:pt x="3329980" y="2846785"/>
                </a:cubicBezTo>
                <a:cubicBezTo>
                  <a:pt x="3871582" y="3065992"/>
                  <a:pt x="4268457" y="3270714"/>
                  <a:pt x="4520605" y="3460949"/>
                </a:cubicBezTo>
                <a:cubicBezTo>
                  <a:pt x="4772885" y="3651052"/>
                  <a:pt x="4958953" y="3870193"/>
                  <a:pt x="5078810" y="4118372"/>
                </a:cubicBezTo>
                <a:cubicBezTo>
                  <a:pt x="5198666" y="4366419"/>
                  <a:pt x="5258594" y="4662025"/>
                  <a:pt x="5258594" y="5005190"/>
                </a:cubicBezTo>
                <a:close/>
                <a:moveTo>
                  <a:pt x="148550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3" name="Freeform 1763"/>
          <p:cNvSpPr/>
          <p:nvPr/>
        </p:nvSpPr>
        <p:spPr>
          <a:xfrm>
            <a:off x="3205164" y="5354586"/>
            <a:ext cx="136723" cy="186893"/>
          </a:xfrm>
          <a:custGeom>
            <a:avLst/>
            <a:gdLst/>
            <a:ahLst/>
            <a:cxnLst/>
            <a:rect l="0" t="0" r="0" b="0"/>
            <a:pathLst>
              <a:path w="5258594" h="7188200">
                <a:moveTo>
                  <a:pt x="5258594" y="5005190"/>
                </a:moveTo>
                <a:cubicBezTo>
                  <a:pt x="5258594" y="5716257"/>
                  <a:pt x="5011539" y="6257859"/>
                  <a:pt x="4517430" y="6629996"/>
                </a:cubicBezTo>
                <a:cubicBezTo>
                  <a:pt x="4023453" y="7002132"/>
                  <a:pt x="3284538" y="7188200"/>
                  <a:pt x="2300685" y="7188200"/>
                </a:cubicBezTo>
                <a:cubicBezTo>
                  <a:pt x="1796389" y="7188200"/>
                  <a:pt x="1366441" y="7154068"/>
                  <a:pt x="1010841" y="7085806"/>
                </a:cubicBezTo>
                <a:cubicBezTo>
                  <a:pt x="655373" y="7017677"/>
                  <a:pt x="322594" y="6917466"/>
                  <a:pt x="12502" y="6785174"/>
                </a:cubicBezTo>
                <a:lnTo>
                  <a:pt x="12502" y="5222479"/>
                </a:lnTo>
                <a:cubicBezTo>
                  <a:pt x="363869" y="5387843"/>
                  <a:pt x="759685" y="5526353"/>
                  <a:pt x="1199952" y="5638007"/>
                </a:cubicBezTo>
                <a:cubicBezTo>
                  <a:pt x="1640219" y="5749529"/>
                  <a:pt x="2027833" y="5805290"/>
                  <a:pt x="2362796" y="5805290"/>
                </a:cubicBezTo>
                <a:cubicBezTo>
                  <a:pt x="3048993" y="5805290"/>
                  <a:pt x="3392091" y="5606786"/>
                  <a:pt x="3392091" y="5209779"/>
                </a:cubicBezTo>
                <a:cubicBezTo>
                  <a:pt x="3392091" y="5060950"/>
                  <a:pt x="3346582" y="4940036"/>
                  <a:pt x="3255566" y="4847035"/>
                </a:cubicBezTo>
                <a:cubicBezTo>
                  <a:pt x="3164682" y="4753902"/>
                  <a:pt x="3007585" y="4648465"/>
                  <a:pt x="2784277" y="4530725"/>
                </a:cubicBezTo>
                <a:cubicBezTo>
                  <a:pt x="2561101" y="4412854"/>
                  <a:pt x="2263445" y="4275336"/>
                  <a:pt x="1891308" y="4118174"/>
                </a:cubicBezTo>
                <a:cubicBezTo>
                  <a:pt x="1358040" y="3894866"/>
                  <a:pt x="966325" y="3688160"/>
                  <a:pt x="716161" y="3498057"/>
                </a:cubicBezTo>
                <a:cubicBezTo>
                  <a:pt x="466130" y="3307821"/>
                  <a:pt x="284229" y="3089672"/>
                  <a:pt x="170458" y="2843610"/>
                </a:cubicBezTo>
                <a:cubicBezTo>
                  <a:pt x="56820" y="2597547"/>
                  <a:pt x="0" y="2294665"/>
                  <a:pt x="0" y="1934965"/>
                </a:cubicBezTo>
                <a:cubicBezTo>
                  <a:pt x="0" y="1318882"/>
                  <a:pt x="238721" y="842368"/>
                  <a:pt x="716161" y="505421"/>
                </a:cubicBezTo>
                <a:cubicBezTo>
                  <a:pt x="1193734" y="168474"/>
                  <a:pt x="1870737" y="0"/>
                  <a:pt x="2747169" y="0"/>
                </a:cubicBezTo>
                <a:cubicBezTo>
                  <a:pt x="3582194" y="0"/>
                  <a:pt x="4394531" y="181902"/>
                  <a:pt x="5184180" y="545704"/>
                </a:cubicBezTo>
                <a:lnTo>
                  <a:pt x="4613672" y="1909961"/>
                </a:lnTo>
                <a:cubicBezTo>
                  <a:pt x="4266407" y="1761133"/>
                  <a:pt x="3941895" y="1639226"/>
                  <a:pt x="3640138" y="1544241"/>
                </a:cubicBezTo>
                <a:cubicBezTo>
                  <a:pt x="3338381" y="1449123"/>
                  <a:pt x="3030406" y="1401565"/>
                  <a:pt x="2716213" y="1401565"/>
                </a:cubicBezTo>
                <a:cubicBezTo>
                  <a:pt x="2158074" y="1401565"/>
                  <a:pt x="1879005" y="1552509"/>
                  <a:pt x="1879005" y="1854399"/>
                </a:cubicBezTo>
                <a:cubicBezTo>
                  <a:pt x="1879005" y="2023865"/>
                  <a:pt x="1968897" y="2170642"/>
                  <a:pt x="2148682" y="2294732"/>
                </a:cubicBezTo>
                <a:cubicBezTo>
                  <a:pt x="2328598" y="2418821"/>
                  <a:pt x="2722364" y="2602839"/>
                  <a:pt x="3329980" y="2846785"/>
                </a:cubicBezTo>
                <a:cubicBezTo>
                  <a:pt x="3871582" y="3065992"/>
                  <a:pt x="4268457" y="3270714"/>
                  <a:pt x="4520605" y="3460949"/>
                </a:cubicBezTo>
                <a:cubicBezTo>
                  <a:pt x="4772885" y="3651052"/>
                  <a:pt x="4958953" y="3870193"/>
                  <a:pt x="5078810" y="4118372"/>
                </a:cubicBezTo>
                <a:cubicBezTo>
                  <a:pt x="5198666" y="4366419"/>
                  <a:pt x="5258594" y="4662025"/>
                  <a:pt x="5258594" y="5005190"/>
                </a:cubicBezTo>
                <a:close/>
                <a:moveTo>
                  <a:pt x="148550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4" name="Freeform 1764"/>
          <p:cNvSpPr/>
          <p:nvPr/>
        </p:nvSpPr>
        <p:spPr>
          <a:xfrm>
            <a:off x="3446452" y="5319513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5" name="Freeform 1765"/>
          <p:cNvSpPr/>
          <p:nvPr/>
        </p:nvSpPr>
        <p:spPr>
          <a:xfrm>
            <a:off x="3607316" y="5287225"/>
            <a:ext cx="166389" cy="250952"/>
          </a:xfrm>
          <a:custGeom>
            <a:avLst/>
            <a:gdLst/>
            <a:ahLst/>
            <a:cxnLst/>
            <a:rect l="0" t="0" r="0" b="0"/>
            <a:pathLst>
              <a:path w="6399609" h="9652000">
                <a:moveTo>
                  <a:pt x="6399609" y="9652000"/>
                </a:moveTo>
                <a:lnTo>
                  <a:pt x="4508302" y="9652000"/>
                </a:lnTo>
                <a:lnTo>
                  <a:pt x="4508302" y="5604074"/>
                </a:lnTo>
                <a:cubicBezTo>
                  <a:pt x="4508302" y="4603949"/>
                  <a:pt x="4136231" y="4103886"/>
                  <a:pt x="3392091" y="4103886"/>
                </a:cubicBezTo>
                <a:cubicBezTo>
                  <a:pt x="2862924" y="4103886"/>
                  <a:pt x="2480469" y="4283671"/>
                  <a:pt x="2244725" y="4643240"/>
                </a:cubicBezTo>
                <a:cubicBezTo>
                  <a:pt x="2009114" y="5002808"/>
                  <a:pt x="1891308" y="5585487"/>
                  <a:pt x="1891308" y="6391275"/>
                </a:cubicBezTo>
                <a:lnTo>
                  <a:pt x="1891308" y="9652000"/>
                </a:ln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lnTo>
                  <a:pt x="1891308" y="1968500"/>
                </a:lnTo>
                <a:cubicBezTo>
                  <a:pt x="1891308" y="2121694"/>
                  <a:pt x="1876822" y="2481858"/>
                  <a:pt x="1847850" y="3048993"/>
                </a:cubicBezTo>
                <a:lnTo>
                  <a:pt x="1804591" y="3607793"/>
                </a:lnTo>
                <a:lnTo>
                  <a:pt x="1903809" y="3607793"/>
                </a:lnTo>
                <a:cubicBezTo>
                  <a:pt x="2325423" y="2929798"/>
                  <a:pt x="2995149" y="2590800"/>
                  <a:pt x="3912989" y="2590800"/>
                </a:cubicBezTo>
                <a:cubicBezTo>
                  <a:pt x="4727377" y="2590800"/>
                  <a:pt x="5345377" y="2809875"/>
                  <a:pt x="5766991" y="3248025"/>
                </a:cubicBezTo>
                <a:cubicBezTo>
                  <a:pt x="6188736" y="3686043"/>
                  <a:pt x="6399609" y="4314230"/>
                  <a:pt x="6399609" y="5132586"/>
                </a:cubicBezTo>
                <a:close/>
                <a:moveTo>
                  <a:pt x="-992187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6" name="Freeform 1766"/>
          <p:cNvSpPr/>
          <p:nvPr/>
        </p:nvSpPr>
        <p:spPr>
          <a:xfrm>
            <a:off x="3812699" y="5354586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7" name="Freeform 1767"/>
          <p:cNvSpPr/>
          <p:nvPr/>
        </p:nvSpPr>
        <p:spPr>
          <a:xfrm>
            <a:off x="4080605" y="5357888"/>
            <a:ext cx="276186" cy="180289"/>
          </a:xfrm>
          <a:custGeom>
            <a:avLst/>
            <a:gdLst/>
            <a:ahLst/>
            <a:cxnLst/>
            <a:rect l="0" t="0" r="0" b="0"/>
            <a:pathLst>
              <a:path w="10622558" h="6934200">
                <a:moveTo>
                  <a:pt x="6567091" y="6934200"/>
                </a:moveTo>
                <a:lnTo>
                  <a:pt x="6033889" y="4509096"/>
                </a:lnTo>
                <a:lnTo>
                  <a:pt x="5314553" y="1445221"/>
                </a:lnTo>
                <a:lnTo>
                  <a:pt x="5271095" y="1445221"/>
                </a:lnTo>
                <a:lnTo>
                  <a:pt x="4006056" y="6934200"/>
                </a:lnTo>
                <a:lnTo>
                  <a:pt x="1972072" y="6934200"/>
                </a:lnTo>
                <a:lnTo>
                  <a:pt x="0" y="0"/>
                </a:lnTo>
                <a:lnTo>
                  <a:pt x="1885156" y="0"/>
                </a:lnTo>
                <a:lnTo>
                  <a:pt x="2685058" y="3070225"/>
                </a:lnTo>
                <a:cubicBezTo>
                  <a:pt x="2813248" y="3620162"/>
                  <a:pt x="2943489" y="4378921"/>
                  <a:pt x="3075781" y="5346502"/>
                </a:cubicBezTo>
                <a:lnTo>
                  <a:pt x="3113087" y="5346502"/>
                </a:lnTo>
                <a:cubicBezTo>
                  <a:pt x="3129624" y="5032309"/>
                  <a:pt x="3201921" y="4534033"/>
                  <a:pt x="3329980" y="3851672"/>
                </a:cubicBezTo>
                <a:lnTo>
                  <a:pt x="3429198" y="3324424"/>
                </a:lnTo>
                <a:lnTo>
                  <a:pt x="4285059" y="0"/>
                </a:lnTo>
                <a:lnTo>
                  <a:pt x="6368653" y="0"/>
                </a:lnTo>
                <a:lnTo>
                  <a:pt x="7181056" y="3324424"/>
                </a:lnTo>
                <a:cubicBezTo>
                  <a:pt x="7197592" y="3415440"/>
                  <a:pt x="7223389" y="3549849"/>
                  <a:pt x="7258447" y="3727649"/>
                </a:cubicBezTo>
                <a:cubicBezTo>
                  <a:pt x="7293636" y="3905449"/>
                  <a:pt x="7327767" y="4094626"/>
                  <a:pt x="7360841" y="4295180"/>
                </a:cubicBezTo>
                <a:cubicBezTo>
                  <a:pt x="7393914" y="4495734"/>
                  <a:pt x="7423878" y="4692188"/>
                  <a:pt x="7450733" y="4884540"/>
                </a:cubicBezTo>
                <a:cubicBezTo>
                  <a:pt x="7477588" y="5076759"/>
                  <a:pt x="7493132" y="5230747"/>
                  <a:pt x="7497366" y="5346502"/>
                </a:cubicBezTo>
                <a:lnTo>
                  <a:pt x="7534473" y="5346502"/>
                </a:lnTo>
                <a:cubicBezTo>
                  <a:pt x="7571647" y="5048846"/>
                  <a:pt x="7637793" y="4640528"/>
                  <a:pt x="7732911" y="4121547"/>
                </a:cubicBezTo>
                <a:cubicBezTo>
                  <a:pt x="7828028" y="3602567"/>
                  <a:pt x="7896225" y="3252126"/>
                  <a:pt x="7937500" y="3070225"/>
                </a:cubicBezTo>
                <a:lnTo>
                  <a:pt x="8768556" y="0"/>
                </a:lnTo>
                <a:lnTo>
                  <a:pt x="10622558" y="0"/>
                </a:lnTo>
                <a:lnTo>
                  <a:pt x="8625880" y="6934200"/>
                </a:lnTo>
                <a:close/>
                <a:moveTo>
                  <a:pt x="-124023" y="6934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8" name="Freeform 1768"/>
          <p:cNvSpPr/>
          <p:nvPr/>
        </p:nvSpPr>
        <p:spPr>
          <a:xfrm>
            <a:off x="4374171" y="5354586"/>
            <a:ext cx="174773" cy="186893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9" name="Freeform 1769"/>
          <p:cNvSpPr/>
          <p:nvPr/>
        </p:nvSpPr>
        <p:spPr>
          <a:xfrm>
            <a:off x="4588902" y="5354586"/>
            <a:ext cx="117215" cy="183591"/>
          </a:xfrm>
          <a:custGeom>
            <a:avLst/>
            <a:gdLst/>
            <a:ahLst/>
            <a:cxnLst/>
            <a:rect l="0" t="0" r="0" b="0"/>
            <a:pathLst>
              <a:path w="4508302" h="7061200">
                <a:moveTo>
                  <a:pt x="3869531" y="0"/>
                </a:moveTo>
                <a:cubicBezTo>
                  <a:pt x="4125913" y="0"/>
                  <a:pt x="4338836" y="18588"/>
                  <a:pt x="4508302" y="55761"/>
                </a:cubicBezTo>
                <a:lnTo>
                  <a:pt x="4365625" y="1829396"/>
                </a:lnTo>
                <a:cubicBezTo>
                  <a:pt x="4212696" y="1787989"/>
                  <a:pt x="4026694" y="1767285"/>
                  <a:pt x="3807619" y="1767285"/>
                </a:cubicBezTo>
                <a:cubicBezTo>
                  <a:pt x="3203972" y="1767285"/>
                  <a:pt x="2733675" y="1922265"/>
                  <a:pt x="2396728" y="2232224"/>
                </a:cubicBezTo>
                <a:cubicBezTo>
                  <a:pt x="2059781" y="2542183"/>
                  <a:pt x="1891308" y="2976100"/>
                  <a:pt x="1891308" y="3533974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32520" y="127000"/>
                </a:lnTo>
                <a:lnTo>
                  <a:pt x="1711523" y="1295996"/>
                </a:lnTo>
                <a:lnTo>
                  <a:pt x="1804591" y="1295996"/>
                </a:lnTo>
                <a:cubicBezTo>
                  <a:pt x="2019565" y="907455"/>
                  <a:pt x="2309945" y="594321"/>
                  <a:pt x="2675731" y="356593"/>
                </a:cubicBezTo>
                <a:cubicBezTo>
                  <a:pt x="3041650" y="118865"/>
                  <a:pt x="3439583" y="0"/>
                  <a:pt x="3869531" y="0"/>
                </a:cubicBezTo>
                <a:close/>
                <a:moveTo>
                  <a:pt x="606901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0" name="Freeform 1770"/>
          <p:cNvSpPr/>
          <p:nvPr/>
        </p:nvSpPr>
        <p:spPr>
          <a:xfrm>
            <a:off x="4738185" y="5287225"/>
            <a:ext cx="49174" cy="250952"/>
          </a:xfrm>
          <a:custGeom>
            <a:avLst/>
            <a:gdLst/>
            <a:ahLst/>
            <a:cxnLst/>
            <a:rect l="0" t="0" r="0" b="0"/>
            <a:pathLst>
              <a:path w="1891308" h="9652000">
                <a:moveTo>
                  <a:pt x="1891308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close/>
                <a:moveTo>
                  <a:pt x="-992187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1" name="Freeform 1771"/>
          <p:cNvSpPr/>
          <p:nvPr/>
        </p:nvSpPr>
        <p:spPr>
          <a:xfrm>
            <a:off x="4827305" y="5287225"/>
            <a:ext cx="168484" cy="254254"/>
          </a:xfrm>
          <a:custGeom>
            <a:avLst/>
            <a:gdLst/>
            <a:ahLst/>
            <a:cxnLst/>
            <a:rect l="0" t="0" r="0" b="0"/>
            <a:pathLst>
              <a:path w="6480175" h="9779000">
                <a:moveTo>
                  <a:pt x="2616994" y="9779000"/>
                </a:moveTo>
                <a:cubicBezTo>
                  <a:pt x="1802474" y="9779000"/>
                  <a:pt x="1162646" y="9462691"/>
                  <a:pt x="697508" y="8830072"/>
                </a:cubicBezTo>
                <a:cubicBezTo>
                  <a:pt x="232503" y="8197454"/>
                  <a:pt x="0" y="7320889"/>
                  <a:pt x="0" y="6200379"/>
                </a:cubicBezTo>
                <a:cubicBezTo>
                  <a:pt x="0" y="5063332"/>
                  <a:pt x="236670" y="4177507"/>
                  <a:pt x="710010" y="3542904"/>
                </a:cubicBezTo>
                <a:cubicBezTo>
                  <a:pt x="1183349" y="2908168"/>
                  <a:pt x="1835547" y="2590800"/>
                  <a:pt x="2666603" y="2590800"/>
                </a:cubicBezTo>
                <a:cubicBezTo>
                  <a:pt x="3538935" y="2590800"/>
                  <a:pt x="4204494" y="2929864"/>
                  <a:pt x="4663282" y="3607991"/>
                </a:cubicBezTo>
                <a:lnTo>
                  <a:pt x="4725393" y="3607991"/>
                </a:lnTo>
                <a:cubicBezTo>
                  <a:pt x="4630275" y="3090466"/>
                  <a:pt x="4582716" y="2628835"/>
                  <a:pt x="4582716" y="2223096"/>
                </a:cubicBezTo>
                <a:lnTo>
                  <a:pt x="4582716" y="0"/>
                </a:lnTo>
                <a:lnTo>
                  <a:pt x="6480175" y="0"/>
                </a:lnTo>
                <a:lnTo>
                  <a:pt x="6480175" y="9652000"/>
                </a:lnTo>
                <a:lnTo>
                  <a:pt x="5029200" y="9652000"/>
                </a:lnTo>
                <a:lnTo>
                  <a:pt x="4663282" y="8755658"/>
                </a:lnTo>
                <a:lnTo>
                  <a:pt x="4582716" y="8755658"/>
                </a:lnTo>
                <a:cubicBezTo>
                  <a:pt x="4152768" y="9437886"/>
                  <a:pt x="3497528" y="9779000"/>
                  <a:pt x="2616994" y="9779000"/>
                </a:cubicBezTo>
                <a:close/>
                <a:moveTo>
                  <a:pt x="-697507" y="9652000"/>
                </a:moveTo>
                <a:moveTo>
                  <a:pt x="3280371" y="8272066"/>
                </a:moveTo>
                <a:cubicBezTo>
                  <a:pt x="3764029" y="8272066"/>
                  <a:pt x="4118504" y="8131506"/>
                  <a:pt x="4343797" y="7850386"/>
                </a:cubicBezTo>
                <a:cubicBezTo>
                  <a:pt x="4569222" y="7569134"/>
                  <a:pt x="4692253" y="7091495"/>
                  <a:pt x="4712891" y="6417469"/>
                </a:cubicBezTo>
                <a:lnTo>
                  <a:pt x="4712891" y="6212880"/>
                </a:lnTo>
                <a:cubicBezTo>
                  <a:pt x="4712891" y="5468475"/>
                  <a:pt x="4598128" y="4935009"/>
                  <a:pt x="4368602" y="4612482"/>
                </a:cubicBezTo>
                <a:cubicBezTo>
                  <a:pt x="4139208" y="4289955"/>
                  <a:pt x="3766146" y="4128691"/>
                  <a:pt x="3249414" y="4128691"/>
                </a:cubicBezTo>
                <a:cubicBezTo>
                  <a:pt x="2827668" y="4128691"/>
                  <a:pt x="2499982" y="4307550"/>
                  <a:pt x="2266355" y="4665266"/>
                </a:cubicBezTo>
                <a:cubicBezTo>
                  <a:pt x="2032860" y="5022983"/>
                  <a:pt x="1916113" y="5542955"/>
                  <a:pt x="1916113" y="6225183"/>
                </a:cubicBezTo>
                <a:cubicBezTo>
                  <a:pt x="1916113" y="6907544"/>
                  <a:pt x="2033919" y="7419314"/>
                  <a:pt x="2269530" y="7760494"/>
                </a:cubicBezTo>
                <a:cubicBezTo>
                  <a:pt x="2505274" y="8101542"/>
                  <a:pt x="2842221" y="8272066"/>
                  <a:pt x="3280371" y="8272066"/>
                </a:cubicBezTo>
                <a:close/>
                <a:moveTo>
                  <a:pt x="809427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2" name="Freeform 1772"/>
          <p:cNvSpPr/>
          <p:nvPr/>
        </p:nvSpPr>
        <p:spPr>
          <a:xfrm>
            <a:off x="5045197" y="5499105"/>
            <a:ext cx="38855" cy="43694"/>
          </a:xfrm>
          <a:custGeom>
            <a:avLst/>
            <a:gdLst/>
            <a:ahLst/>
            <a:cxnLst/>
            <a:rect l="0" t="0" r="0" b="0"/>
            <a:pathLst>
              <a:path w="1494432" h="1680567">
                <a:moveTo>
                  <a:pt x="0" y="843360"/>
                </a:moveTo>
                <a:cubicBezTo>
                  <a:pt x="0" y="566341"/>
                  <a:pt x="63037" y="356526"/>
                  <a:pt x="189111" y="213916"/>
                </a:cubicBezTo>
                <a:cubicBezTo>
                  <a:pt x="315185" y="71306"/>
                  <a:pt x="496027" y="0"/>
                  <a:pt x="731639" y="0"/>
                </a:cubicBezTo>
                <a:cubicBezTo>
                  <a:pt x="971484" y="0"/>
                  <a:pt x="1158544" y="71306"/>
                  <a:pt x="1292820" y="213916"/>
                </a:cubicBezTo>
                <a:cubicBezTo>
                  <a:pt x="1427228" y="356526"/>
                  <a:pt x="1494432" y="566341"/>
                  <a:pt x="1494432" y="843360"/>
                </a:cubicBezTo>
                <a:cubicBezTo>
                  <a:pt x="1494432" y="1112044"/>
                  <a:pt x="1426236" y="1318750"/>
                  <a:pt x="1289843" y="1463477"/>
                </a:cubicBezTo>
                <a:cubicBezTo>
                  <a:pt x="1153451" y="1608203"/>
                  <a:pt x="967382" y="1680567"/>
                  <a:pt x="731639" y="1680567"/>
                </a:cubicBezTo>
                <a:cubicBezTo>
                  <a:pt x="520898" y="1680567"/>
                  <a:pt x="346273" y="1615479"/>
                  <a:pt x="207764" y="1485305"/>
                </a:cubicBezTo>
                <a:cubicBezTo>
                  <a:pt x="69254" y="1354998"/>
                  <a:pt x="0" y="1141016"/>
                  <a:pt x="0" y="843360"/>
                </a:cubicBezTo>
                <a:close/>
                <a:moveTo>
                  <a:pt x="-283171" y="1502767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3" name="Rectangle 1773"/>
          <p:cNvSpPr/>
          <p:nvPr/>
        </p:nvSpPr>
        <p:spPr>
          <a:xfrm>
            <a:off x="574255" y="5860554"/>
            <a:ext cx="9794996" cy="1160224"/>
          </a:xfrm>
          <a:prstGeom prst="rect">
            <a:avLst/>
          </a:prstGeom>
        </p:spPr>
      </p:sp>
      <p:sp>
        <p:nvSpPr>
          <p:cNvPr id="1774" name="Freeform 1774"/>
          <p:cNvSpPr/>
          <p:nvPr/>
        </p:nvSpPr>
        <p:spPr>
          <a:xfrm>
            <a:off x="606661" y="5943765"/>
            <a:ext cx="131404" cy="235762"/>
          </a:xfrm>
          <a:custGeom>
            <a:avLst/>
            <a:gdLst/>
            <a:ahLst/>
            <a:cxnLst/>
            <a:rect l="0" t="0" r="0" b="0"/>
            <a:pathLst>
              <a:path w="5054005" h="9067800">
                <a:moveTo>
                  <a:pt x="5054005" y="9067800"/>
                </a:moveTo>
                <a:lnTo>
                  <a:pt x="0" y="9067800"/>
                </a:lnTo>
                <a:lnTo>
                  <a:pt x="0" y="0"/>
                </a:lnTo>
                <a:lnTo>
                  <a:pt x="5054005" y="0"/>
                </a:lnTo>
                <a:lnTo>
                  <a:pt x="5054005" y="936427"/>
                </a:lnTo>
                <a:lnTo>
                  <a:pt x="1054299" y="936427"/>
                </a:lnTo>
                <a:lnTo>
                  <a:pt x="1054299" y="3860800"/>
                </a:lnTo>
                <a:lnTo>
                  <a:pt x="4812110" y="3860800"/>
                </a:lnTo>
                <a:lnTo>
                  <a:pt x="4812110" y="4791075"/>
                </a:lnTo>
                <a:lnTo>
                  <a:pt x="1054299" y="4791075"/>
                </a:lnTo>
                <a:lnTo>
                  <a:pt x="1054299" y="8125222"/>
                </a:lnTo>
                <a:lnTo>
                  <a:pt x="5054005" y="8125222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5" name="Freeform 1775"/>
          <p:cNvSpPr/>
          <p:nvPr/>
        </p:nvSpPr>
        <p:spPr>
          <a:xfrm>
            <a:off x="773071" y="5999899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6" name="Freeform 1776"/>
          <p:cNvSpPr/>
          <p:nvPr/>
        </p:nvSpPr>
        <p:spPr>
          <a:xfrm>
            <a:off x="969946" y="5999568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7" name="Freeform 1777"/>
          <p:cNvSpPr/>
          <p:nvPr/>
        </p:nvSpPr>
        <p:spPr>
          <a:xfrm>
            <a:off x="1081357" y="5961926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8" name="Freeform 1778"/>
          <p:cNvSpPr/>
          <p:nvPr/>
        </p:nvSpPr>
        <p:spPr>
          <a:xfrm>
            <a:off x="1221328" y="5928575"/>
            <a:ext cx="147687" cy="250952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9" name="Freeform 1779"/>
          <p:cNvSpPr/>
          <p:nvPr/>
        </p:nvSpPr>
        <p:spPr>
          <a:xfrm>
            <a:off x="1513919" y="5943765"/>
            <a:ext cx="178968" cy="235762"/>
          </a:xfrm>
          <a:custGeom>
            <a:avLst/>
            <a:gdLst/>
            <a:ahLst/>
            <a:cxnLst/>
            <a:rect l="0" t="0" r="0" b="0"/>
            <a:pathLst>
              <a:path w="6883400" h="9067800">
                <a:moveTo>
                  <a:pt x="6883400" y="9067800"/>
                </a:moveTo>
                <a:lnTo>
                  <a:pt x="5829102" y="9067800"/>
                </a:lnTo>
                <a:lnTo>
                  <a:pt x="5829102" y="4803379"/>
                </a:lnTo>
                <a:lnTo>
                  <a:pt x="1054299" y="4803379"/>
                </a:lnTo>
                <a:lnTo>
                  <a:pt x="1054299" y="9067800"/>
                </a:lnTo>
                <a:lnTo>
                  <a:pt x="0" y="9067800"/>
                </a:lnTo>
                <a:lnTo>
                  <a:pt x="0" y="0"/>
                </a:lnTo>
                <a:lnTo>
                  <a:pt x="1054299" y="0"/>
                </a:lnTo>
                <a:lnTo>
                  <a:pt x="1054299" y="3860800"/>
                </a:lnTo>
                <a:lnTo>
                  <a:pt x="5829102" y="3860800"/>
                </a:lnTo>
                <a:lnTo>
                  <a:pt x="5829102" y="0"/>
                </a:lnTo>
                <a:lnTo>
                  <a:pt x="6883400" y="0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0" name="Freeform 1780"/>
          <p:cNvSpPr/>
          <p:nvPr/>
        </p:nvSpPr>
        <p:spPr>
          <a:xfrm>
            <a:off x="1743677" y="5999568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1" name="Freeform 1781"/>
          <p:cNvSpPr/>
          <p:nvPr/>
        </p:nvSpPr>
        <p:spPr>
          <a:xfrm>
            <a:off x="1951050" y="6002870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2" name="Freeform 1782"/>
          <p:cNvSpPr/>
          <p:nvPr/>
        </p:nvSpPr>
        <p:spPr>
          <a:xfrm>
            <a:off x="2155662" y="5999568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3" name="Freeform 1783"/>
          <p:cNvSpPr/>
          <p:nvPr/>
        </p:nvSpPr>
        <p:spPr>
          <a:xfrm>
            <a:off x="2364081" y="5940463"/>
            <a:ext cx="154941" cy="239064"/>
          </a:xfrm>
          <a:custGeom>
            <a:avLst/>
            <a:gdLst/>
            <a:ahLst/>
            <a:cxnLst/>
            <a:rect l="0" t="0" r="0" b="0"/>
            <a:pathLst>
              <a:path w="5959276" h="9194800">
                <a:moveTo>
                  <a:pt x="5959276" y="9194800"/>
                </a:moveTo>
                <a:lnTo>
                  <a:pt x="0" y="9194800"/>
                </a:lnTo>
                <a:lnTo>
                  <a:pt x="0" y="8308182"/>
                </a:lnTo>
                <a:lnTo>
                  <a:pt x="2387401" y="5908874"/>
                </a:lnTo>
                <a:cubicBezTo>
                  <a:pt x="3115005" y="5173068"/>
                  <a:pt x="3594563" y="4648134"/>
                  <a:pt x="3826073" y="4334074"/>
                </a:cubicBezTo>
                <a:cubicBezTo>
                  <a:pt x="4057583" y="4019881"/>
                  <a:pt x="4231216" y="3714023"/>
                  <a:pt x="4346972" y="3416499"/>
                </a:cubicBezTo>
                <a:cubicBezTo>
                  <a:pt x="4462727" y="3118843"/>
                  <a:pt x="4520604" y="2798498"/>
                  <a:pt x="4520604" y="2455466"/>
                </a:cubicBezTo>
                <a:cubicBezTo>
                  <a:pt x="4520604" y="1971808"/>
                  <a:pt x="4373827" y="1588427"/>
                  <a:pt x="4080272" y="1305322"/>
                </a:cubicBezTo>
                <a:cubicBezTo>
                  <a:pt x="3786849" y="1022218"/>
                  <a:pt x="3379655" y="880666"/>
                  <a:pt x="2858690" y="880666"/>
                </a:cubicBezTo>
                <a:cubicBezTo>
                  <a:pt x="2482585" y="880666"/>
                  <a:pt x="2126059" y="942711"/>
                  <a:pt x="1789112" y="1066800"/>
                </a:cubicBezTo>
                <a:cubicBezTo>
                  <a:pt x="1452165" y="1190758"/>
                  <a:pt x="1076986" y="1415985"/>
                  <a:pt x="663575" y="1742480"/>
                </a:cubicBezTo>
                <a:lnTo>
                  <a:pt x="117872" y="1041797"/>
                </a:lnTo>
                <a:cubicBezTo>
                  <a:pt x="953029" y="347266"/>
                  <a:pt x="1862534" y="0"/>
                  <a:pt x="2846387" y="0"/>
                </a:cubicBezTo>
                <a:cubicBezTo>
                  <a:pt x="3698081" y="0"/>
                  <a:pt x="4365757" y="218017"/>
                  <a:pt x="4849415" y="654050"/>
                </a:cubicBezTo>
                <a:cubicBezTo>
                  <a:pt x="5333074" y="1090084"/>
                  <a:pt x="5574903" y="1676004"/>
                  <a:pt x="5574903" y="2411810"/>
                </a:cubicBezTo>
                <a:cubicBezTo>
                  <a:pt x="5574903" y="2986353"/>
                  <a:pt x="5413639" y="3554678"/>
                  <a:pt x="5091112" y="4116785"/>
                </a:cubicBezTo>
                <a:cubicBezTo>
                  <a:pt x="4768718" y="4678892"/>
                  <a:pt x="4165137" y="5389828"/>
                  <a:pt x="3280370" y="6249591"/>
                </a:cubicBezTo>
                <a:lnTo>
                  <a:pt x="1295995" y="8190111"/>
                </a:lnTo>
                <a:lnTo>
                  <a:pt x="1295995" y="8239721"/>
                </a:lnTo>
                <a:lnTo>
                  <a:pt x="5959276" y="8239721"/>
                </a:lnTo>
                <a:close/>
                <a:moveTo>
                  <a:pt x="-620117" y="9194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4" name="Freeform 1784"/>
          <p:cNvSpPr/>
          <p:nvPr/>
        </p:nvSpPr>
        <p:spPr>
          <a:xfrm>
            <a:off x="2553214" y="5940132"/>
            <a:ext cx="155906" cy="242697"/>
          </a:xfrm>
          <a:custGeom>
            <a:avLst/>
            <a:gdLst/>
            <a:ahLst/>
            <a:cxnLst/>
            <a:rect l="0" t="0" r="0" b="0"/>
            <a:pathLst>
              <a:path w="5996385" h="9334500">
                <a:moveTo>
                  <a:pt x="5996385" y="4664075"/>
                </a:moveTo>
                <a:cubicBezTo>
                  <a:pt x="5996385" y="6231203"/>
                  <a:pt x="5749330" y="7401388"/>
                  <a:pt x="5255221" y="8174633"/>
                </a:cubicBezTo>
                <a:cubicBezTo>
                  <a:pt x="4761243" y="8947878"/>
                  <a:pt x="4005792" y="9334500"/>
                  <a:pt x="2988866" y="9334500"/>
                </a:cubicBezTo>
                <a:cubicBezTo>
                  <a:pt x="2013215" y="9334500"/>
                  <a:pt x="1271125" y="8938618"/>
                  <a:pt x="762596" y="8146852"/>
                </a:cubicBezTo>
                <a:cubicBezTo>
                  <a:pt x="254199" y="7354954"/>
                  <a:pt x="0" y="6194029"/>
                  <a:pt x="0" y="4664075"/>
                </a:cubicBezTo>
                <a:cubicBezTo>
                  <a:pt x="0" y="3084645"/>
                  <a:pt x="245930" y="1912475"/>
                  <a:pt x="737791" y="1147565"/>
                </a:cubicBezTo>
                <a:cubicBezTo>
                  <a:pt x="1229784" y="382522"/>
                  <a:pt x="1980142" y="0"/>
                  <a:pt x="2988866" y="0"/>
                </a:cubicBezTo>
                <a:cubicBezTo>
                  <a:pt x="3972719" y="0"/>
                  <a:pt x="4719902" y="399058"/>
                  <a:pt x="5230416" y="1197174"/>
                </a:cubicBezTo>
                <a:cubicBezTo>
                  <a:pt x="5741062" y="1995157"/>
                  <a:pt x="5996385" y="3150791"/>
                  <a:pt x="5996385" y="4664075"/>
                </a:cubicBezTo>
                <a:close/>
                <a:moveTo>
                  <a:pt x="3910807" y="9207500"/>
                </a:moveTo>
                <a:moveTo>
                  <a:pt x="1041797" y="4664075"/>
                </a:moveTo>
                <a:cubicBezTo>
                  <a:pt x="1041797" y="5983156"/>
                  <a:pt x="1196777" y="6943527"/>
                  <a:pt x="1506736" y="7545190"/>
                </a:cubicBezTo>
                <a:cubicBezTo>
                  <a:pt x="1816828" y="8146852"/>
                  <a:pt x="2310871" y="8447683"/>
                  <a:pt x="2988866" y="8447683"/>
                </a:cubicBezTo>
                <a:cubicBezTo>
                  <a:pt x="3675195" y="8447683"/>
                  <a:pt x="4172347" y="8142751"/>
                  <a:pt x="4480322" y="7532886"/>
                </a:cubicBezTo>
                <a:cubicBezTo>
                  <a:pt x="4788297" y="6922890"/>
                  <a:pt x="4942285" y="5966619"/>
                  <a:pt x="4942285" y="4664075"/>
                </a:cubicBezTo>
                <a:cubicBezTo>
                  <a:pt x="4942285" y="3361532"/>
                  <a:pt x="4788297" y="2407378"/>
                  <a:pt x="4480322" y="1801615"/>
                </a:cubicBezTo>
                <a:cubicBezTo>
                  <a:pt x="4172347" y="1195851"/>
                  <a:pt x="3675195" y="892969"/>
                  <a:pt x="2988866" y="892969"/>
                </a:cubicBezTo>
                <a:cubicBezTo>
                  <a:pt x="2310871" y="892969"/>
                  <a:pt x="1816828" y="1191750"/>
                  <a:pt x="1506736" y="1789311"/>
                </a:cubicBezTo>
                <a:cubicBezTo>
                  <a:pt x="1196777" y="2386741"/>
                  <a:pt x="1041797" y="3344995"/>
                  <a:pt x="1041797" y="4664075"/>
                </a:cubicBezTo>
                <a:close/>
                <a:moveTo>
                  <a:pt x="3910807" y="9207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5" name="Freeform 1785"/>
          <p:cNvSpPr/>
          <p:nvPr/>
        </p:nvSpPr>
        <p:spPr>
          <a:xfrm>
            <a:off x="2741697" y="5940463"/>
            <a:ext cx="154941" cy="239064"/>
          </a:xfrm>
          <a:custGeom>
            <a:avLst/>
            <a:gdLst/>
            <a:ahLst/>
            <a:cxnLst/>
            <a:rect l="0" t="0" r="0" b="0"/>
            <a:pathLst>
              <a:path w="5959276" h="9194800">
                <a:moveTo>
                  <a:pt x="5959276" y="9194800"/>
                </a:moveTo>
                <a:lnTo>
                  <a:pt x="0" y="9194800"/>
                </a:lnTo>
                <a:lnTo>
                  <a:pt x="0" y="8308182"/>
                </a:lnTo>
                <a:lnTo>
                  <a:pt x="2387401" y="5908874"/>
                </a:lnTo>
                <a:cubicBezTo>
                  <a:pt x="3115005" y="5173068"/>
                  <a:pt x="3594563" y="4648134"/>
                  <a:pt x="3826073" y="4334074"/>
                </a:cubicBezTo>
                <a:cubicBezTo>
                  <a:pt x="4057583" y="4019881"/>
                  <a:pt x="4231216" y="3714023"/>
                  <a:pt x="4346972" y="3416499"/>
                </a:cubicBezTo>
                <a:cubicBezTo>
                  <a:pt x="4462727" y="3118843"/>
                  <a:pt x="4520604" y="2798498"/>
                  <a:pt x="4520604" y="2455466"/>
                </a:cubicBezTo>
                <a:cubicBezTo>
                  <a:pt x="4520604" y="1971808"/>
                  <a:pt x="4373827" y="1588427"/>
                  <a:pt x="4080272" y="1305322"/>
                </a:cubicBezTo>
                <a:cubicBezTo>
                  <a:pt x="3786849" y="1022218"/>
                  <a:pt x="3379655" y="880666"/>
                  <a:pt x="2858690" y="880666"/>
                </a:cubicBezTo>
                <a:cubicBezTo>
                  <a:pt x="2482585" y="880666"/>
                  <a:pt x="2126059" y="942711"/>
                  <a:pt x="1789112" y="1066800"/>
                </a:cubicBezTo>
                <a:cubicBezTo>
                  <a:pt x="1452165" y="1190758"/>
                  <a:pt x="1076986" y="1415985"/>
                  <a:pt x="663575" y="1742480"/>
                </a:cubicBezTo>
                <a:lnTo>
                  <a:pt x="117872" y="1041797"/>
                </a:lnTo>
                <a:cubicBezTo>
                  <a:pt x="953029" y="347266"/>
                  <a:pt x="1862534" y="0"/>
                  <a:pt x="2846387" y="0"/>
                </a:cubicBezTo>
                <a:cubicBezTo>
                  <a:pt x="3698081" y="0"/>
                  <a:pt x="4365757" y="218017"/>
                  <a:pt x="4849415" y="654050"/>
                </a:cubicBezTo>
                <a:cubicBezTo>
                  <a:pt x="5333074" y="1090084"/>
                  <a:pt x="5574903" y="1676004"/>
                  <a:pt x="5574903" y="2411810"/>
                </a:cubicBezTo>
                <a:cubicBezTo>
                  <a:pt x="5574903" y="2986353"/>
                  <a:pt x="5413639" y="3554678"/>
                  <a:pt x="5091112" y="4116785"/>
                </a:cubicBezTo>
                <a:cubicBezTo>
                  <a:pt x="4768718" y="4678892"/>
                  <a:pt x="4165137" y="5389828"/>
                  <a:pt x="3280370" y="6249591"/>
                </a:cubicBezTo>
                <a:lnTo>
                  <a:pt x="1295995" y="8190111"/>
                </a:lnTo>
                <a:lnTo>
                  <a:pt x="1295995" y="8239721"/>
                </a:lnTo>
                <a:lnTo>
                  <a:pt x="5959276" y="8239721"/>
                </a:lnTo>
                <a:close/>
                <a:moveTo>
                  <a:pt x="-620117" y="9194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6" name="Freeform 1786"/>
          <p:cNvSpPr/>
          <p:nvPr/>
        </p:nvSpPr>
        <p:spPr>
          <a:xfrm>
            <a:off x="2930506" y="5940463"/>
            <a:ext cx="154941" cy="239064"/>
          </a:xfrm>
          <a:custGeom>
            <a:avLst/>
            <a:gdLst/>
            <a:ahLst/>
            <a:cxnLst/>
            <a:rect l="0" t="0" r="0" b="0"/>
            <a:pathLst>
              <a:path w="5959276" h="9194800">
                <a:moveTo>
                  <a:pt x="5959276" y="9194800"/>
                </a:moveTo>
                <a:lnTo>
                  <a:pt x="0" y="9194800"/>
                </a:lnTo>
                <a:lnTo>
                  <a:pt x="0" y="8308182"/>
                </a:lnTo>
                <a:lnTo>
                  <a:pt x="2387401" y="5908874"/>
                </a:lnTo>
                <a:cubicBezTo>
                  <a:pt x="3115005" y="5173068"/>
                  <a:pt x="3594563" y="4648134"/>
                  <a:pt x="3826073" y="4334074"/>
                </a:cubicBezTo>
                <a:cubicBezTo>
                  <a:pt x="4057583" y="4019881"/>
                  <a:pt x="4231216" y="3714023"/>
                  <a:pt x="4346972" y="3416499"/>
                </a:cubicBezTo>
                <a:cubicBezTo>
                  <a:pt x="4462727" y="3118843"/>
                  <a:pt x="4520604" y="2798498"/>
                  <a:pt x="4520604" y="2455466"/>
                </a:cubicBezTo>
                <a:cubicBezTo>
                  <a:pt x="4520604" y="1971808"/>
                  <a:pt x="4373827" y="1588427"/>
                  <a:pt x="4080272" y="1305322"/>
                </a:cubicBezTo>
                <a:cubicBezTo>
                  <a:pt x="3786849" y="1022218"/>
                  <a:pt x="3379655" y="880666"/>
                  <a:pt x="2858690" y="880666"/>
                </a:cubicBezTo>
                <a:cubicBezTo>
                  <a:pt x="2482585" y="880666"/>
                  <a:pt x="2126059" y="942711"/>
                  <a:pt x="1789112" y="1066800"/>
                </a:cubicBezTo>
                <a:cubicBezTo>
                  <a:pt x="1452165" y="1190758"/>
                  <a:pt x="1076986" y="1415985"/>
                  <a:pt x="663575" y="1742480"/>
                </a:cubicBezTo>
                <a:lnTo>
                  <a:pt x="117872" y="1041797"/>
                </a:lnTo>
                <a:cubicBezTo>
                  <a:pt x="953029" y="347266"/>
                  <a:pt x="1862534" y="0"/>
                  <a:pt x="2846387" y="0"/>
                </a:cubicBezTo>
                <a:cubicBezTo>
                  <a:pt x="3698081" y="0"/>
                  <a:pt x="4365757" y="218017"/>
                  <a:pt x="4849415" y="654050"/>
                </a:cubicBezTo>
                <a:cubicBezTo>
                  <a:pt x="5333074" y="1090084"/>
                  <a:pt x="5574903" y="1676004"/>
                  <a:pt x="5574903" y="2411810"/>
                </a:cubicBezTo>
                <a:cubicBezTo>
                  <a:pt x="5574903" y="2986353"/>
                  <a:pt x="5413639" y="3554678"/>
                  <a:pt x="5091112" y="4116785"/>
                </a:cubicBezTo>
                <a:cubicBezTo>
                  <a:pt x="4768718" y="4678892"/>
                  <a:pt x="4165137" y="5389828"/>
                  <a:pt x="3280370" y="6249591"/>
                </a:cubicBezTo>
                <a:lnTo>
                  <a:pt x="1295995" y="8190111"/>
                </a:lnTo>
                <a:lnTo>
                  <a:pt x="1295995" y="8239721"/>
                </a:lnTo>
                <a:lnTo>
                  <a:pt x="5959276" y="8239721"/>
                </a:lnTo>
                <a:close/>
                <a:moveTo>
                  <a:pt x="-620117" y="9194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7" name="Freeform 1787"/>
          <p:cNvSpPr/>
          <p:nvPr/>
        </p:nvSpPr>
        <p:spPr>
          <a:xfrm>
            <a:off x="3215198" y="5937192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8" name="Freeform 1788"/>
          <p:cNvSpPr/>
          <p:nvPr/>
        </p:nvSpPr>
        <p:spPr>
          <a:xfrm>
            <a:off x="3289677" y="5999568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9" name="Freeform 1789"/>
          <p:cNvSpPr/>
          <p:nvPr/>
        </p:nvSpPr>
        <p:spPr>
          <a:xfrm>
            <a:off x="3531166" y="5999899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0" name="Freeform 1790"/>
          <p:cNvSpPr/>
          <p:nvPr/>
        </p:nvSpPr>
        <p:spPr>
          <a:xfrm>
            <a:off x="3813926" y="5928575"/>
            <a:ext cx="141397" cy="250952"/>
          </a:xfrm>
          <a:custGeom>
            <a:avLst/>
            <a:gdLst/>
            <a:ahLst/>
            <a:cxnLst/>
            <a:rect l="0" t="0" r="0" b="0"/>
            <a:pathLst>
              <a:path w="5438378" h="9652000">
                <a:moveTo>
                  <a:pt x="1016992" y="6172399"/>
                </a:moveTo>
                <a:cubicBezTo>
                  <a:pt x="1194792" y="5920383"/>
                  <a:pt x="1465593" y="5589919"/>
                  <a:pt x="1829395" y="5181005"/>
                </a:cubicBezTo>
                <a:lnTo>
                  <a:pt x="4024709" y="2857500"/>
                </a:lnTo>
                <a:lnTo>
                  <a:pt x="5246290" y="2857500"/>
                </a:lnTo>
                <a:lnTo>
                  <a:pt x="2492970" y="5752505"/>
                </a:lnTo>
                <a:lnTo>
                  <a:pt x="5438378" y="9652000"/>
                </a:lnTo>
                <a:lnTo>
                  <a:pt x="4191992" y="9652000"/>
                </a:lnTo>
                <a:lnTo>
                  <a:pt x="1792089" y="6438900"/>
                </a:lnTo>
                <a:lnTo>
                  <a:pt x="1016992" y="7108825"/>
                </a:lnTo>
                <a:lnTo>
                  <a:pt x="1016992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16992" y="0"/>
                </a:lnTo>
                <a:lnTo>
                  <a:pt x="1016992" y="5117902"/>
                </a:lnTo>
                <a:cubicBezTo>
                  <a:pt x="1016992" y="5345311"/>
                  <a:pt x="1000456" y="5696811"/>
                  <a:pt x="967383" y="6172399"/>
                </a:cubicBezTo>
                <a:close/>
                <a:moveTo>
                  <a:pt x="2388195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1" name="Freeform 1791"/>
          <p:cNvSpPr/>
          <p:nvPr/>
        </p:nvSpPr>
        <p:spPr>
          <a:xfrm>
            <a:off x="3977414" y="5999568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2" name="Freeform 1792"/>
          <p:cNvSpPr/>
          <p:nvPr/>
        </p:nvSpPr>
        <p:spPr>
          <a:xfrm>
            <a:off x="4144472" y="6002870"/>
            <a:ext cx="165744" cy="255905"/>
          </a:xfrm>
          <a:custGeom>
            <a:avLst/>
            <a:gdLst/>
            <a:ahLst/>
            <a:cxnLst/>
            <a:rect l="0" t="0" r="0" b="0"/>
            <a:pathLst>
              <a:path w="6374805" h="9842500">
                <a:moveTo>
                  <a:pt x="0" y="0"/>
                </a:moveTo>
                <a:lnTo>
                  <a:pt x="1103908" y="0"/>
                </a:lnTo>
                <a:lnTo>
                  <a:pt x="2592189" y="3873897"/>
                </a:lnTo>
                <a:cubicBezTo>
                  <a:pt x="2918685" y="4758135"/>
                  <a:pt x="3121224" y="5396508"/>
                  <a:pt x="3199805" y="5789018"/>
                </a:cubicBezTo>
                <a:lnTo>
                  <a:pt x="3249414" y="5789018"/>
                </a:lnTo>
                <a:cubicBezTo>
                  <a:pt x="3303124" y="5578277"/>
                  <a:pt x="3415771" y="5217782"/>
                  <a:pt x="3587353" y="4707533"/>
                </a:cubicBezTo>
                <a:cubicBezTo>
                  <a:pt x="3758935" y="4197152"/>
                  <a:pt x="4320183" y="2627975"/>
                  <a:pt x="5271095" y="0"/>
                </a:cubicBezTo>
                <a:lnTo>
                  <a:pt x="6374805" y="0"/>
                </a:lnTo>
                <a:lnTo>
                  <a:pt x="3454003" y="7735093"/>
                </a:lnTo>
                <a:cubicBezTo>
                  <a:pt x="3164549" y="8499607"/>
                  <a:pt x="2826544" y="9041937"/>
                  <a:pt x="2439988" y="9362082"/>
                </a:cubicBezTo>
                <a:cubicBezTo>
                  <a:pt x="2053564" y="9682360"/>
                  <a:pt x="1579232" y="9842500"/>
                  <a:pt x="1016992" y="9842500"/>
                </a:cubicBezTo>
                <a:cubicBezTo>
                  <a:pt x="702800" y="9842500"/>
                  <a:pt x="392708" y="9807376"/>
                  <a:pt x="86717" y="9737129"/>
                </a:cubicBezTo>
                <a:lnTo>
                  <a:pt x="86717" y="8912225"/>
                </a:lnTo>
                <a:cubicBezTo>
                  <a:pt x="314127" y="8961834"/>
                  <a:pt x="568391" y="8986639"/>
                  <a:pt x="849511" y="8986639"/>
                </a:cubicBezTo>
                <a:cubicBezTo>
                  <a:pt x="1556478" y="8986639"/>
                  <a:pt x="2060840" y="8589962"/>
                  <a:pt x="2362597" y="7796609"/>
                </a:cubicBezTo>
                <a:lnTo>
                  <a:pt x="2740819" y="6829821"/>
                </a:lnTo>
                <a:close/>
                <a:moveTo>
                  <a:pt x="6781999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3" name="Freeform 1793"/>
          <p:cNvSpPr/>
          <p:nvPr/>
        </p:nvSpPr>
        <p:spPr>
          <a:xfrm>
            <a:off x="4424796" y="5999568"/>
            <a:ext cx="252004" cy="179959"/>
          </a:xfrm>
          <a:custGeom>
            <a:avLst/>
            <a:gdLst/>
            <a:ahLst/>
            <a:cxnLst/>
            <a:rect l="0" t="0" r="0" b="0"/>
            <a:pathLst>
              <a:path w="9692481" h="6921500">
                <a:moveTo>
                  <a:pt x="8662987" y="6921500"/>
                </a:moveTo>
                <a:lnTo>
                  <a:pt x="8662987" y="2499321"/>
                </a:lnTo>
                <a:cubicBezTo>
                  <a:pt x="8662987" y="1957586"/>
                  <a:pt x="8547232" y="1551319"/>
                  <a:pt x="8315722" y="1280518"/>
                </a:cubicBezTo>
                <a:cubicBezTo>
                  <a:pt x="8084211" y="1009717"/>
                  <a:pt x="7724576" y="874316"/>
                  <a:pt x="7236817" y="874316"/>
                </a:cubicBezTo>
                <a:cubicBezTo>
                  <a:pt x="6595996" y="874316"/>
                  <a:pt x="6122590" y="1058334"/>
                  <a:pt x="5816600" y="1426369"/>
                </a:cubicBezTo>
                <a:cubicBezTo>
                  <a:pt x="5510742" y="1794272"/>
                  <a:pt x="5357812" y="2360745"/>
                  <a:pt x="5357812" y="3125788"/>
                </a:cubicBezTo>
                <a:lnTo>
                  <a:pt x="5357812" y="6921500"/>
                </a:lnTo>
                <a:lnTo>
                  <a:pt x="4328517" y="6921500"/>
                </a:lnTo>
                <a:lnTo>
                  <a:pt x="4328517" y="2499321"/>
                </a:lnTo>
                <a:cubicBezTo>
                  <a:pt x="4328517" y="1957586"/>
                  <a:pt x="4212762" y="1551319"/>
                  <a:pt x="3981251" y="1280518"/>
                </a:cubicBezTo>
                <a:cubicBezTo>
                  <a:pt x="3749741" y="1009717"/>
                  <a:pt x="3387989" y="874316"/>
                  <a:pt x="2895997" y="874316"/>
                </a:cubicBezTo>
                <a:cubicBezTo>
                  <a:pt x="2251075" y="874316"/>
                  <a:pt x="1778727" y="1067661"/>
                  <a:pt x="1478954" y="1454349"/>
                </a:cubicBezTo>
                <a:cubicBezTo>
                  <a:pt x="1179314" y="1840905"/>
                  <a:pt x="1029494" y="2474516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100"/>
                </a:lnTo>
                <a:lnTo>
                  <a:pt x="1054298" y="1054100"/>
                </a:lnTo>
                <a:cubicBezTo>
                  <a:pt x="1248635" y="723371"/>
                  <a:pt x="1522478" y="465006"/>
                  <a:pt x="1875829" y="279004"/>
                </a:cubicBezTo>
                <a:cubicBezTo>
                  <a:pt x="2229313" y="93002"/>
                  <a:pt x="2625196" y="0"/>
                  <a:pt x="3063478" y="0"/>
                </a:cubicBezTo>
                <a:cubicBezTo>
                  <a:pt x="4125912" y="0"/>
                  <a:pt x="4820444" y="384440"/>
                  <a:pt x="5147072" y="1153319"/>
                </a:cubicBezTo>
                <a:lnTo>
                  <a:pt x="5196681" y="1153319"/>
                </a:lnTo>
                <a:cubicBezTo>
                  <a:pt x="5399219" y="797851"/>
                  <a:pt x="5692709" y="516798"/>
                  <a:pt x="6077148" y="310158"/>
                </a:cubicBezTo>
                <a:cubicBezTo>
                  <a:pt x="6461720" y="103386"/>
                  <a:pt x="6899936" y="0"/>
                  <a:pt x="7391797" y="0"/>
                </a:cubicBezTo>
                <a:cubicBezTo>
                  <a:pt x="8160808" y="0"/>
                  <a:pt x="8736475" y="197446"/>
                  <a:pt x="9118798" y="592336"/>
                </a:cubicBezTo>
                <a:cubicBezTo>
                  <a:pt x="9501253" y="987227"/>
                  <a:pt x="9692481" y="1618787"/>
                  <a:pt x="9692481" y="2487018"/>
                </a:cubicBezTo>
                <a:lnTo>
                  <a:pt x="9692481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4" name="Freeform 1794"/>
          <p:cNvSpPr/>
          <p:nvPr/>
        </p:nvSpPr>
        <p:spPr>
          <a:xfrm>
            <a:off x="4722114" y="5999568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5" name="Freeform 1795"/>
          <p:cNvSpPr/>
          <p:nvPr/>
        </p:nvSpPr>
        <p:spPr>
          <a:xfrm>
            <a:off x="4931422" y="5999568"/>
            <a:ext cx="252004" cy="179959"/>
          </a:xfrm>
          <a:custGeom>
            <a:avLst/>
            <a:gdLst/>
            <a:ahLst/>
            <a:cxnLst/>
            <a:rect l="0" t="0" r="0" b="0"/>
            <a:pathLst>
              <a:path w="9692481" h="6921500">
                <a:moveTo>
                  <a:pt x="8662987" y="6921500"/>
                </a:moveTo>
                <a:lnTo>
                  <a:pt x="8662987" y="2499321"/>
                </a:lnTo>
                <a:cubicBezTo>
                  <a:pt x="8662987" y="1957586"/>
                  <a:pt x="8547232" y="1551319"/>
                  <a:pt x="8315722" y="1280518"/>
                </a:cubicBezTo>
                <a:cubicBezTo>
                  <a:pt x="8084211" y="1009717"/>
                  <a:pt x="7724576" y="874316"/>
                  <a:pt x="7236817" y="874316"/>
                </a:cubicBezTo>
                <a:cubicBezTo>
                  <a:pt x="6595996" y="874316"/>
                  <a:pt x="6122590" y="1058334"/>
                  <a:pt x="5816600" y="1426369"/>
                </a:cubicBezTo>
                <a:cubicBezTo>
                  <a:pt x="5510742" y="1794272"/>
                  <a:pt x="5357812" y="2360745"/>
                  <a:pt x="5357812" y="3125788"/>
                </a:cubicBezTo>
                <a:lnTo>
                  <a:pt x="5357812" y="6921500"/>
                </a:lnTo>
                <a:lnTo>
                  <a:pt x="4328517" y="6921500"/>
                </a:lnTo>
                <a:lnTo>
                  <a:pt x="4328517" y="2499321"/>
                </a:lnTo>
                <a:cubicBezTo>
                  <a:pt x="4328517" y="1957586"/>
                  <a:pt x="4212762" y="1551319"/>
                  <a:pt x="3981251" y="1280518"/>
                </a:cubicBezTo>
                <a:cubicBezTo>
                  <a:pt x="3749741" y="1009717"/>
                  <a:pt x="3387989" y="874316"/>
                  <a:pt x="2895997" y="874316"/>
                </a:cubicBezTo>
                <a:cubicBezTo>
                  <a:pt x="2251075" y="874316"/>
                  <a:pt x="1778727" y="1067661"/>
                  <a:pt x="1478954" y="1454349"/>
                </a:cubicBezTo>
                <a:cubicBezTo>
                  <a:pt x="1179314" y="1840905"/>
                  <a:pt x="1029494" y="2474516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100"/>
                </a:lnTo>
                <a:lnTo>
                  <a:pt x="1054298" y="1054100"/>
                </a:lnTo>
                <a:cubicBezTo>
                  <a:pt x="1248635" y="723371"/>
                  <a:pt x="1522478" y="465006"/>
                  <a:pt x="1875829" y="279004"/>
                </a:cubicBezTo>
                <a:cubicBezTo>
                  <a:pt x="2229313" y="93002"/>
                  <a:pt x="2625196" y="0"/>
                  <a:pt x="3063478" y="0"/>
                </a:cubicBezTo>
                <a:cubicBezTo>
                  <a:pt x="4125912" y="0"/>
                  <a:pt x="4820444" y="384440"/>
                  <a:pt x="5147072" y="1153319"/>
                </a:cubicBezTo>
                <a:lnTo>
                  <a:pt x="5196681" y="1153319"/>
                </a:lnTo>
                <a:cubicBezTo>
                  <a:pt x="5399219" y="797851"/>
                  <a:pt x="5692709" y="516798"/>
                  <a:pt x="6077148" y="310158"/>
                </a:cubicBezTo>
                <a:cubicBezTo>
                  <a:pt x="6461720" y="103386"/>
                  <a:pt x="6899936" y="0"/>
                  <a:pt x="7391797" y="0"/>
                </a:cubicBezTo>
                <a:cubicBezTo>
                  <a:pt x="8160808" y="0"/>
                  <a:pt x="8736475" y="197446"/>
                  <a:pt x="9118798" y="592336"/>
                </a:cubicBezTo>
                <a:cubicBezTo>
                  <a:pt x="9501253" y="987227"/>
                  <a:pt x="9692481" y="1618787"/>
                  <a:pt x="9692481" y="2487018"/>
                </a:cubicBezTo>
                <a:lnTo>
                  <a:pt x="9692481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6" name="Freeform 1796"/>
          <p:cNvSpPr/>
          <p:nvPr/>
        </p:nvSpPr>
        <p:spPr>
          <a:xfrm>
            <a:off x="5228740" y="5999568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7" name="Freeform 1797"/>
          <p:cNvSpPr/>
          <p:nvPr/>
        </p:nvSpPr>
        <p:spPr>
          <a:xfrm>
            <a:off x="5423849" y="5999568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8" name="Freeform 1798"/>
          <p:cNvSpPr/>
          <p:nvPr/>
        </p:nvSpPr>
        <p:spPr>
          <a:xfrm>
            <a:off x="5603149" y="5961926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9" name="Freeform 1799"/>
          <p:cNvSpPr/>
          <p:nvPr/>
        </p:nvSpPr>
        <p:spPr>
          <a:xfrm>
            <a:off x="5805302" y="5926924"/>
            <a:ext cx="121410" cy="252603"/>
          </a:xfrm>
          <a:custGeom>
            <a:avLst/>
            <a:gdLst/>
            <a:ahLst/>
            <a:cxnLst/>
            <a:rect l="0" t="0" r="0" b="0"/>
            <a:pathLst>
              <a:path w="4669631" h="9715500">
                <a:moveTo>
                  <a:pt x="3975100" y="3720108"/>
                </a:moveTo>
                <a:lnTo>
                  <a:pt x="2244923" y="3720108"/>
                </a:lnTo>
                <a:lnTo>
                  <a:pt x="2244923" y="9715500"/>
                </a:lnTo>
                <a:lnTo>
                  <a:pt x="1215430" y="9715500"/>
                </a:lnTo>
                <a:lnTo>
                  <a:pt x="1215430" y="3720108"/>
                </a:lnTo>
                <a:lnTo>
                  <a:pt x="0" y="3720108"/>
                </a:lnTo>
                <a:lnTo>
                  <a:pt x="0" y="3254971"/>
                </a:lnTo>
                <a:lnTo>
                  <a:pt x="1215430" y="2882900"/>
                </a:lnTo>
                <a:lnTo>
                  <a:pt x="1215430" y="2504679"/>
                </a:lnTo>
                <a:cubicBezTo>
                  <a:pt x="1215430" y="834893"/>
                  <a:pt x="1945150" y="0"/>
                  <a:pt x="3404592" y="0"/>
                </a:cubicBezTo>
                <a:cubicBezTo>
                  <a:pt x="3764293" y="0"/>
                  <a:pt x="4185973" y="72364"/>
                  <a:pt x="4669631" y="217091"/>
                </a:cubicBezTo>
                <a:lnTo>
                  <a:pt x="4402931" y="1041797"/>
                </a:lnTo>
                <a:cubicBezTo>
                  <a:pt x="4006056" y="913607"/>
                  <a:pt x="3667059" y="849511"/>
                  <a:pt x="3385939" y="849511"/>
                </a:cubicBezTo>
                <a:cubicBezTo>
                  <a:pt x="2997398" y="849511"/>
                  <a:pt x="2710061" y="978694"/>
                  <a:pt x="2523926" y="1237060"/>
                </a:cubicBezTo>
                <a:cubicBezTo>
                  <a:pt x="2337924" y="1495293"/>
                  <a:pt x="2244923" y="1909630"/>
                  <a:pt x="2244923" y="2480072"/>
                </a:cubicBezTo>
                <a:lnTo>
                  <a:pt x="2244923" y="2920207"/>
                </a:lnTo>
                <a:lnTo>
                  <a:pt x="3975100" y="2920207"/>
                </a:lnTo>
                <a:close/>
                <a:moveTo>
                  <a:pt x="5815608" y="9715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0" name="Freeform 1800"/>
          <p:cNvSpPr/>
          <p:nvPr/>
        </p:nvSpPr>
        <p:spPr>
          <a:xfrm>
            <a:off x="5931076" y="5999568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1" name="Freeform 1801"/>
          <p:cNvSpPr/>
          <p:nvPr/>
        </p:nvSpPr>
        <p:spPr>
          <a:xfrm>
            <a:off x="6140383" y="5999568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2" name="Freeform 1802"/>
          <p:cNvSpPr/>
          <p:nvPr/>
        </p:nvSpPr>
        <p:spPr>
          <a:xfrm>
            <a:off x="6359121" y="6002870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3" name="Freeform 1803"/>
          <p:cNvSpPr/>
          <p:nvPr/>
        </p:nvSpPr>
        <p:spPr>
          <a:xfrm>
            <a:off x="6552449" y="5999568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4" name="Freeform 1804"/>
          <p:cNvSpPr/>
          <p:nvPr/>
        </p:nvSpPr>
        <p:spPr>
          <a:xfrm>
            <a:off x="6793938" y="5999899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5" name="Freeform 1805"/>
          <p:cNvSpPr/>
          <p:nvPr/>
        </p:nvSpPr>
        <p:spPr>
          <a:xfrm>
            <a:off x="6990813" y="5928575"/>
            <a:ext cx="26766" cy="25095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6" name="Freeform 1806"/>
          <p:cNvSpPr/>
          <p:nvPr/>
        </p:nvSpPr>
        <p:spPr>
          <a:xfrm>
            <a:off x="7074320" y="5928575"/>
            <a:ext cx="26766" cy="25095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7" name="Freeform 1807"/>
          <p:cNvSpPr/>
          <p:nvPr/>
        </p:nvSpPr>
        <p:spPr>
          <a:xfrm>
            <a:off x="7220369" y="5961926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8" name="Freeform 1808"/>
          <p:cNvSpPr/>
          <p:nvPr/>
        </p:nvSpPr>
        <p:spPr>
          <a:xfrm>
            <a:off x="7350506" y="5999568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9" name="Freeform 1809"/>
          <p:cNvSpPr/>
          <p:nvPr/>
        </p:nvSpPr>
        <p:spPr>
          <a:xfrm>
            <a:off x="7643609" y="6002870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0" name="Freeform 1810"/>
          <p:cNvSpPr/>
          <p:nvPr/>
        </p:nvSpPr>
        <p:spPr>
          <a:xfrm>
            <a:off x="7848220" y="5999568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1" name="Freeform 1811"/>
          <p:cNvSpPr/>
          <p:nvPr/>
        </p:nvSpPr>
        <p:spPr>
          <a:xfrm>
            <a:off x="8048643" y="5937192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2" name="Freeform 1812"/>
          <p:cNvSpPr/>
          <p:nvPr/>
        </p:nvSpPr>
        <p:spPr>
          <a:xfrm>
            <a:off x="8111027" y="5961926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3" name="Freeform 1813"/>
          <p:cNvSpPr/>
          <p:nvPr/>
        </p:nvSpPr>
        <p:spPr>
          <a:xfrm>
            <a:off x="8241164" y="5999568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4" name="Freeform 1814"/>
          <p:cNvSpPr/>
          <p:nvPr/>
        </p:nvSpPr>
        <p:spPr>
          <a:xfrm>
            <a:off x="8508908" y="5999899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5" name="Freeform 1815"/>
          <p:cNvSpPr/>
          <p:nvPr/>
        </p:nvSpPr>
        <p:spPr>
          <a:xfrm>
            <a:off x="8705783" y="5999568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6" name="Freeform 1816"/>
          <p:cNvSpPr/>
          <p:nvPr/>
        </p:nvSpPr>
        <p:spPr>
          <a:xfrm>
            <a:off x="8898626" y="5928575"/>
            <a:ext cx="155426" cy="25425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7" name="Freeform 1817"/>
          <p:cNvSpPr/>
          <p:nvPr/>
        </p:nvSpPr>
        <p:spPr>
          <a:xfrm>
            <a:off x="9185407" y="5999568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8" name="Freeform 1818"/>
          <p:cNvSpPr/>
          <p:nvPr/>
        </p:nvSpPr>
        <p:spPr>
          <a:xfrm>
            <a:off x="9354230" y="5928575"/>
            <a:ext cx="147687" cy="250952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9" name="Freeform 1819"/>
          <p:cNvSpPr/>
          <p:nvPr/>
        </p:nvSpPr>
        <p:spPr>
          <a:xfrm>
            <a:off x="9543688" y="5999899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0" name="Freeform 1820"/>
          <p:cNvSpPr/>
          <p:nvPr/>
        </p:nvSpPr>
        <p:spPr>
          <a:xfrm>
            <a:off x="9740564" y="5999568"/>
            <a:ext cx="155586" cy="259207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1" name="Freeform 1821"/>
          <p:cNvSpPr/>
          <p:nvPr/>
        </p:nvSpPr>
        <p:spPr>
          <a:xfrm>
            <a:off x="9933077" y="5999568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2" name="Freeform 1822"/>
          <p:cNvSpPr/>
          <p:nvPr/>
        </p:nvSpPr>
        <p:spPr>
          <a:xfrm>
            <a:off x="10200819" y="5999899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3" name="Freeform 1823"/>
          <p:cNvSpPr/>
          <p:nvPr/>
        </p:nvSpPr>
        <p:spPr>
          <a:xfrm>
            <a:off x="602632" y="6380572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4" name="Freeform 1824"/>
          <p:cNvSpPr/>
          <p:nvPr/>
        </p:nvSpPr>
        <p:spPr>
          <a:xfrm>
            <a:off x="792090" y="6380902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5" name="Freeform 1825"/>
          <p:cNvSpPr/>
          <p:nvPr/>
        </p:nvSpPr>
        <p:spPr>
          <a:xfrm>
            <a:off x="965589" y="6342929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6" name="Freeform 1826"/>
          <p:cNvSpPr/>
          <p:nvPr/>
        </p:nvSpPr>
        <p:spPr>
          <a:xfrm>
            <a:off x="1103625" y="6383874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7" name="Freeform 1827"/>
          <p:cNvSpPr/>
          <p:nvPr/>
        </p:nvSpPr>
        <p:spPr>
          <a:xfrm>
            <a:off x="1308236" y="6380572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8" name="Freeform 1828"/>
          <p:cNvSpPr/>
          <p:nvPr/>
        </p:nvSpPr>
        <p:spPr>
          <a:xfrm>
            <a:off x="1433190" y="6380572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9" name="Freeform 1829"/>
          <p:cNvSpPr/>
          <p:nvPr/>
        </p:nvSpPr>
        <p:spPr>
          <a:xfrm>
            <a:off x="1714098" y="6380572"/>
            <a:ext cx="155586" cy="259207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0" name="Freeform 1830"/>
          <p:cNvSpPr/>
          <p:nvPr/>
        </p:nvSpPr>
        <p:spPr>
          <a:xfrm>
            <a:off x="1906611" y="6380572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1" name="Freeform 1831"/>
          <p:cNvSpPr/>
          <p:nvPr/>
        </p:nvSpPr>
        <p:spPr>
          <a:xfrm>
            <a:off x="2104569" y="6380572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2" name="Freeform 1832"/>
          <p:cNvSpPr/>
          <p:nvPr/>
        </p:nvSpPr>
        <p:spPr>
          <a:xfrm>
            <a:off x="2271136" y="6318195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3" name="Freeform 1833"/>
          <p:cNvSpPr/>
          <p:nvPr/>
        </p:nvSpPr>
        <p:spPr>
          <a:xfrm>
            <a:off x="2333521" y="6342929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4" name="Freeform 1834"/>
          <p:cNvSpPr/>
          <p:nvPr/>
        </p:nvSpPr>
        <p:spPr>
          <a:xfrm>
            <a:off x="2471237" y="6318195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5" name="Freeform 1835"/>
          <p:cNvSpPr/>
          <p:nvPr/>
        </p:nvSpPr>
        <p:spPr>
          <a:xfrm>
            <a:off x="2528623" y="6383874"/>
            <a:ext cx="165425" cy="176657"/>
          </a:xfrm>
          <a:custGeom>
            <a:avLst/>
            <a:gdLst/>
            <a:ahLst/>
            <a:cxnLst/>
            <a:rect l="0" t="0" r="0" b="0"/>
            <a:pathLst>
              <a:path w="6362501" h="6794500">
                <a:moveTo>
                  <a:pt x="2579687" y="6794500"/>
                </a:moveTo>
                <a:lnTo>
                  <a:pt x="0" y="0"/>
                </a:lnTo>
                <a:lnTo>
                  <a:pt x="1103907" y="0"/>
                </a:lnTo>
                <a:lnTo>
                  <a:pt x="2567384" y="4029671"/>
                </a:lnTo>
                <a:cubicBezTo>
                  <a:pt x="2898113" y="4971984"/>
                  <a:pt x="3092383" y="5583635"/>
                  <a:pt x="3150195" y="5864622"/>
                </a:cubicBezTo>
                <a:lnTo>
                  <a:pt x="3199804" y="5864622"/>
                </a:lnTo>
                <a:cubicBezTo>
                  <a:pt x="3245312" y="5645547"/>
                  <a:pt x="3388981" y="5191985"/>
                  <a:pt x="3630810" y="4503936"/>
                </a:cubicBezTo>
                <a:cubicBezTo>
                  <a:pt x="3872639" y="3815755"/>
                  <a:pt x="4415234" y="2314443"/>
                  <a:pt x="5258593" y="0"/>
                </a:cubicBezTo>
                <a:lnTo>
                  <a:pt x="6362501" y="0"/>
                </a:lnTo>
                <a:lnTo>
                  <a:pt x="3782814" y="6794500"/>
                </a:lnTo>
                <a:close/>
                <a:moveTo>
                  <a:pt x="0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6" name="Freeform 1836"/>
          <p:cNvSpPr/>
          <p:nvPr/>
        </p:nvSpPr>
        <p:spPr>
          <a:xfrm>
            <a:off x="2712563" y="6380572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7" name="Freeform 1837"/>
          <p:cNvSpPr/>
          <p:nvPr/>
        </p:nvSpPr>
        <p:spPr>
          <a:xfrm>
            <a:off x="2969822" y="6307928"/>
            <a:ext cx="121410" cy="252603"/>
          </a:xfrm>
          <a:custGeom>
            <a:avLst/>
            <a:gdLst/>
            <a:ahLst/>
            <a:cxnLst/>
            <a:rect l="0" t="0" r="0" b="0"/>
            <a:pathLst>
              <a:path w="4669631" h="9715500">
                <a:moveTo>
                  <a:pt x="3975100" y="3720108"/>
                </a:moveTo>
                <a:lnTo>
                  <a:pt x="2244923" y="3720108"/>
                </a:lnTo>
                <a:lnTo>
                  <a:pt x="2244923" y="9715500"/>
                </a:lnTo>
                <a:lnTo>
                  <a:pt x="1215430" y="9715500"/>
                </a:lnTo>
                <a:lnTo>
                  <a:pt x="1215430" y="3720108"/>
                </a:lnTo>
                <a:lnTo>
                  <a:pt x="0" y="3720108"/>
                </a:lnTo>
                <a:lnTo>
                  <a:pt x="0" y="3254971"/>
                </a:lnTo>
                <a:lnTo>
                  <a:pt x="1215430" y="2882900"/>
                </a:lnTo>
                <a:lnTo>
                  <a:pt x="1215430" y="2504679"/>
                </a:lnTo>
                <a:cubicBezTo>
                  <a:pt x="1215430" y="834893"/>
                  <a:pt x="1945150" y="0"/>
                  <a:pt x="3404592" y="0"/>
                </a:cubicBezTo>
                <a:cubicBezTo>
                  <a:pt x="3764293" y="0"/>
                  <a:pt x="4185973" y="72364"/>
                  <a:pt x="4669631" y="217091"/>
                </a:cubicBezTo>
                <a:lnTo>
                  <a:pt x="4402931" y="1041797"/>
                </a:lnTo>
                <a:cubicBezTo>
                  <a:pt x="4006056" y="913607"/>
                  <a:pt x="3667059" y="849511"/>
                  <a:pt x="3385939" y="849511"/>
                </a:cubicBezTo>
                <a:cubicBezTo>
                  <a:pt x="2997398" y="849511"/>
                  <a:pt x="2710061" y="978694"/>
                  <a:pt x="2523926" y="1237060"/>
                </a:cubicBezTo>
                <a:cubicBezTo>
                  <a:pt x="2337924" y="1495293"/>
                  <a:pt x="2244923" y="1909630"/>
                  <a:pt x="2244923" y="2480072"/>
                </a:cubicBezTo>
                <a:lnTo>
                  <a:pt x="2244923" y="2920207"/>
                </a:lnTo>
                <a:lnTo>
                  <a:pt x="3975100" y="2920207"/>
                </a:lnTo>
                <a:close/>
                <a:moveTo>
                  <a:pt x="5815608" y="9715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8" name="Freeform 1838"/>
          <p:cNvSpPr/>
          <p:nvPr/>
        </p:nvSpPr>
        <p:spPr>
          <a:xfrm>
            <a:off x="3103461" y="6383874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9" name="Freeform 1839"/>
          <p:cNvSpPr/>
          <p:nvPr/>
        </p:nvSpPr>
        <p:spPr>
          <a:xfrm>
            <a:off x="3284695" y="6342929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0" name="Freeform 1840"/>
          <p:cNvSpPr/>
          <p:nvPr/>
        </p:nvSpPr>
        <p:spPr>
          <a:xfrm>
            <a:off x="3422731" y="6383874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1" name="Freeform 1841"/>
          <p:cNvSpPr/>
          <p:nvPr/>
        </p:nvSpPr>
        <p:spPr>
          <a:xfrm>
            <a:off x="3627342" y="6380572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2" name="Freeform 1842"/>
          <p:cNvSpPr/>
          <p:nvPr/>
        </p:nvSpPr>
        <p:spPr>
          <a:xfrm>
            <a:off x="3752297" y="6380572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3" name="Freeform 1843"/>
          <p:cNvSpPr/>
          <p:nvPr/>
        </p:nvSpPr>
        <p:spPr>
          <a:xfrm>
            <a:off x="3943536" y="6521459"/>
            <a:ext cx="38855" cy="43694"/>
          </a:xfrm>
          <a:custGeom>
            <a:avLst/>
            <a:gdLst/>
            <a:ahLst/>
            <a:cxnLst/>
            <a:rect l="0" t="0" r="0" b="0"/>
            <a:pathLst>
              <a:path w="1494432" h="1680567">
                <a:moveTo>
                  <a:pt x="0" y="843360"/>
                </a:moveTo>
                <a:cubicBezTo>
                  <a:pt x="0" y="566341"/>
                  <a:pt x="63037" y="356526"/>
                  <a:pt x="189111" y="213916"/>
                </a:cubicBezTo>
                <a:cubicBezTo>
                  <a:pt x="315185" y="71306"/>
                  <a:pt x="496027" y="0"/>
                  <a:pt x="731639" y="0"/>
                </a:cubicBezTo>
                <a:cubicBezTo>
                  <a:pt x="971484" y="0"/>
                  <a:pt x="1158544" y="71306"/>
                  <a:pt x="1292820" y="213916"/>
                </a:cubicBezTo>
                <a:cubicBezTo>
                  <a:pt x="1427228" y="356526"/>
                  <a:pt x="1494432" y="566341"/>
                  <a:pt x="1494432" y="843360"/>
                </a:cubicBezTo>
                <a:cubicBezTo>
                  <a:pt x="1494432" y="1112044"/>
                  <a:pt x="1426236" y="1318750"/>
                  <a:pt x="1289843" y="1463477"/>
                </a:cubicBezTo>
                <a:cubicBezTo>
                  <a:pt x="1153451" y="1608203"/>
                  <a:pt x="967382" y="1680567"/>
                  <a:pt x="731639" y="1680567"/>
                </a:cubicBezTo>
                <a:cubicBezTo>
                  <a:pt x="520898" y="1680567"/>
                  <a:pt x="346273" y="1615479"/>
                  <a:pt x="207764" y="1485305"/>
                </a:cubicBezTo>
                <a:cubicBezTo>
                  <a:pt x="69254" y="1354998"/>
                  <a:pt x="0" y="1141016"/>
                  <a:pt x="0" y="843360"/>
                </a:cubicBezTo>
                <a:close/>
                <a:moveTo>
                  <a:pt x="-283171" y="1502767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4" name="Freeform 1844"/>
          <p:cNvSpPr/>
          <p:nvPr/>
        </p:nvSpPr>
        <p:spPr>
          <a:xfrm>
            <a:off x="4125186" y="6324768"/>
            <a:ext cx="131404" cy="235762"/>
          </a:xfrm>
          <a:custGeom>
            <a:avLst/>
            <a:gdLst/>
            <a:ahLst/>
            <a:cxnLst/>
            <a:rect l="0" t="0" r="0" b="0"/>
            <a:pathLst>
              <a:path w="5054005" h="9067800">
                <a:moveTo>
                  <a:pt x="0" y="9067800"/>
                </a:moveTo>
                <a:lnTo>
                  <a:pt x="0" y="0"/>
                </a:lnTo>
                <a:lnTo>
                  <a:pt x="1054299" y="0"/>
                </a:lnTo>
                <a:lnTo>
                  <a:pt x="1054299" y="8112721"/>
                </a:lnTo>
                <a:lnTo>
                  <a:pt x="5054005" y="8112721"/>
                </a:lnTo>
                <a:lnTo>
                  <a:pt x="5054005" y="9067800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5" name="Freeform 1845"/>
          <p:cNvSpPr/>
          <p:nvPr/>
        </p:nvSpPr>
        <p:spPr>
          <a:xfrm>
            <a:off x="4282730" y="6380572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6" name="Freeform 1846"/>
          <p:cNvSpPr/>
          <p:nvPr/>
        </p:nvSpPr>
        <p:spPr>
          <a:xfrm>
            <a:off x="4454461" y="6342929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7" name="Freeform 1847"/>
          <p:cNvSpPr/>
          <p:nvPr/>
        </p:nvSpPr>
        <p:spPr>
          <a:xfrm>
            <a:off x="4652068" y="6383874"/>
            <a:ext cx="165744" cy="255905"/>
          </a:xfrm>
          <a:custGeom>
            <a:avLst/>
            <a:gdLst/>
            <a:ahLst/>
            <a:cxnLst/>
            <a:rect l="0" t="0" r="0" b="0"/>
            <a:pathLst>
              <a:path w="6374805" h="9842500">
                <a:moveTo>
                  <a:pt x="0" y="0"/>
                </a:moveTo>
                <a:lnTo>
                  <a:pt x="1103908" y="0"/>
                </a:lnTo>
                <a:lnTo>
                  <a:pt x="2592189" y="3873897"/>
                </a:lnTo>
                <a:cubicBezTo>
                  <a:pt x="2918685" y="4758135"/>
                  <a:pt x="3121224" y="5396508"/>
                  <a:pt x="3199805" y="5789018"/>
                </a:cubicBezTo>
                <a:lnTo>
                  <a:pt x="3249414" y="5789018"/>
                </a:lnTo>
                <a:cubicBezTo>
                  <a:pt x="3303124" y="5578277"/>
                  <a:pt x="3415771" y="5217782"/>
                  <a:pt x="3587353" y="4707533"/>
                </a:cubicBezTo>
                <a:cubicBezTo>
                  <a:pt x="3758935" y="4197152"/>
                  <a:pt x="4320183" y="2627975"/>
                  <a:pt x="5271095" y="0"/>
                </a:cubicBezTo>
                <a:lnTo>
                  <a:pt x="6374805" y="0"/>
                </a:lnTo>
                <a:lnTo>
                  <a:pt x="3454003" y="7735093"/>
                </a:lnTo>
                <a:cubicBezTo>
                  <a:pt x="3164549" y="8499607"/>
                  <a:pt x="2826544" y="9041937"/>
                  <a:pt x="2439988" y="9362082"/>
                </a:cubicBezTo>
                <a:cubicBezTo>
                  <a:pt x="2053564" y="9682360"/>
                  <a:pt x="1579232" y="9842500"/>
                  <a:pt x="1016992" y="9842500"/>
                </a:cubicBezTo>
                <a:cubicBezTo>
                  <a:pt x="702800" y="9842500"/>
                  <a:pt x="392708" y="9807376"/>
                  <a:pt x="86717" y="9737129"/>
                </a:cubicBezTo>
                <a:lnTo>
                  <a:pt x="86717" y="8912225"/>
                </a:lnTo>
                <a:cubicBezTo>
                  <a:pt x="314127" y="8961834"/>
                  <a:pt x="568391" y="8986639"/>
                  <a:pt x="849511" y="8986639"/>
                </a:cubicBezTo>
                <a:cubicBezTo>
                  <a:pt x="1556478" y="8986639"/>
                  <a:pt x="2060840" y="8589962"/>
                  <a:pt x="2362597" y="7796609"/>
                </a:cubicBezTo>
                <a:lnTo>
                  <a:pt x="2740819" y="6829821"/>
                </a:lnTo>
                <a:close/>
                <a:moveTo>
                  <a:pt x="6781999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8" name="Freeform 1848"/>
          <p:cNvSpPr/>
          <p:nvPr/>
        </p:nvSpPr>
        <p:spPr>
          <a:xfrm>
            <a:off x="4836673" y="6380572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9" name="Freeform 1849"/>
          <p:cNvSpPr/>
          <p:nvPr/>
        </p:nvSpPr>
        <p:spPr>
          <a:xfrm>
            <a:off x="5043980" y="6383874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0" name="Freeform 1850"/>
          <p:cNvSpPr/>
          <p:nvPr/>
        </p:nvSpPr>
        <p:spPr>
          <a:xfrm>
            <a:off x="5248559" y="6380572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1" name="Freeform 1851"/>
          <p:cNvSpPr/>
          <p:nvPr/>
        </p:nvSpPr>
        <p:spPr>
          <a:xfrm>
            <a:off x="5455980" y="6380902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2" name="Freeform 1852"/>
          <p:cNvSpPr/>
          <p:nvPr/>
        </p:nvSpPr>
        <p:spPr>
          <a:xfrm>
            <a:off x="5642989" y="6380572"/>
            <a:ext cx="127694" cy="183261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3" name="Freeform 1853"/>
          <p:cNvSpPr/>
          <p:nvPr/>
        </p:nvSpPr>
        <p:spPr>
          <a:xfrm>
            <a:off x="5786653" y="6342929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4" name="Freeform 1854"/>
          <p:cNvSpPr/>
          <p:nvPr/>
        </p:nvSpPr>
        <p:spPr>
          <a:xfrm>
            <a:off x="5924304" y="6318195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5" name="Freeform 1855"/>
          <p:cNvSpPr/>
          <p:nvPr/>
        </p:nvSpPr>
        <p:spPr>
          <a:xfrm>
            <a:off x="6000232" y="6380572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6" name="Freeform 1856"/>
          <p:cNvSpPr/>
          <p:nvPr/>
        </p:nvSpPr>
        <p:spPr>
          <a:xfrm>
            <a:off x="6209474" y="6380572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7" name="Freeform 1857"/>
          <p:cNvSpPr/>
          <p:nvPr/>
        </p:nvSpPr>
        <p:spPr>
          <a:xfrm>
            <a:off x="6400834" y="6380572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8" name="Freeform 1858"/>
          <p:cNvSpPr/>
          <p:nvPr/>
        </p:nvSpPr>
        <p:spPr>
          <a:xfrm>
            <a:off x="6642290" y="6380902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9" name="Freeform 1859"/>
          <p:cNvSpPr/>
          <p:nvPr/>
        </p:nvSpPr>
        <p:spPr>
          <a:xfrm>
            <a:off x="6839132" y="6380572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0" name="Freeform 1860"/>
          <p:cNvSpPr/>
          <p:nvPr/>
        </p:nvSpPr>
        <p:spPr>
          <a:xfrm>
            <a:off x="7031942" y="6309579"/>
            <a:ext cx="155426" cy="25425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1" name="Freeform 1861"/>
          <p:cNvSpPr/>
          <p:nvPr/>
        </p:nvSpPr>
        <p:spPr>
          <a:xfrm>
            <a:off x="7301597" y="6383874"/>
            <a:ext cx="165425" cy="176657"/>
          </a:xfrm>
          <a:custGeom>
            <a:avLst/>
            <a:gdLst/>
            <a:ahLst/>
            <a:cxnLst/>
            <a:rect l="0" t="0" r="0" b="0"/>
            <a:pathLst>
              <a:path w="6362501" h="6794500">
                <a:moveTo>
                  <a:pt x="2579687" y="6794500"/>
                </a:moveTo>
                <a:lnTo>
                  <a:pt x="0" y="0"/>
                </a:lnTo>
                <a:lnTo>
                  <a:pt x="1103907" y="0"/>
                </a:lnTo>
                <a:lnTo>
                  <a:pt x="2567384" y="4029671"/>
                </a:lnTo>
                <a:cubicBezTo>
                  <a:pt x="2898113" y="4971984"/>
                  <a:pt x="3092383" y="5583635"/>
                  <a:pt x="3150195" y="5864622"/>
                </a:cubicBezTo>
                <a:lnTo>
                  <a:pt x="3199804" y="5864622"/>
                </a:lnTo>
                <a:cubicBezTo>
                  <a:pt x="3245312" y="5645547"/>
                  <a:pt x="3388981" y="5191985"/>
                  <a:pt x="3630810" y="4503936"/>
                </a:cubicBezTo>
                <a:cubicBezTo>
                  <a:pt x="3872639" y="3815755"/>
                  <a:pt x="4415234" y="2314443"/>
                  <a:pt x="5258593" y="0"/>
                </a:cubicBezTo>
                <a:lnTo>
                  <a:pt x="6362501" y="0"/>
                </a:lnTo>
                <a:lnTo>
                  <a:pt x="3782814" y="6794500"/>
                </a:lnTo>
                <a:close/>
                <a:moveTo>
                  <a:pt x="0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2" name="Freeform 1862"/>
          <p:cNvSpPr/>
          <p:nvPr/>
        </p:nvSpPr>
        <p:spPr>
          <a:xfrm>
            <a:off x="7485538" y="6380572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3" name="Freeform 1863"/>
          <p:cNvSpPr/>
          <p:nvPr/>
        </p:nvSpPr>
        <p:spPr>
          <a:xfrm>
            <a:off x="7692525" y="6318195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4" name="Freeform 1864"/>
          <p:cNvSpPr/>
          <p:nvPr/>
        </p:nvSpPr>
        <p:spPr>
          <a:xfrm>
            <a:off x="7768453" y="6380572"/>
            <a:ext cx="127694" cy="183261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5" name="Freeform 1865"/>
          <p:cNvSpPr/>
          <p:nvPr/>
        </p:nvSpPr>
        <p:spPr>
          <a:xfrm>
            <a:off x="7925661" y="6380572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6" name="Freeform 1866"/>
          <p:cNvSpPr/>
          <p:nvPr/>
        </p:nvSpPr>
        <p:spPr>
          <a:xfrm>
            <a:off x="8109487" y="6380572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7" name="Freeform 1867"/>
          <p:cNvSpPr/>
          <p:nvPr/>
        </p:nvSpPr>
        <p:spPr>
          <a:xfrm>
            <a:off x="8352877" y="6380572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8" name="Freeform 1868"/>
          <p:cNvSpPr/>
          <p:nvPr/>
        </p:nvSpPr>
        <p:spPr>
          <a:xfrm>
            <a:off x="8511866" y="6380572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9" name="Freeform 1869"/>
          <p:cNvSpPr/>
          <p:nvPr/>
        </p:nvSpPr>
        <p:spPr>
          <a:xfrm>
            <a:off x="8706974" y="6380572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0" name="Freeform 1870"/>
          <p:cNvSpPr/>
          <p:nvPr/>
        </p:nvSpPr>
        <p:spPr>
          <a:xfrm>
            <a:off x="8899785" y="6309579"/>
            <a:ext cx="155426" cy="25425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1" name="Freeform 1871"/>
          <p:cNvSpPr/>
          <p:nvPr/>
        </p:nvSpPr>
        <p:spPr>
          <a:xfrm>
            <a:off x="9184598" y="6380902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2" name="Freeform 1872"/>
          <p:cNvSpPr/>
          <p:nvPr/>
        </p:nvSpPr>
        <p:spPr>
          <a:xfrm>
            <a:off x="9457492" y="6380572"/>
            <a:ext cx="127694" cy="183261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3" name="Freeform 1873"/>
          <p:cNvSpPr/>
          <p:nvPr/>
        </p:nvSpPr>
        <p:spPr>
          <a:xfrm>
            <a:off x="9624535" y="6309579"/>
            <a:ext cx="26766" cy="25095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4" name="Freeform 1874"/>
          <p:cNvSpPr/>
          <p:nvPr/>
        </p:nvSpPr>
        <p:spPr>
          <a:xfrm>
            <a:off x="9698208" y="6380572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5" name="Freeform 1875"/>
          <p:cNvSpPr/>
          <p:nvPr/>
        </p:nvSpPr>
        <p:spPr>
          <a:xfrm>
            <a:off x="9880098" y="6380902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6" name="Freeform 1876"/>
          <p:cNvSpPr/>
          <p:nvPr/>
        </p:nvSpPr>
        <p:spPr>
          <a:xfrm>
            <a:off x="10076941" y="6380572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7" name="Freeform 1877"/>
          <p:cNvSpPr/>
          <p:nvPr/>
        </p:nvSpPr>
        <p:spPr>
          <a:xfrm>
            <a:off x="602632" y="6761572"/>
            <a:ext cx="252004" cy="179959"/>
          </a:xfrm>
          <a:custGeom>
            <a:avLst/>
            <a:gdLst/>
            <a:ahLst/>
            <a:cxnLst/>
            <a:rect l="0" t="0" r="0" b="0"/>
            <a:pathLst>
              <a:path w="9692481" h="6921500">
                <a:moveTo>
                  <a:pt x="8662987" y="6921500"/>
                </a:moveTo>
                <a:lnTo>
                  <a:pt x="8662987" y="2499321"/>
                </a:lnTo>
                <a:cubicBezTo>
                  <a:pt x="8662987" y="1957586"/>
                  <a:pt x="8547232" y="1551319"/>
                  <a:pt x="8315722" y="1280518"/>
                </a:cubicBezTo>
                <a:cubicBezTo>
                  <a:pt x="8084211" y="1009717"/>
                  <a:pt x="7724576" y="874316"/>
                  <a:pt x="7236817" y="874316"/>
                </a:cubicBezTo>
                <a:cubicBezTo>
                  <a:pt x="6595996" y="874316"/>
                  <a:pt x="6122590" y="1058334"/>
                  <a:pt x="5816600" y="1426369"/>
                </a:cubicBezTo>
                <a:cubicBezTo>
                  <a:pt x="5510742" y="1794272"/>
                  <a:pt x="5357812" y="2360745"/>
                  <a:pt x="5357812" y="3125788"/>
                </a:cubicBezTo>
                <a:lnTo>
                  <a:pt x="5357812" y="6921500"/>
                </a:lnTo>
                <a:lnTo>
                  <a:pt x="4328517" y="6921500"/>
                </a:lnTo>
                <a:lnTo>
                  <a:pt x="4328517" y="2499321"/>
                </a:lnTo>
                <a:cubicBezTo>
                  <a:pt x="4328517" y="1957586"/>
                  <a:pt x="4212762" y="1551319"/>
                  <a:pt x="3981251" y="1280518"/>
                </a:cubicBezTo>
                <a:cubicBezTo>
                  <a:pt x="3749741" y="1009717"/>
                  <a:pt x="3387989" y="874316"/>
                  <a:pt x="2895997" y="874316"/>
                </a:cubicBezTo>
                <a:cubicBezTo>
                  <a:pt x="2251075" y="874316"/>
                  <a:pt x="1778727" y="1067661"/>
                  <a:pt x="1478954" y="1454349"/>
                </a:cubicBezTo>
                <a:cubicBezTo>
                  <a:pt x="1179314" y="1840905"/>
                  <a:pt x="1029494" y="2474516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100"/>
                </a:lnTo>
                <a:lnTo>
                  <a:pt x="1054298" y="1054100"/>
                </a:lnTo>
                <a:cubicBezTo>
                  <a:pt x="1248635" y="723371"/>
                  <a:pt x="1522478" y="465006"/>
                  <a:pt x="1875829" y="279004"/>
                </a:cubicBezTo>
                <a:cubicBezTo>
                  <a:pt x="2229313" y="93002"/>
                  <a:pt x="2625196" y="0"/>
                  <a:pt x="3063478" y="0"/>
                </a:cubicBezTo>
                <a:cubicBezTo>
                  <a:pt x="4125912" y="0"/>
                  <a:pt x="4820444" y="384440"/>
                  <a:pt x="5147072" y="1153319"/>
                </a:cubicBezTo>
                <a:lnTo>
                  <a:pt x="5196681" y="1153319"/>
                </a:lnTo>
                <a:cubicBezTo>
                  <a:pt x="5399219" y="797851"/>
                  <a:pt x="5692709" y="516798"/>
                  <a:pt x="6077148" y="310158"/>
                </a:cubicBezTo>
                <a:cubicBezTo>
                  <a:pt x="6461720" y="103386"/>
                  <a:pt x="6899936" y="0"/>
                  <a:pt x="7391797" y="0"/>
                </a:cubicBezTo>
                <a:cubicBezTo>
                  <a:pt x="8160808" y="0"/>
                  <a:pt x="8736475" y="197446"/>
                  <a:pt x="9118798" y="592336"/>
                </a:cubicBezTo>
                <a:cubicBezTo>
                  <a:pt x="9501253" y="987227"/>
                  <a:pt x="9692481" y="1618787"/>
                  <a:pt x="9692481" y="2487018"/>
                </a:cubicBezTo>
                <a:lnTo>
                  <a:pt x="9692481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8" name="Freeform 1878"/>
          <p:cNvSpPr/>
          <p:nvPr/>
        </p:nvSpPr>
        <p:spPr>
          <a:xfrm>
            <a:off x="899917" y="6761572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9" name="Freeform 1879"/>
          <p:cNvSpPr/>
          <p:nvPr/>
        </p:nvSpPr>
        <p:spPr>
          <a:xfrm>
            <a:off x="1083743" y="6761572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0" name="Freeform 1880"/>
          <p:cNvSpPr/>
          <p:nvPr/>
        </p:nvSpPr>
        <p:spPr>
          <a:xfrm>
            <a:off x="1241281" y="6761572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1" name="Freeform 1881"/>
          <p:cNvSpPr/>
          <p:nvPr/>
        </p:nvSpPr>
        <p:spPr>
          <a:xfrm>
            <a:off x="1396885" y="6761902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2" name="Freeform 1882"/>
          <p:cNvSpPr/>
          <p:nvPr/>
        </p:nvSpPr>
        <p:spPr>
          <a:xfrm>
            <a:off x="1571640" y="6761572"/>
            <a:ext cx="166709" cy="259207"/>
          </a:xfrm>
          <a:custGeom>
            <a:avLst/>
            <a:gdLst/>
            <a:ahLst/>
            <a:cxnLst/>
            <a:rect l="0" t="0" r="0" b="0"/>
            <a:pathLst>
              <a:path w="6411912" h="9969500">
                <a:moveTo>
                  <a:pt x="6411912" y="127000"/>
                </a:moveTo>
                <a:lnTo>
                  <a:pt x="6411912" y="778074"/>
                </a:lnTo>
                <a:lnTo>
                  <a:pt x="5153223" y="926902"/>
                </a:lnTo>
                <a:cubicBezTo>
                  <a:pt x="5268979" y="1071497"/>
                  <a:pt x="5372298" y="1260475"/>
                  <a:pt x="5463183" y="1493838"/>
                </a:cubicBezTo>
                <a:cubicBezTo>
                  <a:pt x="5554199" y="1727068"/>
                  <a:pt x="5599708" y="1990329"/>
                  <a:pt x="5599708" y="2283619"/>
                </a:cubicBezTo>
                <a:cubicBezTo>
                  <a:pt x="5599708" y="2948517"/>
                  <a:pt x="5372298" y="3479205"/>
                  <a:pt x="4917480" y="3875683"/>
                </a:cubicBezTo>
                <a:cubicBezTo>
                  <a:pt x="4462793" y="4272161"/>
                  <a:pt x="3838575" y="4470400"/>
                  <a:pt x="3044825" y="4470400"/>
                </a:cubicBezTo>
                <a:cubicBezTo>
                  <a:pt x="2842154" y="4470400"/>
                  <a:pt x="2651985" y="4453864"/>
                  <a:pt x="2474317" y="4420791"/>
                </a:cubicBezTo>
                <a:cubicBezTo>
                  <a:pt x="2036035" y="4652434"/>
                  <a:pt x="1816894" y="4944137"/>
                  <a:pt x="1816894" y="5295900"/>
                </a:cubicBezTo>
                <a:cubicBezTo>
                  <a:pt x="1816894" y="5482035"/>
                  <a:pt x="1893358" y="5619618"/>
                  <a:pt x="2046287" y="5708650"/>
                </a:cubicBezTo>
                <a:cubicBezTo>
                  <a:pt x="2199349" y="5797550"/>
                  <a:pt x="2461882" y="5842000"/>
                  <a:pt x="2833886" y="5842000"/>
                </a:cubicBezTo>
                <a:lnTo>
                  <a:pt x="4037012" y="5842000"/>
                </a:lnTo>
                <a:cubicBezTo>
                  <a:pt x="4772819" y="5842000"/>
                  <a:pt x="5338101" y="5996980"/>
                  <a:pt x="5732859" y="6306940"/>
                </a:cubicBezTo>
                <a:cubicBezTo>
                  <a:pt x="6127750" y="6616767"/>
                  <a:pt x="6325195" y="7067086"/>
                  <a:pt x="6325195" y="7657901"/>
                </a:cubicBezTo>
                <a:cubicBezTo>
                  <a:pt x="6325195" y="8409847"/>
                  <a:pt x="6023372" y="8983067"/>
                  <a:pt x="5419725" y="9377560"/>
                </a:cubicBezTo>
                <a:cubicBezTo>
                  <a:pt x="4816210" y="9772187"/>
                  <a:pt x="3935677" y="9969500"/>
                  <a:pt x="2778125" y="9969500"/>
                </a:cubicBezTo>
                <a:cubicBezTo>
                  <a:pt x="1889257" y="9969500"/>
                  <a:pt x="1203986" y="9804201"/>
                  <a:pt x="722312" y="9473604"/>
                </a:cubicBezTo>
                <a:cubicBezTo>
                  <a:pt x="240771" y="9143140"/>
                  <a:pt x="0" y="8676348"/>
                  <a:pt x="0" y="8073231"/>
                </a:cubicBezTo>
                <a:cubicBezTo>
                  <a:pt x="0" y="7660084"/>
                  <a:pt x="132291" y="7302698"/>
                  <a:pt x="396875" y="7001073"/>
                </a:cubicBezTo>
                <a:cubicBezTo>
                  <a:pt x="661458" y="6699581"/>
                  <a:pt x="1033528" y="6495124"/>
                  <a:pt x="1513086" y="6387704"/>
                </a:cubicBezTo>
                <a:cubicBezTo>
                  <a:pt x="1339387" y="6309122"/>
                  <a:pt x="1193601" y="6187149"/>
                  <a:pt x="1075730" y="6021785"/>
                </a:cubicBezTo>
                <a:cubicBezTo>
                  <a:pt x="957990" y="5856288"/>
                  <a:pt x="899120" y="5663936"/>
                  <a:pt x="899120" y="5444729"/>
                </a:cubicBezTo>
                <a:cubicBezTo>
                  <a:pt x="899120" y="5196549"/>
                  <a:pt x="965266" y="4979393"/>
                  <a:pt x="1097558" y="4793258"/>
                </a:cubicBezTo>
                <a:cubicBezTo>
                  <a:pt x="1229849" y="4607124"/>
                  <a:pt x="1438606" y="4427207"/>
                  <a:pt x="1723826" y="4253508"/>
                </a:cubicBezTo>
                <a:cubicBezTo>
                  <a:pt x="1372460" y="4108781"/>
                  <a:pt x="1086181" y="3862851"/>
                  <a:pt x="864989" y="3515718"/>
                </a:cubicBezTo>
                <a:cubicBezTo>
                  <a:pt x="643797" y="3168452"/>
                  <a:pt x="533201" y="2771577"/>
                  <a:pt x="533201" y="2325093"/>
                </a:cubicBezTo>
                <a:cubicBezTo>
                  <a:pt x="533201" y="1581084"/>
                  <a:pt x="756444" y="1007600"/>
                  <a:pt x="1202928" y="604640"/>
                </a:cubicBezTo>
                <a:cubicBezTo>
                  <a:pt x="1649412" y="201547"/>
                  <a:pt x="2281965" y="0"/>
                  <a:pt x="3100586" y="0"/>
                </a:cubicBezTo>
                <a:cubicBezTo>
                  <a:pt x="3456186" y="0"/>
                  <a:pt x="3776596" y="42334"/>
                  <a:pt x="4061817" y="127000"/>
                </a:cubicBezTo>
                <a:close/>
                <a:moveTo>
                  <a:pt x="6552605" y="6921500"/>
                </a:moveTo>
                <a:moveTo>
                  <a:pt x="992187" y="8060729"/>
                </a:moveTo>
                <a:cubicBezTo>
                  <a:pt x="992187" y="8428235"/>
                  <a:pt x="1147233" y="8706974"/>
                  <a:pt x="1457325" y="8896945"/>
                </a:cubicBezTo>
                <a:cubicBezTo>
                  <a:pt x="1767417" y="9086916"/>
                  <a:pt x="2211850" y="9181901"/>
                  <a:pt x="2790626" y="9181901"/>
                </a:cubicBezTo>
                <a:cubicBezTo>
                  <a:pt x="3654623" y="9181901"/>
                  <a:pt x="4294319" y="9052851"/>
                  <a:pt x="4709715" y="8794750"/>
                </a:cubicBezTo>
                <a:cubicBezTo>
                  <a:pt x="5125244" y="8536648"/>
                  <a:pt x="5333008" y="8186605"/>
                  <a:pt x="5333008" y="7744618"/>
                </a:cubicBezTo>
                <a:cubicBezTo>
                  <a:pt x="5333008" y="7377112"/>
                  <a:pt x="5219303" y="7122120"/>
                  <a:pt x="4991894" y="6979642"/>
                </a:cubicBezTo>
                <a:cubicBezTo>
                  <a:pt x="4764616" y="6837165"/>
                  <a:pt x="4336785" y="6765925"/>
                  <a:pt x="3708400" y="6765925"/>
                </a:cubicBezTo>
                <a:lnTo>
                  <a:pt x="2474317" y="6765925"/>
                </a:lnTo>
                <a:cubicBezTo>
                  <a:pt x="2007195" y="6765925"/>
                  <a:pt x="1643393" y="6877447"/>
                  <a:pt x="1382911" y="7100490"/>
                </a:cubicBezTo>
                <a:cubicBezTo>
                  <a:pt x="1122428" y="7323534"/>
                  <a:pt x="992187" y="7643614"/>
                  <a:pt x="992187" y="8060729"/>
                </a:cubicBezTo>
                <a:close/>
                <a:moveTo>
                  <a:pt x="-1381124" y="6921500"/>
                </a:moveTo>
                <a:moveTo>
                  <a:pt x="1550194" y="2300288"/>
                </a:moveTo>
                <a:cubicBezTo>
                  <a:pt x="1550194" y="2775612"/>
                  <a:pt x="1684536" y="3135247"/>
                  <a:pt x="1953220" y="3379193"/>
                </a:cubicBezTo>
                <a:cubicBezTo>
                  <a:pt x="2222037" y="3623006"/>
                  <a:pt x="2596224" y="3744913"/>
                  <a:pt x="3075781" y="3744913"/>
                </a:cubicBezTo>
                <a:cubicBezTo>
                  <a:pt x="4080404" y="3744913"/>
                  <a:pt x="4582715" y="3257154"/>
                  <a:pt x="4582715" y="2281635"/>
                </a:cubicBezTo>
                <a:cubicBezTo>
                  <a:pt x="4582715" y="1260740"/>
                  <a:pt x="4074186" y="750293"/>
                  <a:pt x="3057128" y="750293"/>
                </a:cubicBezTo>
                <a:cubicBezTo>
                  <a:pt x="2573470" y="750293"/>
                  <a:pt x="2201399" y="880534"/>
                  <a:pt x="1940917" y="1141016"/>
                </a:cubicBezTo>
                <a:cubicBezTo>
                  <a:pt x="1680435" y="1401366"/>
                  <a:pt x="1550194" y="1787790"/>
                  <a:pt x="1550194" y="2300288"/>
                </a:cubicBezTo>
                <a:close/>
                <a:moveTo>
                  <a:pt x="4379317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3" name="Freeform 1883"/>
          <p:cNvSpPr/>
          <p:nvPr/>
        </p:nvSpPr>
        <p:spPr>
          <a:xfrm>
            <a:off x="1764777" y="6761572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4" name="Freeform 1884"/>
          <p:cNvSpPr/>
          <p:nvPr/>
        </p:nvSpPr>
        <p:spPr>
          <a:xfrm>
            <a:off x="1948603" y="6761572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5" name="Freeform 1885"/>
          <p:cNvSpPr/>
          <p:nvPr/>
        </p:nvSpPr>
        <p:spPr>
          <a:xfrm>
            <a:off x="2179798" y="6723929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6" name="Freeform 1886"/>
          <p:cNvSpPr/>
          <p:nvPr/>
        </p:nvSpPr>
        <p:spPr>
          <a:xfrm>
            <a:off x="2309935" y="6761572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7" name="Freeform 1887"/>
          <p:cNvSpPr/>
          <p:nvPr/>
        </p:nvSpPr>
        <p:spPr>
          <a:xfrm>
            <a:off x="2605061" y="6690579"/>
            <a:ext cx="26766" cy="25095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8" name="Freeform 1888"/>
          <p:cNvSpPr/>
          <p:nvPr/>
        </p:nvSpPr>
        <p:spPr>
          <a:xfrm>
            <a:off x="2678735" y="6761572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9" name="Freeform 1889"/>
          <p:cNvSpPr/>
          <p:nvPr/>
        </p:nvSpPr>
        <p:spPr>
          <a:xfrm>
            <a:off x="2860626" y="6761902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0" name="Freeform 1890"/>
          <p:cNvSpPr/>
          <p:nvPr/>
        </p:nvSpPr>
        <p:spPr>
          <a:xfrm>
            <a:off x="3047635" y="6690579"/>
            <a:ext cx="155426" cy="25425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1" name="Freeform 1891"/>
          <p:cNvSpPr/>
          <p:nvPr/>
        </p:nvSpPr>
        <p:spPr>
          <a:xfrm>
            <a:off x="3249981" y="6761572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2" name="Freeform 1892"/>
          <p:cNvSpPr/>
          <p:nvPr/>
        </p:nvSpPr>
        <p:spPr>
          <a:xfrm>
            <a:off x="3445090" y="6761572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3" name="Freeform 1893"/>
          <p:cNvSpPr/>
          <p:nvPr/>
        </p:nvSpPr>
        <p:spPr>
          <a:xfrm>
            <a:off x="3568594" y="6761572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4" name="Freeform 1894"/>
          <p:cNvSpPr/>
          <p:nvPr/>
        </p:nvSpPr>
        <p:spPr>
          <a:xfrm>
            <a:off x="3813434" y="6761572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5" name="Freeform 1895"/>
          <p:cNvSpPr/>
          <p:nvPr/>
        </p:nvSpPr>
        <p:spPr>
          <a:xfrm>
            <a:off x="3980167" y="6764874"/>
            <a:ext cx="165425" cy="176657"/>
          </a:xfrm>
          <a:custGeom>
            <a:avLst/>
            <a:gdLst/>
            <a:ahLst/>
            <a:cxnLst/>
            <a:rect l="0" t="0" r="0" b="0"/>
            <a:pathLst>
              <a:path w="6362501" h="6794500">
                <a:moveTo>
                  <a:pt x="2579687" y="6794500"/>
                </a:moveTo>
                <a:lnTo>
                  <a:pt x="0" y="0"/>
                </a:lnTo>
                <a:lnTo>
                  <a:pt x="1103907" y="0"/>
                </a:lnTo>
                <a:lnTo>
                  <a:pt x="2567384" y="4029671"/>
                </a:lnTo>
                <a:cubicBezTo>
                  <a:pt x="2898113" y="4971984"/>
                  <a:pt x="3092383" y="5583635"/>
                  <a:pt x="3150195" y="5864622"/>
                </a:cubicBezTo>
                <a:lnTo>
                  <a:pt x="3199804" y="5864622"/>
                </a:lnTo>
                <a:cubicBezTo>
                  <a:pt x="3245312" y="5645547"/>
                  <a:pt x="3388981" y="5191985"/>
                  <a:pt x="3630810" y="4503936"/>
                </a:cubicBezTo>
                <a:cubicBezTo>
                  <a:pt x="3872639" y="3815755"/>
                  <a:pt x="4415234" y="2314443"/>
                  <a:pt x="5258593" y="0"/>
                </a:cubicBezTo>
                <a:lnTo>
                  <a:pt x="6362501" y="0"/>
                </a:lnTo>
                <a:lnTo>
                  <a:pt x="3782814" y="6794500"/>
                </a:lnTo>
                <a:close/>
                <a:moveTo>
                  <a:pt x="0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6" name="Freeform 1896"/>
          <p:cNvSpPr/>
          <p:nvPr/>
        </p:nvSpPr>
        <p:spPr>
          <a:xfrm>
            <a:off x="4164107" y="6761572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7" name="Freeform 1897"/>
          <p:cNvSpPr/>
          <p:nvPr/>
        </p:nvSpPr>
        <p:spPr>
          <a:xfrm>
            <a:off x="4359216" y="6761572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8" name="Freeform 1898"/>
          <p:cNvSpPr/>
          <p:nvPr/>
        </p:nvSpPr>
        <p:spPr>
          <a:xfrm>
            <a:off x="4465952" y="6764874"/>
            <a:ext cx="165744" cy="255905"/>
          </a:xfrm>
          <a:custGeom>
            <a:avLst/>
            <a:gdLst/>
            <a:ahLst/>
            <a:cxnLst/>
            <a:rect l="0" t="0" r="0" b="0"/>
            <a:pathLst>
              <a:path w="6374805" h="9842500">
                <a:moveTo>
                  <a:pt x="0" y="0"/>
                </a:moveTo>
                <a:lnTo>
                  <a:pt x="1103908" y="0"/>
                </a:lnTo>
                <a:lnTo>
                  <a:pt x="2592189" y="3873897"/>
                </a:lnTo>
                <a:cubicBezTo>
                  <a:pt x="2918685" y="4758135"/>
                  <a:pt x="3121224" y="5396508"/>
                  <a:pt x="3199805" y="5789018"/>
                </a:cubicBezTo>
                <a:lnTo>
                  <a:pt x="3249414" y="5789018"/>
                </a:lnTo>
                <a:cubicBezTo>
                  <a:pt x="3303124" y="5578277"/>
                  <a:pt x="3415771" y="5217782"/>
                  <a:pt x="3587353" y="4707533"/>
                </a:cubicBezTo>
                <a:cubicBezTo>
                  <a:pt x="3758935" y="4197152"/>
                  <a:pt x="4320183" y="2627975"/>
                  <a:pt x="5271095" y="0"/>
                </a:cubicBezTo>
                <a:lnTo>
                  <a:pt x="6374805" y="0"/>
                </a:lnTo>
                <a:lnTo>
                  <a:pt x="3454003" y="7735093"/>
                </a:lnTo>
                <a:cubicBezTo>
                  <a:pt x="3164549" y="8499607"/>
                  <a:pt x="2826544" y="9041937"/>
                  <a:pt x="2439988" y="9362082"/>
                </a:cubicBezTo>
                <a:cubicBezTo>
                  <a:pt x="2053564" y="9682360"/>
                  <a:pt x="1579232" y="9842500"/>
                  <a:pt x="1016992" y="9842500"/>
                </a:cubicBezTo>
                <a:cubicBezTo>
                  <a:pt x="702800" y="9842500"/>
                  <a:pt x="392708" y="9807376"/>
                  <a:pt x="86717" y="9737129"/>
                </a:cubicBezTo>
                <a:lnTo>
                  <a:pt x="86717" y="8912225"/>
                </a:lnTo>
                <a:cubicBezTo>
                  <a:pt x="314127" y="8961834"/>
                  <a:pt x="568391" y="8986639"/>
                  <a:pt x="849511" y="8986639"/>
                </a:cubicBezTo>
                <a:cubicBezTo>
                  <a:pt x="1556478" y="8986639"/>
                  <a:pt x="2060840" y="8589962"/>
                  <a:pt x="2362597" y="7796609"/>
                </a:cubicBezTo>
                <a:lnTo>
                  <a:pt x="2740819" y="6829821"/>
                </a:lnTo>
                <a:close/>
                <a:moveTo>
                  <a:pt x="6781999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9" name="Freeform 1899"/>
          <p:cNvSpPr/>
          <p:nvPr/>
        </p:nvSpPr>
        <p:spPr>
          <a:xfrm>
            <a:off x="4635724" y="6764874"/>
            <a:ext cx="249584" cy="176657"/>
          </a:xfrm>
          <a:custGeom>
            <a:avLst/>
            <a:gdLst/>
            <a:ahLst/>
            <a:cxnLst/>
            <a:rect l="0" t="0" r="0" b="0"/>
            <a:pathLst>
              <a:path w="9599414" h="6794500">
                <a:moveTo>
                  <a:pt x="6498828" y="6794500"/>
                </a:moveTo>
                <a:lnTo>
                  <a:pt x="5252442" y="2808288"/>
                </a:lnTo>
                <a:cubicBezTo>
                  <a:pt x="5173861" y="2564475"/>
                  <a:pt x="5027084" y="2010701"/>
                  <a:pt x="4812109" y="1146969"/>
                </a:cubicBezTo>
                <a:lnTo>
                  <a:pt x="4762500" y="1146969"/>
                </a:lnTo>
                <a:cubicBezTo>
                  <a:pt x="4597135" y="1870208"/>
                  <a:pt x="4452474" y="2428148"/>
                  <a:pt x="4328517" y="2820790"/>
                </a:cubicBezTo>
                <a:lnTo>
                  <a:pt x="3044825" y="6794500"/>
                </a:lnTo>
                <a:lnTo>
                  <a:pt x="1854200" y="6794500"/>
                </a:lnTo>
                <a:lnTo>
                  <a:pt x="0" y="0"/>
                </a:lnTo>
                <a:lnTo>
                  <a:pt x="1079103" y="0"/>
                </a:lnTo>
                <a:cubicBezTo>
                  <a:pt x="1517253" y="1706960"/>
                  <a:pt x="1851025" y="3006792"/>
                  <a:pt x="2080419" y="3899496"/>
                </a:cubicBezTo>
                <a:cubicBezTo>
                  <a:pt x="2309945" y="4792200"/>
                  <a:pt x="2441244" y="5393532"/>
                  <a:pt x="2474317" y="5703491"/>
                </a:cubicBezTo>
                <a:lnTo>
                  <a:pt x="2523927" y="5703491"/>
                </a:lnTo>
                <a:cubicBezTo>
                  <a:pt x="2569435" y="5467880"/>
                  <a:pt x="2642791" y="5163080"/>
                  <a:pt x="2743994" y="4789091"/>
                </a:cubicBezTo>
                <a:cubicBezTo>
                  <a:pt x="2845329" y="4415103"/>
                  <a:pt x="2933171" y="4118571"/>
                  <a:pt x="3007519" y="3899496"/>
                </a:cubicBezTo>
                <a:lnTo>
                  <a:pt x="4254103" y="0"/>
                </a:lnTo>
                <a:lnTo>
                  <a:pt x="5370314" y="0"/>
                </a:lnTo>
                <a:lnTo>
                  <a:pt x="6585744" y="3899297"/>
                </a:lnTo>
                <a:cubicBezTo>
                  <a:pt x="6817254" y="4610233"/>
                  <a:pt x="6974350" y="5207464"/>
                  <a:pt x="7057033" y="5690990"/>
                </a:cubicBezTo>
                <a:lnTo>
                  <a:pt x="7106642" y="5690990"/>
                </a:lnTo>
                <a:cubicBezTo>
                  <a:pt x="7123178" y="5542161"/>
                  <a:pt x="7167563" y="5312768"/>
                  <a:pt x="7239794" y="5002808"/>
                </a:cubicBezTo>
                <a:cubicBezTo>
                  <a:pt x="7312158" y="4692849"/>
                  <a:pt x="7743164" y="3025246"/>
                  <a:pt x="8532813" y="0"/>
                </a:cubicBezTo>
                <a:lnTo>
                  <a:pt x="9599414" y="0"/>
                </a:lnTo>
                <a:lnTo>
                  <a:pt x="7720409" y="6794500"/>
                </a:lnTo>
                <a:close/>
                <a:moveTo>
                  <a:pt x="-142676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0" name="Freeform 1900"/>
          <p:cNvSpPr/>
          <p:nvPr/>
        </p:nvSpPr>
        <p:spPr>
          <a:xfrm>
            <a:off x="4917221" y="6690579"/>
            <a:ext cx="147687" cy="250952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1" name="Freeform 1901"/>
          <p:cNvSpPr/>
          <p:nvPr/>
        </p:nvSpPr>
        <p:spPr>
          <a:xfrm>
            <a:off x="5110031" y="6761572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2" name="Freeform 1902"/>
          <p:cNvSpPr/>
          <p:nvPr/>
        </p:nvSpPr>
        <p:spPr>
          <a:xfrm>
            <a:off x="5305140" y="6761572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3" name="Freeform 1903"/>
          <p:cNvSpPr/>
          <p:nvPr/>
        </p:nvSpPr>
        <p:spPr>
          <a:xfrm>
            <a:off x="5430093" y="6761572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4" name="Freeform 1904"/>
          <p:cNvSpPr/>
          <p:nvPr/>
        </p:nvSpPr>
        <p:spPr>
          <a:xfrm>
            <a:off x="5621333" y="6902459"/>
            <a:ext cx="38855" cy="43694"/>
          </a:xfrm>
          <a:custGeom>
            <a:avLst/>
            <a:gdLst/>
            <a:ahLst/>
            <a:cxnLst/>
            <a:rect l="0" t="0" r="0" b="0"/>
            <a:pathLst>
              <a:path w="1494432" h="1680567">
                <a:moveTo>
                  <a:pt x="0" y="843360"/>
                </a:moveTo>
                <a:cubicBezTo>
                  <a:pt x="0" y="566341"/>
                  <a:pt x="63037" y="356526"/>
                  <a:pt x="189111" y="213916"/>
                </a:cubicBezTo>
                <a:cubicBezTo>
                  <a:pt x="315185" y="71306"/>
                  <a:pt x="496027" y="0"/>
                  <a:pt x="731639" y="0"/>
                </a:cubicBezTo>
                <a:cubicBezTo>
                  <a:pt x="971484" y="0"/>
                  <a:pt x="1158544" y="71306"/>
                  <a:pt x="1292820" y="213916"/>
                </a:cubicBezTo>
                <a:cubicBezTo>
                  <a:pt x="1427228" y="356526"/>
                  <a:pt x="1494432" y="566341"/>
                  <a:pt x="1494432" y="843360"/>
                </a:cubicBezTo>
                <a:cubicBezTo>
                  <a:pt x="1494432" y="1112044"/>
                  <a:pt x="1426236" y="1318750"/>
                  <a:pt x="1289843" y="1463477"/>
                </a:cubicBezTo>
                <a:cubicBezTo>
                  <a:pt x="1153451" y="1608203"/>
                  <a:pt x="967382" y="1680567"/>
                  <a:pt x="731639" y="1680567"/>
                </a:cubicBezTo>
                <a:cubicBezTo>
                  <a:pt x="520898" y="1680567"/>
                  <a:pt x="346273" y="1615479"/>
                  <a:pt x="207764" y="1485305"/>
                </a:cubicBezTo>
                <a:cubicBezTo>
                  <a:pt x="69254" y="1354998"/>
                  <a:pt x="0" y="1141016"/>
                  <a:pt x="0" y="843360"/>
                </a:cubicBezTo>
                <a:close/>
                <a:moveTo>
                  <a:pt x="-283171" y="1502767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6" name="Rectangle 1906"/>
          <p:cNvSpPr/>
          <p:nvPr/>
        </p:nvSpPr>
        <p:spPr>
          <a:xfrm>
            <a:off x="9227642" y="146926"/>
            <a:ext cx="1253200" cy="183794"/>
          </a:xfrm>
          <a:prstGeom prst="rect">
            <a:avLst/>
          </a:prstGeom>
        </p:spPr>
      </p:sp>
      <p:sp>
        <p:nvSpPr>
          <p:cNvPr id="1907" name="Freeform 1907"/>
          <p:cNvSpPr/>
          <p:nvPr/>
        </p:nvSpPr>
        <p:spPr>
          <a:xfrm>
            <a:off x="9235083" y="183807"/>
            <a:ext cx="111918" cy="111861"/>
          </a:xfrm>
          <a:custGeom>
            <a:avLst/>
            <a:gdLst/>
            <a:ahLst/>
            <a:cxnLst/>
            <a:rect l="0" t="0" r="0" b="0"/>
            <a:pathLst>
              <a:path w="9326562" h="9321800">
                <a:moveTo>
                  <a:pt x="4917479" y="2629099"/>
                </a:moveTo>
                <a:cubicBezTo>
                  <a:pt x="4400748" y="2629099"/>
                  <a:pt x="4002815" y="2808751"/>
                  <a:pt x="3723679" y="3168055"/>
                </a:cubicBezTo>
                <a:cubicBezTo>
                  <a:pt x="3444676" y="3527359"/>
                  <a:pt x="3305175" y="4025040"/>
                  <a:pt x="3305175" y="4661099"/>
                </a:cubicBezTo>
                <a:cubicBezTo>
                  <a:pt x="3305175" y="5354969"/>
                  <a:pt x="3436408" y="5869186"/>
                  <a:pt x="3698875" y="6203752"/>
                </a:cubicBezTo>
                <a:cubicBezTo>
                  <a:pt x="3961474" y="6538318"/>
                  <a:pt x="4363574" y="6705600"/>
                  <a:pt x="4905176" y="6705600"/>
                </a:cubicBezTo>
                <a:cubicBezTo>
                  <a:pt x="5260776" y="6705600"/>
                  <a:pt x="5696942" y="6612533"/>
                  <a:pt x="6213673" y="6426399"/>
                </a:cubicBezTo>
                <a:lnTo>
                  <a:pt x="6213673" y="7195344"/>
                </a:lnTo>
                <a:cubicBezTo>
                  <a:pt x="6015236" y="7278027"/>
                  <a:pt x="5811639" y="7348340"/>
                  <a:pt x="5602883" y="7406283"/>
                </a:cubicBezTo>
                <a:cubicBezTo>
                  <a:pt x="5394126" y="7464095"/>
                  <a:pt x="5145021" y="7493000"/>
                  <a:pt x="4855567" y="7493000"/>
                </a:cubicBezTo>
                <a:cubicBezTo>
                  <a:pt x="4053483" y="7493000"/>
                  <a:pt x="3437466" y="7244094"/>
                  <a:pt x="3007518" y="6746280"/>
                </a:cubicBezTo>
                <a:cubicBezTo>
                  <a:pt x="2577570" y="6248467"/>
                  <a:pt x="2362597" y="5553406"/>
                  <a:pt x="2362597" y="4661099"/>
                </a:cubicBezTo>
                <a:cubicBezTo>
                  <a:pt x="2362597" y="3797631"/>
                  <a:pt x="2590998" y="3111831"/>
                  <a:pt x="3047801" y="2603699"/>
                </a:cubicBezTo>
                <a:cubicBezTo>
                  <a:pt x="3504604" y="2095566"/>
                  <a:pt x="4127830" y="1841500"/>
                  <a:pt x="4917479" y="1841500"/>
                </a:cubicBezTo>
                <a:cubicBezTo>
                  <a:pt x="5446646" y="1841500"/>
                  <a:pt x="5955175" y="1965524"/>
                  <a:pt x="6443067" y="2213571"/>
                </a:cubicBezTo>
                <a:lnTo>
                  <a:pt x="6083300" y="2945408"/>
                </a:lnTo>
                <a:cubicBezTo>
                  <a:pt x="5636815" y="2734536"/>
                  <a:pt x="5248208" y="2629099"/>
                  <a:pt x="4917479" y="2629099"/>
                </a:cubicBezTo>
                <a:close/>
                <a:moveTo>
                  <a:pt x="5945584" y="9194800"/>
                </a:moveTo>
                <a:moveTo>
                  <a:pt x="0" y="4664075"/>
                </a:moveTo>
                <a:cubicBezTo>
                  <a:pt x="0" y="3837120"/>
                  <a:pt x="206705" y="3061825"/>
                  <a:pt x="620117" y="2338190"/>
                </a:cubicBezTo>
                <a:cubicBezTo>
                  <a:pt x="1033528" y="1614554"/>
                  <a:pt x="1601986" y="1043980"/>
                  <a:pt x="2325489" y="626468"/>
                </a:cubicBezTo>
                <a:cubicBezTo>
                  <a:pt x="3048992" y="208823"/>
                  <a:pt x="3828256" y="0"/>
                  <a:pt x="4663281" y="0"/>
                </a:cubicBezTo>
                <a:cubicBezTo>
                  <a:pt x="5490104" y="0"/>
                  <a:pt x="6265267" y="206772"/>
                  <a:pt x="6988770" y="620316"/>
                </a:cubicBezTo>
                <a:cubicBezTo>
                  <a:pt x="7712273" y="1033727"/>
                  <a:pt x="8282781" y="1602251"/>
                  <a:pt x="8700293" y="2325886"/>
                </a:cubicBezTo>
                <a:cubicBezTo>
                  <a:pt x="9117806" y="3049390"/>
                  <a:pt x="9326562" y="3828786"/>
                  <a:pt x="9326562" y="4664075"/>
                </a:cubicBezTo>
                <a:cubicBezTo>
                  <a:pt x="9326562" y="5478595"/>
                  <a:pt x="9126074" y="6243506"/>
                  <a:pt x="8725098" y="6958807"/>
                </a:cubicBezTo>
                <a:cubicBezTo>
                  <a:pt x="8324122" y="7674108"/>
                  <a:pt x="7761883" y="8246798"/>
                  <a:pt x="7038379" y="8676879"/>
                </a:cubicBezTo>
                <a:cubicBezTo>
                  <a:pt x="6314876" y="9106827"/>
                  <a:pt x="5523177" y="9321800"/>
                  <a:pt x="4663281" y="9321800"/>
                </a:cubicBezTo>
                <a:cubicBezTo>
                  <a:pt x="3807486" y="9321800"/>
                  <a:pt x="3017837" y="9107819"/>
                  <a:pt x="2294334" y="8679855"/>
                </a:cubicBezTo>
                <a:cubicBezTo>
                  <a:pt x="1570963" y="8251892"/>
                  <a:pt x="1007731" y="7680259"/>
                  <a:pt x="604639" y="6964958"/>
                </a:cubicBezTo>
                <a:cubicBezTo>
                  <a:pt x="201546" y="6249657"/>
                  <a:pt x="0" y="5482696"/>
                  <a:pt x="0" y="4664075"/>
                </a:cubicBezTo>
                <a:close/>
                <a:moveTo>
                  <a:pt x="3910608" y="9194800"/>
                </a:moveTo>
                <a:moveTo>
                  <a:pt x="651073" y="4663877"/>
                </a:moveTo>
                <a:cubicBezTo>
                  <a:pt x="651073" y="5379311"/>
                  <a:pt x="830924" y="6048177"/>
                  <a:pt x="1190625" y="6670477"/>
                </a:cubicBezTo>
                <a:cubicBezTo>
                  <a:pt x="1550326" y="7292777"/>
                  <a:pt x="2041260" y="7782785"/>
                  <a:pt x="2663428" y="8140502"/>
                </a:cubicBezTo>
                <a:cubicBezTo>
                  <a:pt x="3285596" y="8498086"/>
                  <a:pt x="3952213" y="8676879"/>
                  <a:pt x="4663281" y="8676879"/>
                </a:cubicBezTo>
                <a:cubicBezTo>
                  <a:pt x="5382683" y="8676879"/>
                  <a:pt x="6050359" y="8497028"/>
                  <a:pt x="6666309" y="8137327"/>
                </a:cubicBezTo>
                <a:cubicBezTo>
                  <a:pt x="7282259" y="7777494"/>
                  <a:pt x="7771077" y="7290594"/>
                  <a:pt x="8132762" y="6676629"/>
                </a:cubicBezTo>
                <a:cubicBezTo>
                  <a:pt x="8494580" y="6062663"/>
                  <a:pt x="8675489" y="5391746"/>
                  <a:pt x="8675489" y="4663877"/>
                </a:cubicBezTo>
                <a:cubicBezTo>
                  <a:pt x="8675489" y="3944475"/>
                  <a:pt x="8495638" y="3276733"/>
                  <a:pt x="8135937" y="2660650"/>
                </a:cubicBezTo>
                <a:cubicBezTo>
                  <a:pt x="7776236" y="2044568"/>
                  <a:pt x="7289403" y="1555618"/>
                  <a:pt x="6675437" y="1193800"/>
                </a:cubicBezTo>
                <a:cubicBezTo>
                  <a:pt x="6061604" y="831983"/>
                  <a:pt x="5390885" y="651074"/>
                  <a:pt x="4663281" y="651074"/>
                </a:cubicBezTo>
                <a:cubicBezTo>
                  <a:pt x="3943879" y="651074"/>
                  <a:pt x="3276203" y="830991"/>
                  <a:pt x="2660253" y="1190824"/>
                </a:cubicBezTo>
                <a:cubicBezTo>
                  <a:pt x="2044303" y="1550525"/>
                  <a:pt x="1555419" y="2037358"/>
                  <a:pt x="1193601" y="2651324"/>
                </a:cubicBezTo>
                <a:cubicBezTo>
                  <a:pt x="831916" y="3265290"/>
                  <a:pt x="651073" y="3936140"/>
                  <a:pt x="651073" y="4663877"/>
                </a:cubicBezTo>
                <a:close/>
                <a:moveTo>
                  <a:pt x="3910806" y="9194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8" name="Freeform 1908"/>
          <p:cNvSpPr/>
          <p:nvPr/>
        </p:nvSpPr>
        <p:spPr>
          <a:xfrm>
            <a:off x="9394032" y="184874"/>
            <a:ext cx="96440" cy="109270"/>
          </a:xfrm>
          <a:custGeom>
            <a:avLst/>
            <a:gdLst/>
            <a:ahLst/>
            <a:cxnLst/>
            <a:rect l="0" t="0" r="0" b="0"/>
            <a:pathLst>
              <a:path w="8036718" h="9105900">
                <a:moveTo>
                  <a:pt x="6945312" y="9105900"/>
                </a:moveTo>
                <a:lnTo>
                  <a:pt x="5816798" y="6219230"/>
                </a:lnTo>
                <a:lnTo>
                  <a:pt x="2182812" y="6219230"/>
                </a:lnTo>
                <a:lnTo>
                  <a:pt x="1066601" y="9105900"/>
                </a:lnTo>
                <a:lnTo>
                  <a:pt x="0" y="9105900"/>
                </a:lnTo>
                <a:lnTo>
                  <a:pt x="3584376" y="0"/>
                </a:lnTo>
                <a:lnTo>
                  <a:pt x="4470995" y="0"/>
                </a:lnTo>
                <a:lnTo>
                  <a:pt x="8036718" y="9105900"/>
                </a:lnTo>
                <a:close/>
                <a:moveTo>
                  <a:pt x="0" y="9105900"/>
                </a:moveTo>
                <a:moveTo>
                  <a:pt x="5487987" y="5270500"/>
                </a:moveTo>
                <a:lnTo>
                  <a:pt x="4433887" y="2461618"/>
                </a:lnTo>
                <a:cubicBezTo>
                  <a:pt x="4297494" y="2106150"/>
                  <a:pt x="4156935" y="1670050"/>
                  <a:pt x="4012207" y="1153319"/>
                </a:cubicBezTo>
                <a:cubicBezTo>
                  <a:pt x="3921191" y="1550194"/>
                  <a:pt x="3790950" y="1986294"/>
                  <a:pt x="3621484" y="2461618"/>
                </a:cubicBezTo>
                <a:lnTo>
                  <a:pt x="2554882" y="5270500"/>
                </a:lnTo>
                <a:close/>
                <a:moveTo>
                  <a:pt x="3835400" y="91059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9" name="Freeform 1909"/>
          <p:cNvSpPr/>
          <p:nvPr/>
        </p:nvSpPr>
        <p:spPr>
          <a:xfrm>
            <a:off x="9503567" y="178320"/>
            <a:ext cx="12353" cy="115824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0" name="Freeform 1910"/>
          <p:cNvSpPr/>
          <p:nvPr/>
        </p:nvSpPr>
        <p:spPr>
          <a:xfrm>
            <a:off x="9531170" y="177558"/>
            <a:ext cx="56035" cy="116586"/>
          </a:xfrm>
          <a:custGeom>
            <a:avLst/>
            <a:gdLst/>
            <a:ahLst/>
            <a:cxnLst/>
            <a:rect l="0" t="0" r="0" b="0"/>
            <a:pathLst>
              <a:path w="4669631" h="9715500">
                <a:moveTo>
                  <a:pt x="3975100" y="3720108"/>
                </a:moveTo>
                <a:lnTo>
                  <a:pt x="2244923" y="3720108"/>
                </a:lnTo>
                <a:lnTo>
                  <a:pt x="2244923" y="9715500"/>
                </a:lnTo>
                <a:lnTo>
                  <a:pt x="1215430" y="9715500"/>
                </a:lnTo>
                <a:lnTo>
                  <a:pt x="1215430" y="3720108"/>
                </a:lnTo>
                <a:lnTo>
                  <a:pt x="0" y="3720108"/>
                </a:lnTo>
                <a:lnTo>
                  <a:pt x="0" y="3254971"/>
                </a:lnTo>
                <a:lnTo>
                  <a:pt x="1215430" y="2882900"/>
                </a:lnTo>
                <a:lnTo>
                  <a:pt x="1215430" y="2504679"/>
                </a:lnTo>
                <a:cubicBezTo>
                  <a:pt x="1215430" y="834893"/>
                  <a:pt x="1945150" y="0"/>
                  <a:pt x="3404592" y="0"/>
                </a:cubicBezTo>
                <a:cubicBezTo>
                  <a:pt x="3764293" y="0"/>
                  <a:pt x="4185973" y="72364"/>
                  <a:pt x="4669631" y="217091"/>
                </a:cubicBezTo>
                <a:lnTo>
                  <a:pt x="4402931" y="1041797"/>
                </a:lnTo>
                <a:cubicBezTo>
                  <a:pt x="4006056" y="913607"/>
                  <a:pt x="3667059" y="849511"/>
                  <a:pt x="3385939" y="849511"/>
                </a:cubicBezTo>
                <a:cubicBezTo>
                  <a:pt x="2997398" y="849511"/>
                  <a:pt x="2710061" y="978694"/>
                  <a:pt x="2523926" y="1237060"/>
                </a:cubicBezTo>
                <a:cubicBezTo>
                  <a:pt x="2337924" y="1495293"/>
                  <a:pt x="2244923" y="1909630"/>
                  <a:pt x="2244923" y="2480072"/>
                </a:cubicBezTo>
                <a:lnTo>
                  <a:pt x="2244923" y="2920207"/>
                </a:lnTo>
                <a:lnTo>
                  <a:pt x="3975100" y="2920207"/>
                </a:lnTo>
                <a:close/>
                <a:moveTo>
                  <a:pt x="5815608" y="9715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1" name="Freeform 1911"/>
          <p:cNvSpPr/>
          <p:nvPr/>
        </p:nvSpPr>
        <p:spPr>
          <a:xfrm>
            <a:off x="9593758" y="211086"/>
            <a:ext cx="46955" cy="83058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2" name="Freeform 1912"/>
          <p:cNvSpPr/>
          <p:nvPr/>
        </p:nvSpPr>
        <p:spPr>
          <a:xfrm>
            <a:off x="9651429" y="211086"/>
            <a:ext cx="68982" cy="84582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3" name="Freeform 1913"/>
          <p:cNvSpPr/>
          <p:nvPr/>
        </p:nvSpPr>
        <p:spPr>
          <a:xfrm>
            <a:off x="9736941" y="178320"/>
            <a:ext cx="71735" cy="117348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4" name="Freeform 1914"/>
          <p:cNvSpPr/>
          <p:nvPr/>
        </p:nvSpPr>
        <p:spPr>
          <a:xfrm>
            <a:off x="9876308" y="185331"/>
            <a:ext cx="107751" cy="108813"/>
          </a:xfrm>
          <a:custGeom>
            <a:avLst/>
            <a:gdLst/>
            <a:ahLst/>
            <a:cxnLst/>
            <a:rect l="0" t="0" r="0" b="0"/>
            <a:pathLst>
              <a:path w="8979297" h="9067800">
                <a:moveTo>
                  <a:pt x="4012208" y="9067800"/>
                </a:moveTo>
                <a:lnTo>
                  <a:pt x="936427" y="1029494"/>
                </a:lnTo>
                <a:lnTo>
                  <a:pt x="886818" y="1029494"/>
                </a:lnTo>
                <a:cubicBezTo>
                  <a:pt x="944761" y="1666214"/>
                  <a:pt x="973733" y="2422922"/>
                  <a:pt x="973733" y="3299619"/>
                </a:cubicBezTo>
                <a:lnTo>
                  <a:pt x="973733" y="9067800"/>
                </a:lnTo>
                <a:lnTo>
                  <a:pt x="0" y="9067800"/>
                </a:lnTo>
                <a:lnTo>
                  <a:pt x="0" y="0"/>
                </a:lnTo>
                <a:lnTo>
                  <a:pt x="1587500" y="0"/>
                </a:lnTo>
                <a:lnTo>
                  <a:pt x="4458693" y="7480102"/>
                </a:lnTo>
                <a:lnTo>
                  <a:pt x="4508302" y="7480102"/>
                </a:lnTo>
                <a:lnTo>
                  <a:pt x="7404299" y="0"/>
                </a:lnTo>
                <a:lnTo>
                  <a:pt x="8979297" y="0"/>
                </a:lnTo>
                <a:lnTo>
                  <a:pt x="8979297" y="9067800"/>
                </a:lnTo>
                <a:lnTo>
                  <a:pt x="7925197" y="9067800"/>
                </a:lnTo>
                <a:lnTo>
                  <a:pt x="7925197" y="3225205"/>
                </a:lnTo>
                <a:cubicBezTo>
                  <a:pt x="7925197" y="2555413"/>
                  <a:pt x="7954103" y="1827676"/>
                  <a:pt x="8011915" y="1041996"/>
                </a:cubicBezTo>
                <a:lnTo>
                  <a:pt x="7962305" y="1041996"/>
                </a:lnTo>
                <a:lnTo>
                  <a:pt x="4861918" y="9067800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5" name="Freeform 1915"/>
          <p:cNvSpPr/>
          <p:nvPr/>
        </p:nvSpPr>
        <p:spPr>
          <a:xfrm>
            <a:off x="10005934" y="211239"/>
            <a:ext cx="65408" cy="84429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6" name="Freeform 1916"/>
          <p:cNvSpPr/>
          <p:nvPr/>
        </p:nvSpPr>
        <p:spPr>
          <a:xfrm>
            <a:off x="10085995" y="193713"/>
            <a:ext cx="48294" cy="101955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7" name="Freeform 1917"/>
          <p:cNvSpPr/>
          <p:nvPr/>
        </p:nvSpPr>
        <p:spPr>
          <a:xfrm>
            <a:off x="10139808" y="193713"/>
            <a:ext cx="48294" cy="101955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8" name="Freeform 1918"/>
          <p:cNvSpPr/>
          <p:nvPr/>
        </p:nvSpPr>
        <p:spPr>
          <a:xfrm>
            <a:off x="10204409" y="178320"/>
            <a:ext cx="68163" cy="115824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9" name="Freeform 1919"/>
          <p:cNvSpPr/>
          <p:nvPr/>
        </p:nvSpPr>
        <p:spPr>
          <a:xfrm>
            <a:off x="10296912" y="182297"/>
            <a:ext cx="14585" cy="111847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0" name="Freeform 1920"/>
          <p:cNvSpPr/>
          <p:nvPr/>
        </p:nvSpPr>
        <p:spPr>
          <a:xfrm>
            <a:off x="10330393" y="211239"/>
            <a:ext cx="65408" cy="84429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1" name="Freeform 1921"/>
          <p:cNvSpPr/>
          <p:nvPr/>
        </p:nvSpPr>
        <p:spPr>
          <a:xfrm>
            <a:off x="10416036" y="211086"/>
            <a:ext cx="57819" cy="84582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011B90-A70A-435C-BD8E-A9F085876B47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27408" y="2769372"/>
            <a:ext cx="7602371" cy="187163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" name="Freeform 1923"/>
          <p:cNvSpPr/>
          <p:nvPr/>
        </p:nvSpPr>
        <p:spPr>
          <a:xfrm>
            <a:off x="8240242" y="1105"/>
            <a:ext cx="2452002" cy="3779990"/>
          </a:xfrm>
          <a:custGeom>
            <a:avLst/>
            <a:gdLst/>
            <a:ahLst/>
            <a:cxnLst/>
            <a:rect l="0" t="0" r="0" b="0"/>
            <a:pathLst>
              <a:path w="2452002" h="3779990">
                <a:moveTo>
                  <a:pt x="0" y="3779990"/>
                </a:moveTo>
                <a:lnTo>
                  <a:pt x="2452002" y="3779990"/>
                </a:lnTo>
                <a:lnTo>
                  <a:pt x="2452002" y="0"/>
                </a:lnTo>
                <a:lnTo>
                  <a:pt x="0" y="0"/>
                </a:lnTo>
                <a:lnTo>
                  <a:pt x="0" y="377999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924" name="Picture 1924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421770" y="1067"/>
            <a:ext cx="4270461" cy="7560015"/>
          </a:xfrm>
          <a:prstGeom prst="rect">
            <a:avLst/>
          </a:prstGeom>
          <a:noFill/>
        </p:spPr>
      </p:pic>
      <p:sp>
        <p:nvSpPr>
          <p:cNvPr id="1925" name="Rectangle 1925"/>
          <p:cNvSpPr/>
          <p:nvPr/>
        </p:nvSpPr>
        <p:spPr>
          <a:xfrm>
            <a:off x="540237" y="1602245"/>
            <a:ext cx="5611848" cy="1058620"/>
          </a:xfrm>
          <a:prstGeom prst="rect">
            <a:avLst/>
          </a:prstGeom>
        </p:spPr>
      </p:sp>
      <p:sp>
        <p:nvSpPr>
          <p:cNvPr id="1926" name="Freeform 1926"/>
          <p:cNvSpPr/>
          <p:nvPr/>
        </p:nvSpPr>
        <p:spPr>
          <a:xfrm>
            <a:off x="543142" y="1685456"/>
            <a:ext cx="176708" cy="235762"/>
          </a:xfrm>
          <a:custGeom>
            <a:avLst/>
            <a:gdLst/>
            <a:ahLst/>
            <a:cxnLst/>
            <a:rect l="0" t="0" r="0" b="0"/>
            <a:pathLst>
              <a:path w="6796484" h="9067800">
                <a:moveTo>
                  <a:pt x="3925292" y="9067800"/>
                </a:moveTo>
                <a:lnTo>
                  <a:pt x="2870994" y="9067800"/>
                </a:lnTo>
                <a:lnTo>
                  <a:pt x="2870994" y="936427"/>
                </a:lnTo>
                <a:lnTo>
                  <a:pt x="0" y="936427"/>
                </a:lnTo>
                <a:lnTo>
                  <a:pt x="0" y="0"/>
                </a:lnTo>
                <a:lnTo>
                  <a:pt x="6796484" y="0"/>
                </a:lnTo>
                <a:lnTo>
                  <a:pt x="6796484" y="936427"/>
                </a:lnTo>
                <a:lnTo>
                  <a:pt x="3925292" y="936427"/>
                </a:lnTo>
                <a:close/>
                <a:moveTo>
                  <a:pt x="-111720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7" name="Freeform 1927"/>
          <p:cNvSpPr/>
          <p:nvPr/>
        </p:nvSpPr>
        <p:spPr>
          <a:xfrm>
            <a:off x="750653" y="1670266"/>
            <a:ext cx="147687" cy="250952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8" name="Freeform 1928"/>
          <p:cNvSpPr/>
          <p:nvPr/>
        </p:nvSpPr>
        <p:spPr>
          <a:xfrm>
            <a:off x="942836" y="17412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9" name="Freeform 1929"/>
          <p:cNvSpPr/>
          <p:nvPr/>
        </p:nvSpPr>
        <p:spPr>
          <a:xfrm>
            <a:off x="1212576" y="1741259"/>
            <a:ext cx="127694" cy="183261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0" name="Freeform 1930"/>
          <p:cNvSpPr/>
          <p:nvPr/>
        </p:nvSpPr>
        <p:spPr>
          <a:xfrm>
            <a:off x="1369124" y="17412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1" name="Freeform 1931"/>
          <p:cNvSpPr/>
          <p:nvPr/>
        </p:nvSpPr>
        <p:spPr>
          <a:xfrm>
            <a:off x="1577738" y="17412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2" name="Freeform 1932"/>
          <p:cNvSpPr/>
          <p:nvPr/>
        </p:nvSpPr>
        <p:spPr>
          <a:xfrm>
            <a:off x="1768471" y="17412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3" name="Freeform 1933"/>
          <p:cNvSpPr/>
          <p:nvPr/>
        </p:nvSpPr>
        <p:spPr>
          <a:xfrm>
            <a:off x="1926799" y="17412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4" name="Freeform 1934"/>
          <p:cNvSpPr/>
          <p:nvPr/>
        </p:nvSpPr>
        <p:spPr>
          <a:xfrm>
            <a:off x="2111413" y="1741259"/>
            <a:ext cx="155426" cy="259207"/>
          </a:xfrm>
          <a:custGeom>
            <a:avLst/>
            <a:gdLst/>
            <a:ahLst/>
            <a:cxnLst/>
            <a:rect l="0" t="0" r="0" b="0"/>
            <a:pathLst>
              <a:path w="5977930" h="9969500">
                <a:moveTo>
                  <a:pt x="2945606" y="6186488"/>
                </a:moveTo>
                <a:cubicBezTo>
                  <a:pt x="3631803" y="6186488"/>
                  <a:pt x="4131998" y="6002404"/>
                  <a:pt x="4446191" y="5634236"/>
                </a:cubicBezTo>
                <a:cubicBezTo>
                  <a:pt x="4760383" y="5265936"/>
                  <a:pt x="4927798" y="4645356"/>
                  <a:pt x="4948436" y="3772496"/>
                </a:cubicBezTo>
                <a:lnTo>
                  <a:pt x="4948436" y="3542904"/>
                </a:lnTo>
                <a:cubicBezTo>
                  <a:pt x="4948436" y="2591330"/>
                  <a:pt x="4787172" y="1906654"/>
                  <a:pt x="4464645" y="1488877"/>
                </a:cubicBezTo>
                <a:cubicBezTo>
                  <a:pt x="4142251" y="1070968"/>
                  <a:pt x="3631737" y="862013"/>
                  <a:pt x="2933105" y="862013"/>
                </a:cubicBezTo>
                <a:cubicBezTo>
                  <a:pt x="2329590" y="862013"/>
                  <a:pt x="1867628" y="1096831"/>
                  <a:pt x="1547217" y="1566466"/>
                </a:cubicBezTo>
                <a:cubicBezTo>
                  <a:pt x="1226807" y="2035969"/>
                  <a:pt x="1066601" y="2698883"/>
                  <a:pt x="1066601" y="3555207"/>
                </a:cubicBezTo>
                <a:cubicBezTo>
                  <a:pt x="1066601" y="4411663"/>
                  <a:pt x="1224690" y="5064324"/>
                  <a:pt x="1540867" y="5513190"/>
                </a:cubicBezTo>
                <a:cubicBezTo>
                  <a:pt x="1857176" y="5962055"/>
                  <a:pt x="2325423" y="6186488"/>
                  <a:pt x="2945606" y="6186488"/>
                </a:cubicBezTo>
                <a:close/>
                <a:moveTo>
                  <a:pt x="21828" y="6921500"/>
                </a:moveTo>
                <a:moveTo>
                  <a:pt x="2790428" y="7048500"/>
                </a:moveTo>
                <a:cubicBezTo>
                  <a:pt x="1913996" y="7048500"/>
                  <a:pt x="1229783" y="6740327"/>
                  <a:pt x="737791" y="6123980"/>
                </a:cubicBezTo>
                <a:cubicBezTo>
                  <a:pt x="245930" y="5507633"/>
                  <a:pt x="0" y="4647274"/>
                  <a:pt x="0" y="3542904"/>
                </a:cubicBezTo>
                <a:cubicBezTo>
                  <a:pt x="0" y="2430198"/>
                  <a:pt x="248047" y="1561571"/>
                  <a:pt x="744141" y="937022"/>
                </a:cubicBezTo>
                <a:cubicBezTo>
                  <a:pt x="1240234" y="312341"/>
                  <a:pt x="1930598" y="0"/>
                  <a:pt x="2815233" y="0"/>
                </a:cubicBezTo>
                <a:cubicBezTo>
                  <a:pt x="3745508" y="0"/>
                  <a:pt x="4460743" y="351566"/>
                  <a:pt x="4960937" y="1054696"/>
                </a:cubicBezTo>
                <a:lnTo>
                  <a:pt x="5016698" y="1054696"/>
                </a:lnTo>
                <a:lnTo>
                  <a:pt x="5165526" y="127000"/>
                </a:lnTo>
                <a:lnTo>
                  <a:pt x="5977930" y="127000"/>
                </a:lnTo>
                <a:lnTo>
                  <a:pt x="5977930" y="9969500"/>
                </a:lnTo>
                <a:lnTo>
                  <a:pt x="4948436" y="9969500"/>
                </a:lnTo>
                <a:lnTo>
                  <a:pt x="4948436" y="7064970"/>
                </a:lnTo>
                <a:cubicBezTo>
                  <a:pt x="4948436" y="6652221"/>
                  <a:pt x="4971190" y="6301317"/>
                  <a:pt x="5016698" y="6012260"/>
                </a:cubicBezTo>
                <a:lnTo>
                  <a:pt x="4936133" y="6012260"/>
                </a:lnTo>
                <a:cubicBezTo>
                  <a:pt x="4460676" y="6703087"/>
                  <a:pt x="3745441" y="7048500"/>
                  <a:pt x="2790428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5" name="Freeform 1935"/>
          <p:cNvSpPr/>
          <p:nvPr/>
        </p:nvSpPr>
        <p:spPr>
          <a:xfrm>
            <a:off x="2320999" y="1744561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6" name="Freeform 1936"/>
          <p:cNvSpPr/>
          <p:nvPr/>
        </p:nvSpPr>
        <p:spPr>
          <a:xfrm>
            <a:off x="2515116" y="17412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7" name="Freeform 1937"/>
          <p:cNvSpPr/>
          <p:nvPr/>
        </p:nvSpPr>
        <p:spPr>
          <a:xfrm>
            <a:off x="2709564" y="17412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8" name="Freeform 1938"/>
          <p:cNvSpPr/>
          <p:nvPr/>
        </p:nvSpPr>
        <p:spPr>
          <a:xfrm>
            <a:off x="2901747" y="1741259"/>
            <a:ext cx="127694" cy="183261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9" name="Freeform 1939"/>
          <p:cNvSpPr/>
          <p:nvPr/>
        </p:nvSpPr>
        <p:spPr>
          <a:xfrm>
            <a:off x="3058295" y="17412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0" name="Freeform 1940"/>
          <p:cNvSpPr/>
          <p:nvPr/>
        </p:nvSpPr>
        <p:spPr>
          <a:xfrm>
            <a:off x="3241460" y="17412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1" name="Freeform 1941"/>
          <p:cNvSpPr/>
          <p:nvPr/>
        </p:nvSpPr>
        <p:spPr>
          <a:xfrm>
            <a:off x="3484913" y="17412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2" name="Freeform 1942"/>
          <p:cNvSpPr/>
          <p:nvPr/>
        </p:nvSpPr>
        <p:spPr>
          <a:xfrm>
            <a:off x="3669825" y="1668615"/>
            <a:ext cx="121410" cy="252603"/>
          </a:xfrm>
          <a:custGeom>
            <a:avLst/>
            <a:gdLst/>
            <a:ahLst/>
            <a:cxnLst/>
            <a:rect l="0" t="0" r="0" b="0"/>
            <a:pathLst>
              <a:path w="4669631" h="9715500">
                <a:moveTo>
                  <a:pt x="3975100" y="3720108"/>
                </a:moveTo>
                <a:lnTo>
                  <a:pt x="2244923" y="3720108"/>
                </a:lnTo>
                <a:lnTo>
                  <a:pt x="2244923" y="9715500"/>
                </a:lnTo>
                <a:lnTo>
                  <a:pt x="1215430" y="9715500"/>
                </a:lnTo>
                <a:lnTo>
                  <a:pt x="1215430" y="3720108"/>
                </a:lnTo>
                <a:lnTo>
                  <a:pt x="0" y="3720108"/>
                </a:lnTo>
                <a:lnTo>
                  <a:pt x="0" y="3254971"/>
                </a:lnTo>
                <a:lnTo>
                  <a:pt x="1215430" y="2882900"/>
                </a:lnTo>
                <a:lnTo>
                  <a:pt x="1215430" y="2504679"/>
                </a:lnTo>
                <a:cubicBezTo>
                  <a:pt x="1215430" y="834893"/>
                  <a:pt x="1945150" y="0"/>
                  <a:pt x="3404592" y="0"/>
                </a:cubicBezTo>
                <a:cubicBezTo>
                  <a:pt x="3764293" y="0"/>
                  <a:pt x="4185973" y="72364"/>
                  <a:pt x="4669631" y="217091"/>
                </a:cubicBezTo>
                <a:lnTo>
                  <a:pt x="4402931" y="1041797"/>
                </a:lnTo>
                <a:cubicBezTo>
                  <a:pt x="4006056" y="913607"/>
                  <a:pt x="3667059" y="849511"/>
                  <a:pt x="3385939" y="849511"/>
                </a:cubicBezTo>
                <a:cubicBezTo>
                  <a:pt x="2997398" y="849511"/>
                  <a:pt x="2710061" y="978694"/>
                  <a:pt x="2523926" y="1237060"/>
                </a:cubicBezTo>
                <a:cubicBezTo>
                  <a:pt x="2337924" y="1495293"/>
                  <a:pt x="2244923" y="1909630"/>
                  <a:pt x="2244923" y="2480072"/>
                </a:cubicBezTo>
                <a:lnTo>
                  <a:pt x="2244923" y="2920207"/>
                </a:lnTo>
                <a:lnTo>
                  <a:pt x="3975100" y="2920207"/>
                </a:lnTo>
                <a:close/>
                <a:moveTo>
                  <a:pt x="5815608" y="9715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3" name="Freeform 1943"/>
          <p:cNvSpPr/>
          <p:nvPr/>
        </p:nvSpPr>
        <p:spPr>
          <a:xfrm>
            <a:off x="3866520" y="17036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4" name="Freeform 1944"/>
          <p:cNvSpPr/>
          <p:nvPr/>
        </p:nvSpPr>
        <p:spPr>
          <a:xfrm>
            <a:off x="4005831" y="1670266"/>
            <a:ext cx="147687" cy="250952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5" name="Freeform 1945"/>
          <p:cNvSpPr/>
          <p:nvPr/>
        </p:nvSpPr>
        <p:spPr>
          <a:xfrm>
            <a:off x="4198013" y="17412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6" name="Freeform 1946"/>
          <p:cNvSpPr/>
          <p:nvPr/>
        </p:nvSpPr>
        <p:spPr>
          <a:xfrm>
            <a:off x="4477587" y="17412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7" name="Freeform 1947"/>
          <p:cNvSpPr/>
          <p:nvPr/>
        </p:nvSpPr>
        <p:spPr>
          <a:xfrm>
            <a:off x="4666385" y="17415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8" name="Freeform 1948"/>
          <p:cNvSpPr/>
          <p:nvPr/>
        </p:nvSpPr>
        <p:spPr>
          <a:xfrm>
            <a:off x="4839223" y="17036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9" name="Freeform 1949"/>
          <p:cNvSpPr/>
          <p:nvPr/>
        </p:nvSpPr>
        <p:spPr>
          <a:xfrm>
            <a:off x="4976599" y="1744561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0" name="Freeform 1950"/>
          <p:cNvSpPr/>
          <p:nvPr/>
        </p:nvSpPr>
        <p:spPr>
          <a:xfrm>
            <a:off x="5180550" y="17412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1" name="Freeform 1951"/>
          <p:cNvSpPr/>
          <p:nvPr/>
        </p:nvSpPr>
        <p:spPr>
          <a:xfrm>
            <a:off x="5304844" y="17412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2" name="Freeform 1952"/>
          <p:cNvSpPr/>
          <p:nvPr/>
        </p:nvSpPr>
        <p:spPr>
          <a:xfrm>
            <a:off x="5584418" y="1670266"/>
            <a:ext cx="26766" cy="25095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3" name="Freeform 1953"/>
          <p:cNvSpPr/>
          <p:nvPr/>
        </p:nvSpPr>
        <p:spPr>
          <a:xfrm>
            <a:off x="5657464" y="17412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4" name="Freeform 1954"/>
          <p:cNvSpPr/>
          <p:nvPr/>
        </p:nvSpPr>
        <p:spPr>
          <a:xfrm>
            <a:off x="5854795" y="17412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5" name="Freeform 1955"/>
          <p:cNvSpPr/>
          <p:nvPr/>
        </p:nvSpPr>
        <p:spPr>
          <a:xfrm>
            <a:off x="6011673" y="17412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6" name="Freeform 1956"/>
          <p:cNvSpPr/>
          <p:nvPr/>
        </p:nvSpPr>
        <p:spPr>
          <a:xfrm>
            <a:off x="555395" y="20717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7" name="Freeform 1957"/>
          <p:cNvSpPr/>
          <p:nvPr/>
        </p:nvSpPr>
        <p:spPr>
          <a:xfrm>
            <a:off x="751611" y="20714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8" name="Freeform 1958"/>
          <p:cNvSpPr/>
          <p:nvPr/>
        </p:nvSpPr>
        <p:spPr>
          <a:xfrm>
            <a:off x="943793" y="2000466"/>
            <a:ext cx="155426" cy="25425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9" name="Freeform 1959"/>
          <p:cNvSpPr/>
          <p:nvPr/>
        </p:nvSpPr>
        <p:spPr>
          <a:xfrm>
            <a:off x="1230602" y="2071459"/>
            <a:ext cx="127694" cy="183261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0" name="Freeform 1960"/>
          <p:cNvSpPr/>
          <p:nvPr/>
        </p:nvSpPr>
        <p:spPr>
          <a:xfrm>
            <a:off x="1396984" y="2000466"/>
            <a:ext cx="26766" cy="25095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1" name="Freeform 1961"/>
          <p:cNvSpPr/>
          <p:nvPr/>
        </p:nvSpPr>
        <p:spPr>
          <a:xfrm>
            <a:off x="1477576" y="2009083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2" name="Freeform 1962"/>
          <p:cNvSpPr/>
          <p:nvPr/>
        </p:nvSpPr>
        <p:spPr>
          <a:xfrm>
            <a:off x="1562678" y="2071459"/>
            <a:ext cx="252004" cy="179959"/>
          </a:xfrm>
          <a:custGeom>
            <a:avLst/>
            <a:gdLst/>
            <a:ahLst/>
            <a:cxnLst/>
            <a:rect l="0" t="0" r="0" b="0"/>
            <a:pathLst>
              <a:path w="9692481" h="6921500">
                <a:moveTo>
                  <a:pt x="8662987" y="6921500"/>
                </a:moveTo>
                <a:lnTo>
                  <a:pt x="8662987" y="2499321"/>
                </a:lnTo>
                <a:cubicBezTo>
                  <a:pt x="8662987" y="1957586"/>
                  <a:pt x="8547232" y="1551319"/>
                  <a:pt x="8315722" y="1280518"/>
                </a:cubicBezTo>
                <a:cubicBezTo>
                  <a:pt x="8084211" y="1009717"/>
                  <a:pt x="7724576" y="874316"/>
                  <a:pt x="7236817" y="874316"/>
                </a:cubicBezTo>
                <a:cubicBezTo>
                  <a:pt x="6595996" y="874316"/>
                  <a:pt x="6122590" y="1058334"/>
                  <a:pt x="5816600" y="1426369"/>
                </a:cubicBezTo>
                <a:cubicBezTo>
                  <a:pt x="5510742" y="1794272"/>
                  <a:pt x="5357812" y="2360745"/>
                  <a:pt x="5357812" y="3125788"/>
                </a:cubicBezTo>
                <a:lnTo>
                  <a:pt x="5357812" y="6921500"/>
                </a:lnTo>
                <a:lnTo>
                  <a:pt x="4328517" y="6921500"/>
                </a:lnTo>
                <a:lnTo>
                  <a:pt x="4328517" y="2499321"/>
                </a:lnTo>
                <a:cubicBezTo>
                  <a:pt x="4328517" y="1957586"/>
                  <a:pt x="4212762" y="1551319"/>
                  <a:pt x="3981251" y="1280518"/>
                </a:cubicBezTo>
                <a:cubicBezTo>
                  <a:pt x="3749741" y="1009717"/>
                  <a:pt x="3387989" y="874316"/>
                  <a:pt x="2895997" y="874316"/>
                </a:cubicBezTo>
                <a:cubicBezTo>
                  <a:pt x="2251075" y="874316"/>
                  <a:pt x="1778727" y="1067661"/>
                  <a:pt x="1478954" y="1454349"/>
                </a:cubicBezTo>
                <a:cubicBezTo>
                  <a:pt x="1179314" y="1840905"/>
                  <a:pt x="1029494" y="2474516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100"/>
                </a:lnTo>
                <a:lnTo>
                  <a:pt x="1054298" y="1054100"/>
                </a:lnTo>
                <a:cubicBezTo>
                  <a:pt x="1248635" y="723371"/>
                  <a:pt x="1522478" y="465006"/>
                  <a:pt x="1875829" y="279004"/>
                </a:cubicBezTo>
                <a:cubicBezTo>
                  <a:pt x="2229313" y="93002"/>
                  <a:pt x="2625196" y="0"/>
                  <a:pt x="3063478" y="0"/>
                </a:cubicBezTo>
                <a:cubicBezTo>
                  <a:pt x="4125912" y="0"/>
                  <a:pt x="4820444" y="384440"/>
                  <a:pt x="5147072" y="1153319"/>
                </a:cubicBezTo>
                <a:lnTo>
                  <a:pt x="5196681" y="1153319"/>
                </a:lnTo>
                <a:cubicBezTo>
                  <a:pt x="5399219" y="797851"/>
                  <a:pt x="5692709" y="516798"/>
                  <a:pt x="6077148" y="310158"/>
                </a:cubicBezTo>
                <a:cubicBezTo>
                  <a:pt x="6461720" y="103386"/>
                  <a:pt x="6899936" y="0"/>
                  <a:pt x="7391797" y="0"/>
                </a:cubicBezTo>
                <a:cubicBezTo>
                  <a:pt x="8160808" y="0"/>
                  <a:pt x="8736475" y="197446"/>
                  <a:pt x="9118798" y="592336"/>
                </a:cubicBezTo>
                <a:cubicBezTo>
                  <a:pt x="9501253" y="987227"/>
                  <a:pt x="9692481" y="1618787"/>
                  <a:pt x="9692481" y="2487018"/>
                </a:cubicBezTo>
                <a:lnTo>
                  <a:pt x="9692481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3" name="Freeform 1963"/>
          <p:cNvSpPr/>
          <p:nvPr/>
        </p:nvSpPr>
        <p:spPr>
          <a:xfrm>
            <a:off x="1855952" y="20717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4" name="Freeform 1964"/>
          <p:cNvSpPr/>
          <p:nvPr/>
        </p:nvSpPr>
        <p:spPr>
          <a:xfrm>
            <a:off x="2028757" y="20338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5" name="Freeform 1965"/>
          <p:cNvSpPr/>
          <p:nvPr/>
        </p:nvSpPr>
        <p:spPr>
          <a:xfrm>
            <a:off x="2158200" y="20714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6" name="Freeform 1966"/>
          <p:cNvSpPr/>
          <p:nvPr/>
        </p:nvSpPr>
        <p:spPr>
          <a:xfrm>
            <a:off x="2427908" y="2071459"/>
            <a:ext cx="127694" cy="183261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7" name="Freeform 1967"/>
          <p:cNvSpPr/>
          <p:nvPr/>
        </p:nvSpPr>
        <p:spPr>
          <a:xfrm>
            <a:off x="2594289" y="2000466"/>
            <a:ext cx="147687" cy="250952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8" name="Freeform 1968"/>
          <p:cNvSpPr/>
          <p:nvPr/>
        </p:nvSpPr>
        <p:spPr>
          <a:xfrm>
            <a:off x="2783087" y="20717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9" name="Freeform 1969"/>
          <p:cNvSpPr/>
          <p:nvPr/>
        </p:nvSpPr>
        <p:spPr>
          <a:xfrm>
            <a:off x="2979269" y="20714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0" name="Freeform 1970"/>
          <p:cNvSpPr/>
          <p:nvPr/>
        </p:nvSpPr>
        <p:spPr>
          <a:xfrm>
            <a:off x="3159198" y="2071459"/>
            <a:ext cx="166709" cy="259207"/>
          </a:xfrm>
          <a:custGeom>
            <a:avLst/>
            <a:gdLst/>
            <a:ahLst/>
            <a:cxnLst/>
            <a:rect l="0" t="0" r="0" b="0"/>
            <a:pathLst>
              <a:path w="6411912" h="9969500">
                <a:moveTo>
                  <a:pt x="6411912" y="127000"/>
                </a:moveTo>
                <a:lnTo>
                  <a:pt x="6411912" y="778074"/>
                </a:lnTo>
                <a:lnTo>
                  <a:pt x="5153223" y="926902"/>
                </a:lnTo>
                <a:cubicBezTo>
                  <a:pt x="5268979" y="1071497"/>
                  <a:pt x="5372298" y="1260475"/>
                  <a:pt x="5463183" y="1493838"/>
                </a:cubicBezTo>
                <a:cubicBezTo>
                  <a:pt x="5554199" y="1727068"/>
                  <a:pt x="5599708" y="1990329"/>
                  <a:pt x="5599708" y="2283619"/>
                </a:cubicBezTo>
                <a:cubicBezTo>
                  <a:pt x="5599708" y="2948517"/>
                  <a:pt x="5372298" y="3479205"/>
                  <a:pt x="4917480" y="3875683"/>
                </a:cubicBezTo>
                <a:cubicBezTo>
                  <a:pt x="4462793" y="4272161"/>
                  <a:pt x="3838575" y="4470400"/>
                  <a:pt x="3044825" y="4470400"/>
                </a:cubicBezTo>
                <a:cubicBezTo>
                  <a:pt x="2842154" y="4470400"/>
                  <a:pt x="2651985" y="4453864"/>
                  <a:pt x="2474317" y="4420791"/>
                </a:cubicBezTo>
                <a:cubicBezTo>
                  <a:pt x="2036035" y="4652434"/>
                  <a:pt x="1816894" y="4944137"/>
                  <a:pt x="1816894" y="5295900"/>
                </a:cubicBezTo>
                <a:cubicBezTo>
                  <a:pt x="1816894" y="5482035"/>
                  <a:pt x="1893358" y="5619618"/>
                  <a:pt x="2046287" y="5708650"/>
                </a:cubicBezTo>
                <a:cubicBezTo>
                  <a:pt x="2199349" y="5797550"/>
                  <a:pt x="2461882" y="5842000"/>
                  <a:pt x="2833886" y="5842000"/>
                </a:cubicBezTo>
                <a:lnTo>
                  <a:pt x="4037012" y="5842000"/>
                </a:lnTo>
                <a:cubicBezTo>
                  <a:pt x="4772819" y="5842000"/>
                  <a:pt x="5338101" y="5996980"/>
                  <a:pt x="5732859" y="6306940"/>
                </a:cubicBezTo>
                <a:cubicBezTo>
                  <a:pt x="6127750" y="6616767"/>
                  <a:pt x="6325195" y="7067086"/>
                  <a:pt x="6325195" y="7657901"/>
                </a:cubicBezTo>
                <a:cubicBezTo>
                  <a:pt x="6325195" y="8409847"/>
                  <a:pt x="6023372" y="8983067"/>
                  <a:pt x="5419725" y="9377560"/>
                </a:cubicBezTo>
                <a:cubicBezTo>
                  <a:pt x="4816210" y="9772187"/>
                  <a:pt x="3935677" y="9969500"/>
                  <a:pt x="2778125" y="9969500"/>
                </a:cubicBezTo>
                <a:cubicBezTo>
                  <a:pt x="1889257" y="9969500"/>
                  <a:pt x="1203986" y="9804201"/>
                  <a:pt x="722312" y="9473604"/>
                </a:cubicBezTo>
                <a:cubicBezTo>
                  <a:pt x="240771" y="9143140"/>
                  <a:pt x="0" y="8676348"/>
                  <a:pt x="0" y="8073231"/>
                </a:cubicBezTo>
                <a:cubicBezTo>
                  <a:pt x="0" y="7660084"/>
                  <a:pt x="132291" y="7302698"/>
                  <a:pt x="396875" y="7001073"/>
                </a:cubicBezTo>
                <a:cubicBezTo>
                  <a:pt x="661458" y="6699581"/>
                  <a:pt x="1033528" y="6495124"/>
                  <a:pt x="1513086" y="6387704"/>
                </a:cubicBezTo>
                <a:cubicBezTo>
                  <a:pt x="1339387" y="6309122"/>
                  <a:pt x="1193601" y="6187149"/>
                  <a:pt x="1075730" y="6021785"/>
                </a:cubicBezTo>
                <a:cubicBezTo>
                  <a:pt x="957990" y="5856288"/>
                  <a:pt x="899120" y="5663936"/>
                  <a:pt x="899120" y="5444729"/>
                </a:cubicBezTo>
                <a:cubicBezTo>
                  <a:pt x="899120" y="5196549"/>
                  <a:pt x="965266" y="4979393"/>
                  <a:pt x="1097558" y="4793258"/>
                </a:cubicBezTo>
                <a:cubicBezTo>
                  <a:pt x="1229849" y="4607124"/>
                  <a:pt x="1438606" y="4427207"/>
                  <a:pt x="1723826" y="4253508"/>
                </a:cubicBezTo>
                <a:cubicBezTo>
                  <a:pt x="1372460" y="4108781"/>
                  <a:pt x="1086181" y="3862851"/>
                  <a:pt x="864989" y="3515718"/>
                </a:cubicBezTo>
                <a:cubicBezTo>
                  <a:pt x="643797" y="3168452"/>
                  <a:pt x="533201" y="2771577"/>
                  <a:pt x="533201" y="2325093"/>
                </a:cubicBezTo>
                <a:cubicBezTo>
                  <a:pt x="533201" y="1581084"/>
                  <a:pt x="756444" y="1007600"/>
                  <a:pt x="1202928" y="604640"/>
                </a:cubicBezTo>
                <a:cubicBezTo>
                  <a:pt x="1649412" y="201547"/>
                  <a:pt x="2281965" y="0"/>
                  <a:pt x="3100586" y="0"/>
                </a:cubicBezTo>
                <a:cubicBezTo>
                  <a:pt x="3456186" y="0"/>
                  <a:pt x="3776596" y="42334"/>
                  <a:pt x="4061817" y="127000"/>
                </a:cubicBezTo>
                <a:close/>
                <a:moveTo>
                  <a:pt x="6552605" y="6921500"/>
                </a:moveTo>
                <a:moveTo>
                  <a:pt x="992187" y="8060729"/>
                </a:moveTo>
                <a:cubicBezTo>
                  <a:pt x="992187" y="8428235"/>
                  <a:pt x="1147233" y="8706974"/>
                  <a:pt x="1457325" y="8896945"/>
                </a:cubicBezTo>
                <a:cubicBezTo>
                  <a:pt x="1767417" y="9086916"/>
                  <a:pt x="2211850" y="9181901"/>
                  <a:pt x="2790626" y="9181901"/>
                </a:cubicBezTo>
                <a:cubicBezTo>
                  <a:pt x="3654623" y="9181901"/>
                  <a:pt x="4294319" y="9052851"/>
                  <a:pt x="4709715" y="8794750"/>
                </a:cubicBezTo>
                <a:cubicBezTo>
                  <a:pt x="5125244" y="8536648"/>
                  <a:pt x="5333008" y="8186605"/>
                  <a:pt x="5333008" y="7744618"/>
                </a:cubicBezTo>
                <a:cubicBezTo>
                  <a:pt x="5333008" y="7377112"/>
                  <a:pt x="5219303" y="7122120"/>
                  <a:pt x="4991894" y="6979642"/>
                </a:cubicBezTo>
                <a:cubicBezTo>
                  <a:pt x="4764616" y="6837165"/>
                  <a:pt x="4336785" y="6765925"/>
                  <a:pt x="3708400" y="6765925"/>
                </a:cubicBezTo>
                <a:lnTo>
                  <a:pt x="2474317" y="6765925"/>
                </a:lnTo>
                <a:cubicBezTo>
                  <a:pt x="2007195" y="6765925"/>
                  <a:pt x="1643393" y="6877447"/>
                  <a:pt x="1382911" y="7100490"/>
                </a:cubicBezTo>
                <a:cubicBezTo>
                  <a:pt x="1122428" y="7323534"/>
                  <a:pt x="992187" y="7643614"/>
                  <a:pt x="992187" y="8060729"/>
                </a:cubicBezTo>
                <a:close/>
                <a:moveTo>
                  <a:pt x="-1381124" y="6921500"/>
                </a:moveTo>
                <a:moveTo>
                  <a:pt x="1550194" y="2300288"/>
                </a:moveTo>
                <a:cubicBezTo>
                  <a:pt x="1550194" y="2775612"/>
                  <a:pt x="1684536" y="3135247"/>
                  <a:pt x="1953220" y="3379193"/>
                </a:cubicBezTo>
                <a:cubicBezTo>
                  <a:pt x="2222037" y="3623006"/>
                  <a:pt x="2596224" y="3744913"/>
                  <a:pt x="3075781" y="3744913"/>
                </a:cubicBezTo>
                <a:cubicBezTo>
                  <a:pt x="4080404" y="3744913"/>
                  <a:pt x="4582715" y="3257154"/>
                  <a:pt x="4582715" y="2281635"/>
                </a:cubicBezTo>
                <a:cubicBezTo>
                  <a:pt x="4582715" y="1260740"/>
                  <a:pt x="4074186" y="750293"/>
                  <a:pt x="3057128" y="750293"/>
                </a:cubicBezTo>
                <a:cubicBezTo>
                  <a:pt x="2573470" y="750293"/>
                  <a:pt x="2201399" y="880534"/>
                  <a:pt x="1940917" y="1141016"/>
                </a:cubicBezTo>
                <a:cubicBezTo>
                  <a:pt x="1680435" y="1401366"/>
                  <a:pt x="1550194" y="1787790"/>
                  <a:pt x="1550194" y="2300288"/>
                </a:cubicBezTo>
                <a:close/>
                <a:moveTo>
                  <a:pt x="4379317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1" name="Freeform 1971"/>
          <p:cNvSpPr/>
          <p:nvPr/>
        </p:nvSpPr>
        <p:spPr>
          <a:xfrm>
            <a:off x="3351675" y="20714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2" name="Freeform 1972"/>
          <p:cNvSpPr/>
          <p:nvPr/>
        </p:nvSpPr>
        <p:spPr>
          <a:xfrm>
            <a:off x="3617998" y="20717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3" name="Freeform 1973"/>
          <p:cNvSpPr/>
          <p:nvPr/>
        </p:nvSpPr>
        <p:spPr>
          <a:xfrm>
            <a:off x="3814180" y="20714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4" name="Freeform 1974"/>
          <p:cNvSpPr/>
          <p:nvPr/>
        </p:nvSpPr>
        <p:spPr>
          <a:xfrm>
            <a:off x="3938474" y="20714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5" name="Freeform 1975"/>
          <p:cNvSpPr/>
          <p:nvPr/>
        </p:nvSpPr>
        <p:spPr>
          <a:xfrm>
            <a:off x="4204796" y="20717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6" name="Freeform 1976"/>
          <p:cNvSpPr/>
          <p:nvPr/>
        </p:nvSpPr>
        <p:spPr>
          <a:xfrm>
            <a:off x="4400979" y="2000466"/>
            <a:ext cx="26766" cy="25095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7" name="Freeform 1977"/>
          <p:cNvSpPr/>
          <p:nvPr/>
        </p:nvSpPr>
        <p:spPr>
          <a:xfrm>
            <a:off x="4483825" y="20714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8" name="Freeform 1978"/>
          <p:cNvSpPr/>
          <p:nvPr/>
        </p:nvSpPr>
        <p:spPr>
          <a:xfrm>
            <a:off x="4608119" y="20714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9" name="Freeform 1979"/>
          <p:cNvSpPr/>
          <p:nvPr/>
        </p:nvSpPr>
        <p:spPr>
          <a:xfrm>
            <a:off x="4789316" y="20717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0" name="Freeform 1980"/>
          <p:cNvSpPr/>
          <p:nvPr/>
        </p:nvSpPr>
        <p:spPr>
          <a:xfrm>
            <a:off x="4975665" y="2000466"/>
            <a:ext cx="155426" cy="25425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1" name="Freeform 1981"/>
          <p:cNvSpPr/>
          <p:nvPr/>
        </p:nvSpPr>
        <p:spPr>
          <a:xfrm>
            <a:off x="5159133" y="2074761"/>
            <a:ext cx="165744" cy="255905"/>
          </a:xfrm>
          <a:custGeom>
            <a:avLst/>
            <a:gdLst/>
            <a:ahLst/>
            <a:cxnLst/>
            <a:rect l="0" t="0" r="0" b="0"/>
            <a:pathLst>
              <a:path w="6374805" h="9842500">
                <a:moveTo>
                  <a:pt x="0" y="0"/>
                </a:moveTo>
                <a:lnTo>
                  <a:pt x="1103908" y="0"/>
                </a:lnTo>
                <a:lnTo>
                  <a:pt x="2592189" y="3873897"/>
                </a:lnTo>
                <a:cubicBezTo>
                  <a:pt x="2918685" y="4758135"/>
                  <a:pt x="3121224" y="5396508"/>
                  <a:pt x="3199805" y="5789018"/>
                </a:cubicBezTo>
                <a:lnTo>
                  <a:pt x="3249414" y="5789018"/>
                </a:lnTo>
                <a:cubicBezTo>
                  <a:pt x="3303124" y="5578277"/>
                  <a:pt x="3415771" y="5217782"/>
                  <a:pt x="3587353" y="4707533"/>
                </a:cubicBezTo>
                <a:cubicBezTo>
                  <a:pt x="3758935" y="4197152"/>
                  <a:pt x="4320183" y="2627975"/>
                  <a:pt x="5271095" y="0"/>
                </a:cubicBezTo>
                <a:lnTo>
                  <a:pt x="6374805" y="0"/>
                </a:lnTo>
                <a:lnTo>
                  <a:pt x="3454003" y="7735093"/>
                </a:lnTo>
                <a:cubicBezTo>
                  <a:pt x="3164549" y="8499607"/>
                  <a:pt x="2826544" y="9041937"/>
                  <a:pt x="2439988" y="9362082"/>
                </a:cubicBezTo>
                <a:cubicBezTo>
                  <a:pt x="2053564" y="9682360"/>
                  <a:pt x="1579232" y="9842500"/>
                  <a:pt x="1016992" y="9842500"/>
                </a:cubicBezTo>
                <a:cubicBezTo>
                  <a:pt x="702800" y="9842500"/>
                  <a:pt x="392708" y="9807376"/>
                  <a:pt x="86717" y="9737129"/>
                </a:cubicBezTo>
                <a:lnTo>
                  <a:pt x="86717" y="8912225"/>
                </a:lnTo>
                <a:cubicBezTo>
                  <a:pt x="314127" y="8961834"/>
                  <a:pt x="568391" y="8986639"/>
                  <a:pt x="849511" y="8986639"/>
                </a:cubicBezTo>
                <a:cubicBezTo>
                  <a:pt x="1556478" y="8986639"/>
                  <a:pt x="2060840" y="8589962"/>
                  <a:pt x="2362597" y="7796609"/>
                </a:cubicBezTo>
                <a:lnTo>
                  <a:pt x="2740819" y="6829821"/>
                </a:lnTo>
                <a:close/>
                <a:moveTo>
                  <a:pt x="6781999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2" name="Freeform 1982"/>
          <p:cNvSpPr/>
          <p:nvPr/>
        </p:nvSpPr>
        <p:spPr>
          <a:xfrm>
            <a:off x="555395" y="24019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3" name="Freeform 1983"/>
          <p:cNvSpPr/>
          <p:nvPr/>
        </p:nvSpPr>
        <p:spPr>
          <a:xfrm>
            <a:off x="727908" y="2329015"/>
            <a:ext cx="233306" cy="252603"/>
          </a:xfrm>
          <a:custGeom>
            <a:avLst/>
            <a:gdLst/>
            <a:ahLst/>
            <a:cxnLst/>
            <a:rect l="0" t="0" r="0" b="0"/>
            <a:pathLst>
              <a:path w="8973344" h="9715500">
                <a:moveTo>
                  <a:pt x="8278812" y="3720108"/>
                </a:moveTo>
                <a:lnTo>
                  <a:pt x="6548636" y="3720108"/>
                </a:lnTo>
                <a:lnTo>
                  <a:pt x="6548636" y="9715500"/>
                </a:lnTo>
                <a:lnTo>
                  <a:pt x="5519142" y="9715500"/>
                </a:lnTo>
                <a:lnTo>
                  <a:pt x="5519142" y="3720108"/>
                </a:lnTo>
                <a:lnTo>
                  <a:pt x="4303712" y="3720108"/>
                </a:lnTo>
                <a:lnTo>
                  <a:pt x="4303712" y="3254971"/>
                </a:lnTo>
                <a:lnTo>
                  <a:pt x="5519142" y="2882900"/>
                </a:lnTo>
                <a:lnTo>
                  <a:pt x="5519142" y="2504679"/>
                </a:lnTo>
                <a:cubicBezTo>
                  <a:pt x="5519142" y="834893"/>
                  <a:pt x="6248863" y="0"/>
                  <a:pt x="7708305" y="0"/>
                </a:cubicBezTo>
                <a:cubicBezTo>
                  <a:pt x="8068006" y="0"/>
                  <a:pt x="8489686" y="72364"/>
                  <a:pt x="8973344" y="217091"/>
                </a:cubicBezTo>
                <a:lnTo>
                  <a:pt x="8706644" y="1041797"/>
                </a:lnTo>
                <a:cubicBezTo>
                  <a:pt x="8309769" y="913607"/>
                  <a:pt x="7970771" y="849511"/>
                  <a:pt x="7689651" y="849511"/>
                </a:cubicBezTo>
                <a:cubicBezTo>
                  <a:pt x="7301111" y="849511"/>
                  <a:pt x="7013773" y="978694"/>
                  <a:pt x="6827639" y="1237060"/>
                </a:cubicBezTo>
                <a:cubicBezTo>
                  <a:pt x="6641637" y="1495293"/>
                  <a:pt x="6548636" y="1909630"/>
                  <a:pt x="6548636" y="2480072"/>
                </a:cubicBezTo>
                <a:lnTo>
                  <a:pt x="6548636" y="2920207"/>
                </a:lnTo>
                <a:lnTo>
                  <a:pt x="8278812" y="2920207"/>
                </a:lnTo>
                <a:close/>
                <a:moveTo>
                  <a:pt x="5815608" y="9715500"/>
                </a:moveTo>
                <a:moveTo>
                  <a:pt x="3975100" y="3720108"/>
                </a:moveTo>
                <a:lnTo>
                  <a:pt x="2244923" y="3720108"/>
                </a:lnTo>
                <a:lnTo>
                  <a:pt x="2244923" y="9715500"/>
                </a:lnTo>
                <a:lnTo>
                  <a:pt x="1215430" y="9715500"/>
                </a:lnTo>
                <a:lnTo>
                  <a:pt x="1215430" y="3720108"/>
                </a:lnTo>
                <a:lnTo>
                  <a:pt x="0" y="3720108"/>
                </a:lnTo>
                <a:lnTo>
                  <a:pt x="0" y="3254971"/>
                </a:lnTo>
                <a:lnTo>
                  <a:pt x="1215430" y="2882900"/>
                </a:lnTo>
                <a:lnTo>
                  <a:pt x="1215430" y="2504679"/>
                </a:lnTo>
                <a:cubicBezTo>
                  <a:pt x="1215430" y="834893"/>
                  <a:pt x="1945150" y="0"/>
                  <a:pt x="3404592" y="0"/>
                </a:cubicBezTo>
                <a:cubicBezTo>
                  <a:pt x="3764293" y="0"/>
                  <a:pt x="4185973" y="72364"/>
                  <a:pt x="4669631" y="217091"/>
                </a:cubicBezTo>
                <a:lnTo>
                  <a:pt x="4402931" y="1041797"/>
                </a:lnTo>
                <a:cubicBezTo>
                  <a:pt x="4006056" y="913607"/>
                  <a:pt x="3667059" y="849511"/>
                  <a:pt x="3385939" y="849511"/>
                </a:cubicBezTo>
                <a:cubicBezTo>
                  <a:pt x="2997398" y="849511"/>
                  <a:pt x="2710061" y="978694"/>
                  <a:pt x="2523926" y="1237060"/>
                </a:cubicBezTo>
                <a:cubicBezTo>
                  <a:pt x="2337924" y="1495293"/>
                  <a:pt x="2244923" y="1909630"/>
                  <a:pt x="2244923" y="2480072"/>
                </a:cubicBezTo>
                <a:lnTo>
                  <a:pt x="2244923" y="2920207"/>
                </a:lnTo>
                <a:lnTo>
                  <a:pt x="3975100" y="2920207"/>
                </a:lnTo>
                <a:close/>
                <a:moveTo>
                  <a:pt x="5815608" y="9715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4" name="Freeform 1984"/>
          <p:cNvSpPr/>
          <p:nvPr/>
        </p:nvSpPr>
        <p:spPr>
          <a:xfrm>
            <a:off x="965091" y="24016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5" name="Freeform 1985"/>
          <p:cNvSpPr/>
          <p:nvPr/>
        </p:nvSpPr>
        <p:spPr>
          <a:xfrm>
            <a:off x="1149706" y="2401659"/>
            <a:ext cx="127694" cy="183261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6" name="Freeform 1986"/>
          <p:cNvSpPr/>
          <p:nvPr/>
        </p:nvSpPr>
        <p:spPr>
          <a:xfrm>
            <a:off x="1292710" y="23640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7" name="Freeform 1987"/>
          <p:cNvSpPr/>
          <p:nvPr/>
        </p:nvSpPr>
        <p:spPr>
          <a:xfrm>
            <a:off x="1429766" y="2339283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8" name="Freeform 1988"/>
          <p:cNvSpPr/>
          <p:nvPr/>
        </p:nvSpPr>
        <p:spPr>
          <a:xfrm>
            <a:off x="1514901" y="24016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9" name="Freeform 1989"/>
          <p:cNvSpPr/>
          <p:nvPr/>
        </p:nvSpPr>
        <p:spPr>
          <a:xfrm>
            <a:off x="1694830" y="2401659"/>
            <a:ext cx="166709" cy="259207"/>
          </a:xfrm>
          <a:custGeom>
            <a:avLst/>
            <a:gdLst/>
            <a:ahLst/>
            <a:cxnLst/>
            <a:rect l="0" t="0" r="0" b="0"/>
            <a:pathLst>
              <a:path w="6411912" h="9969500">
                <a:moveTo>
                  <a:pt x="6411912" y="127000"/>
                </a:moveTo>
                <a:lnTo>
                  <a:pt x="6411912" y="778074"/>
                </a:lnTo>
                <a:lnTo>
                  <a:pt x="5153223" y="926902"/>
                </a:lnTo>
                <a:cubicBezTo>
                  <a:pt x="5268979" y="1071497"/>
                  <a:pt x="5372298" y="1260475"/>
                  <a:pt x="5463183" y="1493838"/>
                </a:cubicBezTo>
                <a:cubicBezTo>
                  <a:pt x="5554199" y="1727068"/>
                  <a:pt x="5599708" y="1990329"/>
                  <a:pt x="5599708" y="2283619"/>
                </a:cubicBezTo>
                <a:cubicBezTo>
                  <a:pt x="5599708" y="2948517"/>
                  <a:pt x="5372298" y="3479205"/>
                  <a:pt x="4917480" y="3875683"/>
                </a:cubicBezTo>
                <a:cubicBezTo>
                  <a:pt x="4462793" y="4272161"/>
                  <a:pt x="3838575" y="4470400"/>
                  <a:pt x="3044825" y="4470400"/>
                </a:cubicBezTo>
                <a:cubicBezTo>
                  <a:pt x="2842154" y="4470400"/>
                  <a:pt x="2651985" y="4453864"/>
                  <a:pt x="2474317" y="4420791"/>
                </a:cubicBezTo>
                <a:cubicBezTo>
                  <a:pt x="2036035" y="4652434"/>
                  <a:pt x="1816894" y="4944137"/>
                  <a:pt x="1816894" y="5295900"/>
                </a:cubicBezTo>
                <a:cubicBezTo>
                  <a:pt x="1816894" y="5482035"/>
                  <a:pt x="1893358" y="5619618"/>
                  <a:pt x="2046287" y="5708650"/>
                </a:cubicBezTo>
                <a:cubicBezTo>
                  <a:pt x="2199349" y="5797550"/>
                  <a:pt x="2461882" y="5842000"/>
                  <a:pt x="2833886" y="5842000"/>
                </a:cubicBezTo>
                <a:lnTo>
                  <a:pt x="4037012" y="5842000"/>
                </a:lnTo>
                <a:cubicBezTo>
                  <a:pt x="4772819" y="5842000"/>
                  <a:pt x="5338101" y="5996980"/>
                  <a:pt x="5732859" y="6306940"/>
                </a:cubicBezTo>
                <a:cubicBezTo>
                  <a:pt x="6127750" y="6616767"/>
                  <a:pt x="6325195" y="7067086"/>
                  <a:pt x="6325195" y="7657901"/>
                </a:cubicBezTo>
                <a:cubicBezTo>
                  <a:pt x="6325195" y="8409847"/>
                  <a:pt x="6023372" y="8983067"/>
                  <a:pt x="5419725" y="9377560"/>
                </a:cubicBezTo>
                <a:cubicBezTo>
                  <a:pt x="4816210" y="9772187"/>
                  <a:pt x="3935677" y="9969500"/>
                  <a:pt x="2778125" y="9969500"/>
                </a:cubicBezTo>
                <a:cubicBezTo>
                  <a:pt x="1889257" y="9969500"/>
                  <a:pt x="1203986" y="9804201"/>
                  <a:pt x="722312" y="9473604"/>
                </a:cubicBezTo>
                <a:cubicBezTo>
                  <a:pt x="240771" y="9143140"/>
                  <a:pt x="0" y="8676348"/>
                  <a:pt x="0" y="8073231"/>
                </a:cubicBezTo>
                <a:cubicBezTo>
                  <a:pt x="0" y="7660084"/>
                  <a:pt x="132291" y="7302698"/>
                  <a:pt x="396875" y="7001073"/>
                </a:cubicBezTo>
                <a:cubicBezTo>
                  <a:pt x="661458" y="6699581"/>
                  <a:pt x="1033528" y="6495124"/>
                  <a:pt x="1513086" y="6387704"/>
                </a:cubicBezTo>
                <a:cubicBezTo>
                  <a:pt x="1339387" y="6309122"/>
                  <a:pt x="1193601" y="6187149"/>
                  <a:pt x="1075730" y="6021785"/>
                </a:cubicBezTo>
                <a:cubicBezTo>
                  <a:pt x="957990" y="5856288"/>
                  <a:pt x="899120" y="5663936"/>
                  <a:pt x="899120" y="5444729"/>
                </a:cubicBezTo>
                <a:cubicBezTo>
                  <a:pt x="899120" y="5196549"/>
                  <a:pt x="965266" y="4979393"/>
                  <a:pt x="1097558" y="4793258"/>
                </a:cubicBezTo>
                <a:cubicBezTo>
                  <a:pt x="1229849" y="4607124"/>
                  <a:pt x="1438606" y="4427207"/>
                  <a:pt x="1723826" y="4253508"/>
                </a:cubicBezTo>
                <a:cubicBezTo>
                  <a:pt x="1372460" y="4108781"/>
                  <a:pt x="1086181" y="3862851"/>
                  <a:pt x="864989" y="3515718"/>
                </a:cubicBezTo>
                <a:cubicBezTo>
                  <a:pt x="643797" y="3168452"/>
                  <a:pt x="533201" y="2771577"/>
                  <a:pt x="533201" y="2325093"/>
                </a:cubicBezTo>
                <a:cubicBezTo>
                  <a:pt x="533201" y="1581084"/>
                  <a:pt x="756444" y="1007600"/>
                  <a:pt x="1202928" y="604640"/>
                </a:cubicBezTo>
                <a:cubicBezTo>
                  <a:pt x="1649412" y="201547"/>
                  <a:pt x="2281965" y="0"/>
                  <a:pt x="3100586" y="0"/>
                </a:cubicBezTo>
                <a:cubicBezTo>
                  <a:pt x="3456186" y="0"/>
                  <a:pt x="3776596" y="42334"/>
                  <a:pt x="4061817" y="127000"/>
                </a:cubicBezTo>
                <a:close/>
                <a:moveTo>
                  <a:pt x="6552605" y="6921500"/>
                </a:moveTo>
                <a:moveTo>
                  <a:pt x="992187" y="8060729"/>
                </a:moveTo>
                <a:cubicBezTo>
                  <a:pt x="992187" y="8428235"/>
                  <a:pt x="1147233" y="8706974"/>
                  <a:pt x="1457325" y="8896945"/>
                </a:cubicBezTo>
                <a:cubicBezTo>
                  <a:pt x="1767417" y="9086916"/>
                  <a:pt x="2211850" y="9181901"/>
                  <a:pt x="2790626" y="9181901"/>
                </a:cubicBezTo>
                <a:cubicBezTo>
                  <a:pt x="3654623" y="9181901"/>
                  <a:pt x="4294319" y="9052851"/>
                  <a:pt x="4709715" y="8794750"/>
                </a:cubicBezTo>
                <a:cubicBezTo>
                  <a:pt x="5125244" y="8536648"/>
                  <a:pt x="5333008" y="8186605"/>
                  <a:pt x="5333008" y="7744618"/>
                </a:cubicBezTo>
                <a:cubicBezTo>
                  <a:pt x="5333008" y="7377112"/>
                  <a:pt x="5219303" y="7122120"/>
                  <a:pt x="4991894" y="6979642"/>
                </a:cubicBezTo>
                <a:cubicBezTo>
                  <a:pt x="4764616" y="6837165"/>
                  <a:pt x="4336785" y="6765925"/>
                  <a:pt x="3708400" y="6765925"/>
                </a:cubicBezTo>
                <a:lnTo>
                  <a:pt x="2474317" y="6765925"/>
                </a:lnTo>
                <a:cubicBezTo>
                  <a:pt x="2007195" y="6765925"/>
                  <a:pt x="1643393" y="6877447"/>
                  <a:pt x="1382911" y="7100490"/>
                </a:cubicBezTo>
                <a:cubicBezTo>
                  <a:pt x="1122428" y="7323534"/>
                  <a:pt x="992187" y="7643614"/>
                  <a:pt x="992187" y="8060729"/>
                </a:cubicBezTo>
                <a:close/>
                <a:moveTo>
                  <a:pt x="-1381124" y="6921500"/>
                </a:moveTo>
                <a:moveTo>
                  <a:pt x="1550194" y="2300288"/>
                </a:moveTo>
                <a:cubicBezTo>
                  <a:pt x="1550194" y="2775612"/>
                  <a:pt x="1684536" y="3135247"/>
                  <a:pt x="1953220" y="3379193"/>
                </a:cubicBezTo>
                <a:cubicBezTo>
                  <a:pt x="2222037" y="3623006"/>
                  <a:pt x="2596224" y="3744913"/>
                  <a:pt x="3075781" y="3744913"/>
                </a:cubicBezTo>
                <a:cubicBezTo>
                  <a:pt x="4080404" y="3744913"/>
                  <a:pt x="4582715" y="3257154"/>
                  <a:pt x="4582715" y="2281635"/>
                </a:cubicBezTo>
                <a:cubicBezTo>
                  <a:pt x="4582715" y="1260740"/>
                  <a:pt x="4074186" y="750293"/>
                  <a:pt x="3057128" y="750293"/>
                </a:cubicBezTo>
                <a:cubicBezTo>
                  <a:pt x="2573470" y="750293"/>
                  <a:pt x="2201399" y="880534"/>
                  <a:pt x="1940917" y="1141016"/>
                </a:cubicBezTo>
                <a:cubicBezTo>
                  <a:pt x="1680435" y="1401366"/>
                  <a:pt x="1550194" y="1787790"/>
                  <a:pt x="1550194" y="2300288"/>
                </a:cubicBezTo>
                <a:close/>
                <a:moveTo>
                  <a:pt x="4379317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0" name="Freeform 1990"/>
          <p:cNvSpPr/>
          <p:nvPr/>
        </p:nvSpPr>
        <p:spPr>
          <a:xfrm>
            <a:off x="1980364" y="2404961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1" name="Freeform 1991"/>
          <p:cNvSpPr/>
          <p:nvPr/>
        </p:nvSpPr>
        <p:spPr>
          <a:xfrm>
            <a:off x="2173032" y="24016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2" name="Freeform 1992"/>
          <p:cNvSpPr/>
          <p:nvPr/>
        </p:nvSpPr>
        <p:spPr>
          <a:xfrm>
            <a:off x="2337324" y="2400339"/>
            <a:ext cx="38855" cy="185902"/>
          </a:xfrm>
          <a:custGeom>
            <a:avLst/>
            <a:gdLst/>
            <a:ahLst/>
            <a:cxnLst/>
            <a:rect l="0" t="0" r="0" b="0"/>
            <a:pathLst>
              <a:path w="1494432" h="7150100">
                <a:moveTo>
                  <a:pt x="0" y="6312893"/>
                </a:moveTo>
                <a:cubicBezTo>
                  <a:pt x="0" y="6035874"/>
                  <a:pt x="63037" y="5826059"/>
                  <a:pt x="189111" y="5683449"/>
                </a:cubicBezTo>
                <a:cubicBezTo>
                  <a:pt x="315185" y="5540839"/>
                  <a:pt x="496027" y="5469533"/>
                  <a:pt x="731639" y="5469533"/>
                </a:cubicBezTo>
                <a:cubicBezTo>
                  <a:pt x="971484" y="5469533"/>
                  <a:pt x="1158544" y="5540839"/>
                  <a:pt x="1292820" y="5683449"/>
                </a:cubicBezTo>
                <a:cubicBezTo>
                  <a:pt x="1427228" y="5826059"/>
                  <a:pt x="1494432" y="6035874"/>
                  <a:pt x="1494432" y="6312893"/>
                </a:cubicBezTo>
                <a:cubicBezTo>
                  <a:pt x="1494432" y="6581577"/>
                  <a:pt x="1426236" y="6788283"/>
                  <a:pt x="1289843" y="6933010"/>
                </a:cubicBezTo>
                <a:cubicBezTo>
                  <a:pt x="1153451" y="7077736"/>
                  <a:pt x="967382" y="7150100"/>
                  <a:pt x="731639" y="7150100"/>
                </a:cubicBezTo>
                <a:cubicBezTo>
                  <a:pt x="520898" y="7150100"/>
                  <a:pt x="346273" y="7085012"/>
                  <a:pt x="207764" y="6954838"/>
                </a:cubicBezTo>
                <a:cubicBezTo>
                  <a:pt x="69254" y="6824531"/>
                  <a:pt x="0" y="6610549"/>
                  <a:pt x="0" y="6312893"/>
                </a:cubicBezTo>
                <a:close/>
                <a:moveTo>
                  <a:pt x="-283171" y="6972300"/>
                </a:moveTo>
                <a:moveTo>
                  <a:pt x="0" y="837208"/>
                </a:moveTo>
                <a:cubicBezTo>
                  <a:pt x="0" y="279070"/>
                  <a:pt x="243879" y="0"/>
                  <a:pt x="731639" y="0"/>
                </a:cubicBezTo>
                <a:cubicBezTo>
                  <a:pt x="1240168" y="0"/>
                  <a:pt x="1494432" y="279070"/>
                  <a:pt x="1494432" y="837208"/>
                </a:cubicBezTo>
                <a:cubicBezTo>
                  <a:pt x="1494432" y="1105893"/>
                  <a:pt x="1426236" y="1312598"/>
                  <a:pt x="1289843" y="1457325"/>
                </a:cubicBezTo>
                <a:cubicBezTo>
                  <a:pt x="1153451" y="1602053"/>
                  <a:pt x="967382" y="1674416"/>
                  <a:pt x="731639" y="1674416"/>
                </a:cubicBezTo>
                <a:cubicBezTo>
                  <a:pt x="520898" y="1674416"/>
                  <a:pt x="346273" y="1609329"/>
                  <a:pt x="207764" y="1479154"/>
                </a:cubicBezTo>
                <a:cubicBezTo>
                  <a:pt x="69254" y="1348846"/>
                  <a:pt x="0" y="1134865"/>
                  <a:pt x="0" y="837208"/>
                </a:cubicBezTo>
                <a:close/>
                <a:moveTo>
                  <a:pt x="5192514" y="6972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3" name="Rectangle 1993"/>
          <p:cNvSpPr/>
          <p:nvPr/>
        </p:nvSpPr>
        <p:spPr>
          <a:xfrm>
            <a:off x="540237" y="2923045"/>
            <a:ext cx="5771560" cy="2061921"/>
          </a:xfrm>
          <a:prstGeom prst="rect">
            <a:avLst/>
          </a:prstGeom>
        </p:spPr>
      </p:sp>
      <p:sp>
        <p:nvSpPr>
          <p:cNvPr id="1994" name="Freeform 1994"/>
          <p:cNvSpPr/>
          <p:nvPr/>
        </p:nvSpPr>
        <p:spPr>
          <a:xfrm>
            <a:off x="566679" y="3081541"/>
            <a:ext cx="71266" cy="79908"/>
          </a:xfrm>
          <a:custGeom>
            <a:avLst/>
            <a:gdLst/>
            <a:ahLst/>
            <a:cxnLst/>
            <a:rect l="0" t="0" r="0" b="0"/>
            <a:pathLst>
              <a:path w="2741017" h="3073400">
                <a:moveTo>
                  <a:pt x="0" y="1533525"/>
                </a:moveTo>
                <a:cubicBezTo>
                  <a:pt x="0" y="1032669"/>
                  <a:pt x="116747" y="651868"/>
                  <a:pt x="350242" y="391121"/>
                </a:cubicBezTo>
                <a:cubicBezTo>
                  <a:pt x="583869" y="130374"/>
                  <a:pt x="923925" y="0"/>
                  <a:pt x="1370409" y="0"/>
                </a:cubicBezTo>
                <a:cubicBezTo>
                  <a:pt x="1804590" y="0"/>
                  <a:pt x="2141537" y="128323"/>
                  <a:pt x="2381250" y="384969"/>
                </a:cubicBezTo>
                <a:cubicBezTo>
                  <a:pt x="2621094" y="641615"/>
                  <a:pt x="2741017" y="1024467"/>
                  <a:pt x="2741017" y="1533525"/>
                </a:cubicBezTo>
                <a:cubicBezTo>
                  <a:pt x="2741017" y="2026180"/>
                  <a:pt x="2622153" y="2405989"/>
                  <a:pt x="2384425" y="2672954"/>
                </a:cubicBezTo>
                <a:cubicBezTo>
                  <a:pt x="2146697" y="2939918"/>
                  <a:pt x="1808691" y="3073400"/>
                  <a:pt x="1370409" y="3073400"/>
                </a:cubicBezTo>
                <a:cubicBezTo>
                  <a:pt x="928158" y="3073400"/>
                  <a:pt x="589161" y="2937868"/>
                  <a:pt x="353417" y="2666802"/>
                </a:cubicBezTo>
                <a:cubicBezTo>
                  <a:pt x="117805" y="2395604"/>
                  <a:pt x="0" y="2017845"/>
                  <a:pt x="0" y="1533525"/>
                </a:cubicBezTo>
                <a:close/>
                <a:moveTo>
                  <a:pt x="3621683" y="6172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5" name="Freeform 1995"/>
          <p:cNvSpPr/>
          <p:nvPr/>
        </p:nvSpPr>
        <p:spPr>
          <a:xfrm>
            <a:off x="817334" y="3065361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6" name="Freeform 1996"/>
          <p:cNvSpPr/>
          <p:nvPr/>
        </p:nvSpPr>
        <p:spPr>
          <a:xfrm>
            <a:off x="1021285" y="30620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7" name="Freeform 1997"/>
          <p:cNvSpPr/>
          <p:nvPr/>
        </p:nvSpPr>
        <p:spPr>
          <a:xfrm>
            <a:off x="1223301" y="3062059"/>
            <a:ext cx="155586" cy="259207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8" name="Freeform 1998"/>
          <p:cNvSpPr/>
          <p:nvPr/>
        </p:nvSpPr>
        <p:spPr>
          <a:xfrm>
            <a:off x="1424987" y="30620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9" name="Freeform 1999"/>
          <p:cNvSpPr/>
          <p:nvPr/>
        </p:nvSpPr>
        <p:spPr>
          <a:xfrm>
            <a:off x="1549281" y="30620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0" name="Freeform 2000"/>
          <p:cNvSpPr/>
          <p:nvPr/>
        </p:nvSpPr>
        <p:spPr>
          <a:xfrm>
            <a:off x="1733896" y="2991066"/>
            <a:ext cx="155426" cy="25425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1" name="Freeform 2001"/>
          <p:cNvSpPr/>
          <p:nvPr/>
        </p:nvSpPr>
        <p:spPr>
          <a:xfrm>
            <a:off x="1943161" y="2999683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2" name="Freeform 2002"/>
          <p:cNvSpPr/>
          <p:nvPr/>
        </p:nvSpPr>
        <p:spPr>
          <a:xfrm>
            <a:off x="2018429" y="3062059"/>
            <a:ext cx="127694" cy="183261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3" name="Freeform 2003"/>
          <p:cNvSpPr/>
          <p:nvPr/>
        </p:nvSpPr>
        <p:spPr>
          <a:xfrm>
            <a:off x="2161434" y="30244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4" name="Freeform 2004"/>
          <p:cNvSpPr/>
          <p:nvPr/>
        </p:nvSpPr>
        <p:spPr>
          <a:xfrm>
            <a:off x="2287493" y="30623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5" name="Freeform 2005"/>
          <p:cNvSpPr/>
          <p:nvPr/>
        </p:nvSpPr>
        <p:spPr>
          <a:xfrm>
            <a:off x="2483708" y="2991066"/>
            <a:ext cx="155586" cy="254254"/>
          </a:xfrm>
          <a:custGeom>
            <a:avLst/>
            <a:gdLst/>
            <a:ahLst/>
            <a:cxnLst/>
            <a:rect l="0" t="0" r="0" b="0"/>
            <a:pathLst>
              <a:path w="5984081" h="9779000">
                <a:moveTo>
                  <a:pt x="3162697" y="2743200"/>
                </a:moveTo>
                <a:cubicBezTo>
                  <a:pt x="4055533" y="2743200"/>
                  <a:pt x="4748940" y="3048265"/>
                  <a:pt x="5242917" y="3658394"/>
                </a:cubicBezTo>
                <a:cubicBezTo>
                  <a:pt x="5737026" y="4268523"/>
                  <a:pt x="5984081" y="5131925"/>
                  <a:pt x="5984081" y="6248599"/>
                </a:cubicBezTo>
                <a:cubicBezTo>
                  <a:pt x="5984081" y="7365405"/>
                  <a:pt x="5734976" y="8233040"/>
                  <a:pt x="5236765" y="8851504"/>
                </a:cubicBezTo>
                <a:cubicBezTo>
                  <a:pt x="4738687" y="9469835"/>
                  <a:pt x="4047331" y="9779000"/>
                  <a:pt x="3162697" y="9779000"/>
                </a:cubicBezTo>
                <a:cubicBezTo>
                  <a:pt x="2720313" y="9779000"/>
                  <a:pt x="2316162" y="9697309"/>
                  <a:pt x="1950244" y="9533930"/>
                </a:cubicBezTo>
                <a:cubicBezTo>
                  <a:pt x="1584457" y="9370550"/>
                  <a:pt x="1277540" y="9119262"/>
                  <a:pt x="1029494" y="8780066"/>
                </a:cubicBezTo>
                <a:lnTo>
                  <a:pt x="955079" y="8780066"/>
                </a:lnTo>
                <a:lnTo>
                  <a:pt x="737989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345929"/>
                </a:lnTo>
                <a:cubicBezTo>
                  <a:pt x="1029494" y="2871259"/>
                  <a:pt x="1012957" y="3342879"/>
                  <a:pt x="979884" y="3760788"/>
                </a:cubicBezTo>
                <a:lnTo>
                  <a:pt x="1029494" y="3760788"/>
                </a:lnTo>
                <a:cubicBezTo>
                  <a:pt x="1509051" y="3082396"/>
                  <a:pt x="2220119" y="2743200"/>
                  <a:pt x="3162697" y="2743200"/>
                </a:cubicBezTo>
                <a:close/>
                <a:moveTo>
                  <a:pt x="5817394" y="9652000"/>
                </a:moveTo>
                <a:moveTo>
                  <a:pt x="3013869" y="3605213"/>
                </a:moveTo>
                <a:cubicBezTo>
                  <a:pt x="2311003" y="3605213"/>
                  <a:pt x="1804524" y="3806892"/>
                  <a:pt x="1494433" y="4210249"/>
                </a:cubicBezTo>
                <a:cubicBezTo>
                  <a:pt x="1184473" y="4613606"/>
                  <a:pt x="1029494" y="5293056"/>
                  <a:pt x="1029494" y="6248599"/>
                </a:cubicBezTo>
                <a:cubicBezTo>
                  <a:pt x="1029494" y="7204274"/>
                  <a:pt x="1188640" y="7887957"/>
                  <a:pt x="1506934" y="8299649"/>
                </a:cubicBezTo>
                <a:cubicBezTo>
                  <a:pt x="1825228" y="8711208"/>
                  <a:pt x="2335808" y="8916988"/>
                  <a:pt x="3038673" y="8916988"/>
                </a:cubicBezTo>
                <a:cubicBezTo>
                  <a:pt x="3671160" y="8916988"/>
                  <a:pt x="4142383" y="8686404"/>
                  <a:pt x="4452342" y="8225235"/>
                </a:cubicBezTo>
                <a:cubicBezTo>
                  <a:pt x="4762433" y="7763934"/>
                  <a:pt x="4917479" y="7100954"/>
                  <a:pt x="4917479" y="6236296"/>
                </a:cubicBezTo>
                <a:cubicBezTo>
                  <a:pt x="4917479" y="5351000"/>
                  <a:pt x="4762433" y="4691195"/>
                  <a:pt x="4452342" y="4256882"/>
                </a:cubicBezTo>
                <a:cubicBezTo>
                  <a:pt x="4142383" y="3822436"/>
                  <a:pt x="3662891" y="3605213"/>
                  <a:pt x="3013869" y="3605213"/>
                </a:cubicBezTo>
                <a:close/>
                <a:moveTo>
                  <a:pt x="4955381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6" name="Freeform 2006"/>
          <p:cNvSpPr/>
          <p:nvPr/>
        </p:nvSpPr>
        <p:spPr>
          <a:xfrm>
            <a:off x="2685394" y="2991066"/>
            <a:ext cx="26766" cy="25095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7" name="Freeform 2007"/>
          <p:cNvSpPr/>
          <p:nvPr/>
        </p:nvSpPr>
        <p:spPr>
          <a:xfrm>
            <a:off x="2758407" y="30620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8" name="Freeform 2008"/>
          <p:cNvSpPr/>
          <p:nvPr/>
        </p:nvSpPr>
        <p:spPr>
          <a:xfrm>
            <a:off x="3026277" y="30623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9" name="Freeform 2009"/>
          <p:cNvSpPr/>
          <p:nvPr/>
        </p:nvSpPr>
        <p:spPr>
          <a:xfrm>
            <a:off x="3222492" y="30620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10" name="Freeform 2010"/>
          <p:cNvSpPr/>
          <p:nvPr/>
        </p:nvSpPr>
        <p:spPr>
          <a:xfrm>
            <a:off x="3414675" y="2991066"/>
            <a:ext cx="155426" cy="25425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11" name="Freeform 2011"/>
          <p:cNvSpPr/>
          <p:nvPr/>
        </p:nvSpPr>
        <p:spPr>
          <a:xfrm>
            <a:off x="3701619" y="30620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12" name="Freeform 2012"/>
          <p:cNvSpPr/>
          <p:nvPr/>
        </p:nvSpPr>
        <p:spPr>
          <a:xfrm>
            <a:off x="3873980" y="3065361"/>
            <a:ext cx="160100" cy="176657"/>
          </a:xfrm>
          <a:custGeom>
            <a:avLst/>
            <a:gdLst/>
            <a:ahLst/>
            <a:cxnLst/>
            <a:rect l="0" t="0" r="0" b="0"/>
            <a:pathLst>
              <a:path w="6157714" h="6794500">
                <a:moveTo>
                  <a:pt x="2486620" y="3316685"/>
                </a:moveTo>
                <a:lnTo>
                  <a:pt x="124023" y="0"/>
                </a:lnTo>
                <a:lnTo>
                  <a:pt x="1295995" y="0"/>
                </a:lnTo>
                <a:lnTo>
                  <a:pt x="3088084" y="2603699"/>
                </a:lnTo>
                <a:lnTo>
                  <a:pt x="4874022" y="0"/>
                </a:lnTo>
                <a:lnTo>
                  <a:pt x="6033690" y="0"/>
                </a:lnTo>
                <a:lnTo>
                  <a:pt x="3671094" y="3316685"/>
                </a:lnTo>
                <a:lnTo>
                  <a:pt x="6157714" y="6794500"/>
                </a:lnTo>
                <a:lnTo>
                  <a:pt x="4991894" y="6794500"/>
                </a:lnTo>
                <a:lnTo>
                  <a:pt x="3088084" y="4041974"/>
                </a:lnTo>
                <a:lnTo>
                  <a:pt x="1165820" y="6794500"/>
                </a:lnTo>
                <a:lnTo>
                  <a:pt x="0" y="6794500"/>
                </a:lnTo>
                <a:close/>
                <a:moveTo>
                  <a:pt x="3235920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13" name="Freeform 2013"/>
          <p:cNvSpPr/>
          <p:nvPr/>
        </p:nvSpPr>
        <p:spPr>
          <a:xfrm>
            <a:off x="4045021" y="30244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14" name="Freeform 2014"/>
          <p:cNvSpPr/>
          <p:nvPr/>
        </p:nvSpPr>
        <p:spPr>
          <a:xfrm>
            <a:off x="4184299" y="30620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15" name="Freeform 2015"/>
          <p:cNvSpPr/>
          <p:nvPr/>
        </p:nvSpPr>
        <p:spPr>
          <a:xfrm>
            <a:off x="4308592" y="30620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16" name="Freeform 2016"/>
          <p:cNvSpPr/>
          <p:nvPr/>
        </p:nvSpPr>
        <p:spPr>
          <a:xfrm>
            <a:off x="4503041" y="3062059"/>
            <a:ext cx="252004" cy="179959"/>
          </a:xfrm>
          <a:custGeom>
            <a:avLst/>
            <a:gdLst/>
            <a:ahLst/>
            <a:cxnLst/>
            <a:rect l="0" t="0" r="0" b="0"/>
            <a:pathLst>
              <a:path w="9692481" h="6921500">
                <a:moveTo>
                  <a:pt x="8662987" y="6921500"/>
                </a:moveTo>
                <a:lnTo>
                  <a:pt x="8662987" y="2499321"/>
                </a:lnTo>
                <a:cubicBezTo>
                  <a:pt x="8662987" y="1957586"/>
                  <a:pt x="8547232" y="1551319"/>
                  <a:pt x="8315722" y="1280518"/>
                </a:cubicBezTo>
                <a:cubicBezTo>
                  <a:pt x="8084211" y="1009717"/>
                  <a:pt x="7724576" y="874316"/>
                  <a:pt x="7236817" y="874316"/>
                </a:cubicBezTo>
                <a:cubicBezTo>
                  <a:pt x="6595996" y="874316"/>
                  <a:pt x="6122590" y="1058334"/>
                  <a:pt x="5816600" y="1426369"/>
                </a:cubicBezTo>
                <a:cubicBezTo>
                  <a:pt x="5510742" y="1794272"/>
                  <a:pt x="5357812" y="2360745"/>
                  <a:pt x="5357812" y="3125788"/>
                </a:cubicBezTo>
                <a:lnTo>
                  <a:pt x="5357812" y="6921500"/>
                </a:lnTo>
                <a:lnTo>
                  <a:pt x="4328517" y="6921500"/>
                </a:lnTo>
                <a:lnTo>
                  <a:pt x="4328517" y="2499321"/>
                </a:lnTo>
                <a:cubicBezTo>
                  <a:pt x="4328517" y="1957586"/>
                  <a:pt x="4212762" y="1551319"/>
                  <a:pt x="3981251" y="1280518"/>
                </a:cubicBezTo>
                <a:cubicBezTo>
                  <a:pt x="3749741" y="1009717"/>
                  <a:pt x="3387989" y="874316"/>
                  <a:pt x="2895997" y="874316"/>
                </a:cubicBezTo>
                <a:cubicBezTo>
                  <a:pt x="2251075" y="874316"/>
                  <a:pt x="1778727" y="1067661"/>
                  <a:pt x="1478954" y="1454349"/>
                </a:cubicBezTo>
                <a:cubicBezTo>
                  <a:pt x="1179314" y="1840905"/>
                  <a:pt x="1029494" y="2474516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100"/>
                </a:lnTo>
                <a:lnTo>
                  <a:pt x="1054298" y="1054100"/>
                </a:lnTo>
                <a:cubicBezTo>
                  <a:pt x="1248635" y="723371"/>
                  <a:pt x="1522478" y="465006"/>
                  <a:pt x="1875829" y="279004"/>
                </a:cubicBezTo>
                <a:cubicBezTo>
                  <a:pt x="2229313" y="93002"/>
                  <a:pt x="2625196" y="0"/>
                  <a:pt x="3063478" y="0"/>
                </a:cubicBezTo>
                <a:cubicBezTo>
                  <a:pt x="4125912" y="0"/>
                  <a:pt x="4820444" y="384440"/>
                  <a:pt x="5147072" y="1153319"/>
                </a:cubicBezTo>
                <a:lnTo>
                  <a:pt x="5196681" y="1153319"/>
                </a:lnTo>
                <a:cubicBezTo>
                  <a:pt x="5399219" y="797851"/>
                  <a:pt x="5692709" y="516798"/>
                  <a:pt x="6077148" y="310158"/>
                </a:cubicBezTo>
                <a:cubicBezTo>
                  <a:pt x="6461720" y="103386"/>
                  <a:pt x="6899936" y="0"/>
                  <a:pt x="7391797" y="0"/>
                </a:cubicBezTo>
                <a:cubicBezTo>
                  <a:pt x="8160808" y="0"/>
                  <a:pt x="8736475" y="197446"/>
                  <a:pt x="9118798" y="592336"/>
                </a:cubicBezTo>
                <a:cubicBezTo>
                  <a:pt x="9501253" y="987227"/>
                  <a:pt x="9692481" y="1618787"/>
                  <a:pt x="9692481" y="2487018"/>
                </a:cubicBezTo>
                <a:lnTo>
                  <a:pt x="9692481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17" name="Freeform 2017"/>
          <p:cNvSpPr/>
          <p:nvPr/>
        </p:nvSpPr>
        <p:spPr>
          <a:xfrm>
            <a:off x="4799699" y="30620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18" name="Freeform 2018"/>
          <p:cNvSpPr/>
          <p:nvPr/>
        </p:nvSpPr>
        <p:spPr>
          <a:xfrm>
            <a:off x="5054474" y="3065361"/>
            <a:ext cx="249584" cy="176657"/>
          </a:xfrm>
          <a:custGeom>
            <a:avLst/>
            <a:gdLst/>
            <a:ahLst/>
            <a:cxnLst/>
            <a:rect l="0" t="0" r="0" b="0"/>
            <a:pathLst>
              <a:path w="9599414" h="6794500">
                <a:moveTo>
                  <a:pt x="6498828" y="6794500"/>
                </a:moveTo>
                <a:lnTo>
                  <a:pt x="5252442" y="2808288"/>
                </a:lnTo>
                <a:cubicBezTo>
                  <a:pt x="5173861" y="2564475"/>
                  <a:pt x="5027084" y="2010701"/>
                  <a:pt x="4812109" y="1146969"/>
                </a:cubicBezTo>
                <a:lnTo>
                  <a:pt x="4762500" y="1146969"/>
                </a:lnTo>
                <a:cubicBezTo>
                  <a:pt x="4597135" y="1870208"/>
                  <a:pt x="4452474" y="2428148"/>
                  <a:pt x="4328517" y="2820790"/>
                </a:cubicBezTo>
                <a:lnTo>
                  <a:pt x="3044825" y="6794500"/>
                </a:lnTo>
                <a:lnTo>
                  <a:pt x="1854200" y="6794500"/>
                </a:lnTo>
                <a:lnTo>
                  <a:pt x="0" y="0"/>
                </a:lnTo>
                <a:lnTo>
                  <a:pt x="1079103" y="0"/>
                </a:lnTo>
                <a:cubicBezTo>
                  <a:pt x="1517253" y="1706960"/>
                  <a:pt x="1851025" y="3006792"/>
                  <a:pt x="2080419" y="3899496"/>
                </a:cubicBezTo>
                <a:cubicBezTo>
                  <a:pt x="2309945" y="4792200"/>
                  <a:pt x="2441244" y="5393532"/>
                  <a:pt x="2474317" y="5703491"/>
                </a:cubicBezTo>
                <a:lnTo>
                  <a:pt x="2523927" y="5703491"/>
                </a:lnTo>
                <a:cubicBezTo>
                  <a:pt x="2569435" y="5467880"/>
                  <a:pt x="2642791" y="5163080"/>
                  <a:pt x="2743994" y="4789091"/>
                </a:cubicBezTo>
                <a:cubicBezTo>
                  <a:pt x="2845329" y="4415103"/>
                  <a:pt x="2933171" y="4118571"/>
                  <a:pt x="3007519" y="3899496"/>
                </a:cubicBezTo>
                <a:lnTo>
                  <a:pt x="4254103" y="0"/>
                </a:lnTo>
                <a:lnTo>
                  <a:pt x="5370314" y="0"/>
                </a:lnTo>
                <a:lnTo>
                  <a:pt x="6585744" y="3899297"/>
                </a:lnTo>
                <a:cubicBezTo>
                  <a:pt x="6817254" y="4610233"/>
                  <a:pt x="6974350" y="5207464"/>
                  <a:pt x="7057033" y="5690990"/>
                </a:cubicBezTo>
                <a:lnTo>
                  <a:pt x="7106642" y="5690990"/>
                </a:lnTo>
                <a:cubicBezTo>
                  <a:pt x="7123178" y="5542161"/>
                  <a:pt x="7167563" y="5312768"/>
                  <a:pt x="7239794" y="5002808"/>
                </a:cubicBezTo>
                <a:cubicBezTo>
                  <a:pt x="7312158" y="4692849"/>
                  <a:pt x="7743164" y="3025246"/>
                  <a:pt x="8532813" y="0"/>
                </a:cubicBezTo>
                <a:lnTo>
                  <a:pt x="9599414" y="0"/>
                </a:lnTo>
                <a:lnTo>
                  <a:pt x="7720409" y="6794500"/>
                </a:lnTo>
                <a:close/>
                <a:moveTo>
                  <a:pt x="-142676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19" name="Freeform 2019"/>
          <p:cNvSpPr/>
          <p:nvPr/>
        </p:nvSpPr>
        <p:spPr>
          <a:xfrm>
            <a:off x="5325476" y="30620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20" name="Freeform 2020"/>
          <p:cNvSpPr/>
          <p:nvPr/>
        </p:nvSpPr>
        <p:spPr>
          <a:xfrm>
            <a:off x="5506706" y="30623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21" name="Freeform 2021"/>
          <p:cNvSpPr/>
          <p:nvPr/>
        </p:nvSpPr>
        <p:spPr>
          <a:xfrm>
            <a:off x="5679544" y="30244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22" name="Freeform 2022"/>
          <p:cNvSpPr/>
          <p:nvPr/>
        </p:nvSpPr>
        <p:spPr>
          <a:xfrm>
            <a:off x="5818822" y="2991066"/>
            <a:ext cx="147687" cy="250952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23" name="Freeform 2023"/>
          <p:cNvSpPr/>
          <p:nvPr/>
        </p:nvSpPr>
        <p:spPr>
          <a:xfrm>
            <a:off x="6011004" y="30620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24" name="Freeform 2024"/>
          <p:cNvSpPr/>
          <p:nvPr/>
        </p:nvSpPr>
        <p:spPr>
          <a:xfrm>
            <a:off x="6205453" y="30620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25" name="Freeform 2025"/>
          <p:cNvSpPr/>
          <p:nvPr/>
        </p:nvSpPr>
        <p:spPr>
          <a:xfrm>
            <a:off x="566679" y="3526041"/>
            <a:ext cx="71266" cy="79908"/>
          </a:xfrm>
          <a:custGeom>
            <a:avLst/>
            <a:gdLst/>
            <a:ahLst/>
            <a:cxnLst/>
            <a:rect l="0" t="0" r="0" b="0"/>
            <a:pathLst>
              <a:path w="2741017" h="3073400">
                <a:moveTo>
                  <a:pt x="0" y="1533525"/>
                </a:moveTo>
                <a:cubicBezTo>
                  <a:pt x="0" y="1032669"/>
                  <a:pt x="116747" y="651868"/>
                  <a:pt x="350242" y="391121"/>
                </a:cubicBezTo>
                <a:cubicBezTo>
                  <a:pt x="583869" y="130374"/>
                  <a:pt x="923925" y="0"/>
                  <a:pt x="1370409" y="0"/>
                </a:cubicBezTo>
                <a:cubicBezTo>
                  <a:pt x="1804590" y="0"/>
                  <a:pt x="2141537" y="128323"/>
                  <a:pt x="2381250" y="384969"/>
                </a:cubicBezTo>
                <a:cubicBezTo>
                  <a:pt x="2621094" y="641615"/>
                  <a:pt x="2741017" y="1024467"/>
                  <a:pt x="2741017" y="1533525"/>
                </a:cubicBezTo>
                <a:cubicBezTo>
                  <a:pt x="2741017" y="2026180"/>
                  <a:pt x="2622153" y="2405989"/>
                  <a:pt x="2384425" y="2672954"/>
                </a:cubicBezTo>
                <a:cubicBezTo>
                  <a:pt x="2146697" y="2939918"/>
                  <a:pt x="1808691" y="3073400"/>
                  <a:pt x="1370409" y="3073400"/>
                </a:cubicBezTo>
                <a:cubicBezTo>
                  <a:pt x="928158" y="3073400"/>
                  <a:pt x="589161" y="2937868"/>
                  <a:pt x="353417" y="2666802"/>
                </a:cubicBezTo>
                <a:cubicBezTo>
                  <a:pt x="117805" y="2395604"/>
                  <a:pt x="0" y="2017845"/>
                  <a:pt x="0" y="1533525"/>
                </a:cubicBezTo>
                <a:close/>
                <a:moveTo>
                  <a:pt x="3621683" y="6172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26" name="Freeform 2026"/>
          <p:cNvSpPr/>
          <p:nvPr/>
        </p:nvSpPr>
        <p:spPr>
          <a:xfrm>
            <a:off x="796848" y="3433915"/>
            <a:ext cx="162365" cy="252603"/>
          </a:xfrm>
          <a:custGeom>
            <a:avLst/>
            <a:gdLst/>
            <a:ahLst/>
            <a:cxnLst/>
            <a:rect l="0" t="0" r="0" b="0"/>
            <a:pathLst>
              <a:path w="6244828" h="9715500">
                <a:moveTo>
                  <a:pt x="3975100" y="3720108"/>
                </a:moveTo>
                <a:lnTo>
                  <a:pt x="2244923" y="3720108"/>
                </a:lnTo>
                <a:lnTo>
                  <a:pt x="2244923" y="9715500"/>
                </a:lnTo>
                <a:lnTo>
                  <a:pt x="1215430" y="9715500"/>
                </a:lnTo>
                <a:lnTo>
                  <a:pt x="1215430" y="3720108"/>
                </a:lnTo>
                <a:lnTo>
                  <a:pt x="0" y="3720108"/>
                </a:lnTo>
                <a:lnTo>
                  <a:pt x="0" y="3254971"/>
                </a:lnTo>
                <a:lnTo>
                  <a:pt x="1215430" y="2882900"/>
                </a:lnTo>
                <a:lnTo>
                  <a:pt x="1215430" y="2504679"/>
                </a:lnTo>
                <a:cubicBezTo>
                  <a:pt x="1215430" y="834893"/>
                  <a:pt x="1945150" y="0"/>
                  <a:pt x="3404592" y="0"/>
                </a:cubicBezTo>
                <a:cubicBezTo>
                  <a:pt x="3764293" y="0"/>
                  <a:pt x="4185973" y="72364"/>
                  <a:pt x="4669631" y="217091"/>
                </a:cubicBezTo>
                <a:lnTo>
                  <a:pt x="4402931" y="1041797"/>
                </a:lnTo>
                <a:cubicBezTo>
                  <a:pt x="4006056" y="913607"/>
                  <a:pt x="3667059" y="849511"/>
                  <a:pt x="3385939" y="849511"/>
                </a:cubicBezTo>
                <a:cubicBezTo>
                  <a:pt x="2997398" y="849511"/>
                  <a:pt x="2710061" y="978694"/>
                  <a:pt x="2523926" y="1237060"/>
                </a:cubicBezTo>
                <a:cubicBezTo>
                  <a:pt x="2337924" y="1495293"/>
                  <a:pt x="2244923" y="1909630"/>
                  <a:pt x="2244923" y="2480072"/>
                </a:cubicBezTo>
                <a:lnTo>
                  <a:pt x="2244923" y="2920207"/>
                </a:lnTo>
                <a:lnTo>
                  <a:pt x="3975100" y="2920207"/>
                </a:lnTo>
                <a:close/>
                <a:moveTo>
                  <a:pt x="5815608" y="9715500"/>
                </a:moveTo>
                <a:moveTo>
                  <a:pt x="6244828" y="9715500"/>
                </a:moveTo>
                <a:lnTo>
                  <a:pt x="5215334" y="9715500"/>
                </a:lnTo>
                <a:lnTo>
                  <a:pt x="5215334" y="63500"/>
                </a:lnTo>
                <a:lnTo>
                  <a:pt x="6244828" y="63500"/>
                </a:lnTo>
                <a:close/>
                <a:moveTo>
                  <a:pt x="-179784" y="9715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27" name="Freeform 2027"/>
          <p:cNvSpPr/>
          <p:nvPr/>
        </p:nvSpPr>
        <p:spPr>
          <a:xfrm>
            <a:off x="1005501" y="35065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28" name="Freeform 2028"/>
          <p:cNvSpPr/>
          <p:nvPr/>
        </p:nvSpPr>
        <p:spPr>
          <a:xfrm>
            <a:off x="1204315" y="35065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29" name="Freeform 2029"/>
          <p:cNvSpPr/>
          <p:nvPr/>
        </p:nvSpPr>
        <p:spPr>
          <a:xfrm>
            <a:off x="1403128" y="3435566"/>
            <a:ext cx="155426" cy="25425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30" name="Freeform 2030"/>
          <p:cNvSpPr/>
          <p:nvPr/>
        </p:nvSpPr>
        <p:spPr>
          <a:xfrm>
            <a:off x="1612426" y="3444183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31" name="Freeform 2031"/>
          <p:cNvSpPr/>
          <p:nvPr/>
        </p:nvSpPr>
        <p:spPr>
          <a:xfrm>
            <a:off x="1697561" y="35065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32" name="Freeform 2032"/>
          <p:cNvSpPr/>
          <p:nvPr/>
        </p:nvSpPr>
        <p:spPr>
          <a:xfrm>
            <a:off x="1877523" y="3506559"/>
            <a:ext cx="166709" cy="259207"/>
          </a:xfrm>
          <a:custGeom>
            <a:avLst/>
            <a:gdLst/>
            <a:ahLst/>
            <a:cxnLst/>
            <a:rect l="0" t="0" r="0" b="0"/>
            <a:pathLst>
              <a:path w="6411912" h="9969500">
                <a:moveTo>
                  <a:pt x="6411912" y="127000"/>
                </a:moveTo>
                <a:lnTo>
                  <a:pt x="6411912" y="778074"/>
                </a:lnTo>
                <a:lnTo>
                  <a:pt x="5153223" y="926902"/>
                </a:lnTo>
                <a:cubicBezTo>
                  <a:pt x="5268979" y="1071497"/>
                  <a:pt x="5372298" y="1260475"/>
                  <a:pt x="5463183" y="1493838"/>
                </a:cubicBezTo>
                <a:cubicBezTo>
                  <a:pt x="5554199" y="1727068"/>
                  <a:pt x="5599708" y="1990329"/>
                  <a:pt x="5599708" y="2283619"/>
                </a:cubicBezTo>
                <a:cubicBezTo>
                  <a:pt x="5599708" y="2948517"/>
                  <a:pt x="5372298" y="3479205"/>
                  <a:pt x="4917480" y="3875683"/>
                </a:cubicBezTo>
                <a:cubicBezTo>
                  <a:pt x="4462793" y="4272161"/>
                  <a:pt x="3838575" y="4470400"/>
                  <a:pt x="3044825" y="4470400"/>
                </a:cubicBezTo>
                <a:cubicBezTo>
                  <a:pt x="2842154" y="4470400"/>
                  <a:pt x="2651985" y="4453864"/>
                  <a:pt x="2474317" y="4420791"/>
                </a:cubicBezTo>
                <a:cubicBezTo>
                  <a:pt x="2036035" y="4652434"/>
                  <a:pt x="1816894" y="4944137"/>
                  <a:pt x="1816894" y="5295900"/>
                </a:cubicBezTo>
                <a:cubicBezTo>
                  <a:pt x="1816894" y="5482035"/>
                  <a:pt x="1893358" y="5619618"/>
                  <a:pt x="2046287" y="5708650"/>
                </a:cubicBezTo>
                <a:cubicBezTo>
                  <a:pt x="2199349" y="5797550"/>
                  <a:pt x="2461882" y="5842000"/>
                  <a:pt x="2833886" y="5842000"/>
                </a:cubicBezTo>
                <a:lnTo>
                  <a:pt x="4037012" y="5842000"/>
                </a:lnTo>
                <a:cubicBezTo>
                  <a:pt x="4772819" y="5842000"/>
                  <a:pt x="5338101" y="5996980"/>
                  <a:pt x="5732859" y="6306940"/>
                </a:cubicBezTo>
                <a:cubicBezTo>
                  <a:pt x="6127750" y="6616767"/>
                  <a:pt x="6325195" y="7067086"/>
                  <a:pt x="6325195" y="7657901"/>
                </a:cubicBezTo>
                <a:cubicBezTo>
                  <a:pt x="6325195" y="8409847"/>
                  <a:pt x="6023372" y="8983067"/>
                  <a:pt x="5419725" y="9377560"/>
                </a:cubicBezTo>
                <a:cubicBezTo>
                  <a:pt x="4816210" y="9772187"/>
                  <a:pt x="3935677" y="9969500"/>
                  <a:pt x="2778125" y="9969500"/>
                </a:cubicBezTo>
                <a:cubicBezTo>
                  <a:pt x="1889257" y="9969500"/>
                  <a:pt x="1203986" y="9804201"/>
                  <a:pt x="722312" y="9473604"/>
                </a:cubicBezTo>
                <a:cubicBezTo>
                  <a:pt x="240771" y="9143140"/>
                  <a:pt x="0" y="8676348"/>
                  <a:pt x="0" y="8073231"/>
                </a:cubicBezTo>
                <a:cubicBezTo>
                  <a:pt x="0" y="7660084"/>
                  <a:pt x="132291" y="7302698"/>
                  <a:pt x="396875" y="7001073"/>
                </a:cubicBezTo>
                <a:cubicBezTo>
                  <a:pt x="661458" y="6699581"/>
                  <a:pt x="1033528" y="6495124"/>
                  <a:pt x="1513086" y="6387704"/>
                </a:cubicBezTo>
                <a:cubicBezTo>
                  <a:pt x="1339387" y="6309122"/>
                  <a:pt x="1193601" y="6187149"/>
                  <a:pt x="1075730" y="6021785"/>
                </a:cubicBezTo>
                <a:cubicBezTo>
                  <a:pt x="957990" y="5856288"/>
                  <a:pt x="899120" y="5663936"/>
                  <a:pt x="899120" y="5444729"/>
                </a:cubicBezTo>
                <a:cubicBezTo>
                  <a:pt x="899120" y="5196549"/>
                  <a:pt x="965266" y="4979393"/>
                  <a:pt x="1097558" y="4793258"/>
                </a:cubicBezTo>
                <a:cubicBezTo>
                  <a:pt x="1229849" y="4607124"/>
                  <a:pt x="1438606" y="4427207"/>
                  <a:pt x="1723826" y="4253508"/>
                </a:cubicBezTo>
                <a:cubicBezTo>
                  <a:pt x="1372460" y="4108781"/>
                  <a:pt x="1086181" y="3862851"/>
                  <a:pt x="864989" y="3515718"/>
                </a:cubicBezTo>
                <a:cubicBezTo>
                  <a:pt x="643797" y="3168452"/>
                  <a:pt x="533201" y="2771577"/>
                  <a:pt x="533201" y="2325093"/>
                </a:cubicBezTo>
                <a:cubicBezTo>
                  <a:pt x="533201" y="1581084"/>
                  <a:pt x="756444" y="1007600"/>
                  <a:pt x="1202928" y="604640"/>
                </a:cubicBezTo>
                <a:cubicBezTo>
                  <a:pt x="1649412" y="201547"/>
                  <a:pt x="2281965" y="0"/>
                  <a:pt x="3100586" y="0"/>
                </a:cubicBezTo>
                <a:cubicBezTo>
                  <a:pt x="3456186" y="0"/>
                  <a:pt x="3776596" y="42334"/>
                  <a:pt x="4061817" y="127000"/>
                </a:cubicBezTo>
                <a:close/>
                <a:moveTo>
                  <a:pt x="6552605" y="6921500"/>
                </a:moveTo>
                <a:moveTo>
                  <a:pt x="992187" y="8060729"/>
                </a:moveTo>
                <a:cubicBezTo>
                  <a:pt x="992187" y="8428235"/>
                  <a:pt x="1147233" y="8706974"/>
                  <a:pt x="1457325" y="8896945"/>
                </a:cubicBezTo>
                <a:cubicBezTo>
                  <a:pt x="1767417" y="9086916"/>
                  <a:pt x="2211850" y="9181901"/>
                  <a:pt x="2790626" y="9181901"/>
                </a:cubicBezTo>
                <a:cubicBezTo>
                  <a:pt x="3654623" y="9181901"/>
                  <a:pt x="4294319" y="9052851"/>
                  <a:pt x="4709715" y="8794750"/>
                </a:cubicBezTo>
                <a:cubicBezTo>
                  <a:pt x="5125244" y="8536648"/>
                  <a:pt x="5333008" y="8186605"/>
                  <a:pt x="5333008" y="7744618"/>
                </a:cubicBezTo>
                <a:cubicBezTo>
                  <a:pt x="5333008" y="7377112"/>
                  <a:pt x="5219303" y="7122120"/>
                  <a:pt x="4991894" y="6979642"/>
                </a:cubicBezTo>
                <a:cubicBezTo>
                  <a:pt x="4764616" y="6837165"/>
                  <a:pt x="4336785" y="6765925"/>
                  <a:pt x="3708400" y="6765925"/>
                </a:cubicBezTo>
                <a:lnTo>
                  <a:pt x="2474317" y="6765925"/>
                </a:lnTo>
                <a:cubicBezTo>
                  <a:pt x="2007195" y="6765925"/>
                  <a:pt x="1643393" y="6877447"/>
                  <a:pt x="1382911" y="7100490"/>
                </a:cubicBezTo>
                <a:cubicBezTo>
                  <a:pt x="1122428" y="7323534"/>
                  <a:pt x="992187" y="7643614"/>
                  <a:pt x="992187" y="8060729"/>
                </a:cubicBezTo>
                <a:close/>
                <a:moveTo>
                  <a:pt x="-1381124" y="6921500"/>
                </a:moveTo>
                <a:moveTo>
                  <a:pt x="1550194" y="2300288"/>
                </a:moveTo>
                <a:cubicBezTo>
                  <a:pt x="1550194" y="2775612"/>
                  <a:pt x="1684536" y="3135247"/>
                  <a:pt x="1953220" y="3379193"/>
                </a:cubicBezTo>
                <a:cubicBezTo>
                  <a:pt x="2222037" y="3623006"/>
                  <a:pt x="2596224" y="3744913"/>
                  <a:pt x="3075781" y="3744913"/>
                </a:cubicBezTo>
                <a:cubicBezTo>
                  <a:pt x="4080404" y="3744913"/>
                  <a:pt x="4582715" y="3257154"/>
                  <a:pt x="4582715" y="2281635"/>
                </a:cubicBezTo>
                <a:cubicBezTo>
                  <a:pt x="4582715" y="1260740"/>
                  <a:pt x="4074186" y="750293"/>
                  <a:pt x="3057128" y="750293"/>
                </a:cubicBezTo>
                <a:cubicBezTo>
                  <a:pt x="2573470" y="750293"/>
                  <a:pt x="2201399" y="880534"/>
                  <a:pt x="1940917" y="1141016"/>
                </a:cubicBezTo>
                <a:cubicBezTo>
                  <a:pt x="1680435" y="1401366"/>
                  <a:pt x="1550194" y="1787790"/>
                  <a:pt x="1550194" y="2300288"/>
                </a:cubicBezTo>
                <a:close/>
                <a:moveTo>
                  <a:pt x="4379317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33" name="Freeform 2033"/>
          <p:cNvSpPr/>
          <p:nvPr/>
        </p:nvSpPr>
        <p:spPr>
          <a:xfrm>
            <a:off x="2061649" y="3648215"/>
            <a:ext cx="48689" cy="80899"/>
          </a:xfrm>
          <a:custGeom>
            <a:avLst/>
            <a:gdLst/>
            <a:ahLst/>
            <a:cxnLst/>
            <a:rect l="0" t="0" r="0" b="0"/>
            <a:pathLst>
              <a:path w="1872655" h="3111500">
                <a:moveTo>
                  <a:pt x="1779786" y="0"/>
                </a:moveTo>
                <a:lnTo>
                  <a:pt x="1872655" y="142479"/>
                </a:lnTo>
                <a:cubicBezTo>
                  <a:pt x="1765234" y="555758"/>
                  <a:pt x="1610254" y="1036109"/>
                  <a:pt x="1407716" y="1583531"/>
                </a:cubicBezTo>
                <a:cubicBezTo>
                  <a:pt x="1205177" y="2131086"/>
                  <a:pt x="994304" y="2640409"/>
                  <a:pt x="775097" y="3111500"/>
                </a:cubicBezTo>
                <a:lnTo>
                  <a:pt x="0" y="3111500"/>
                </a:lnTo>
                <a:cubicBezTo>
                  <a:pt x="111654" y="2681816"/>
                  <a:pt x="234619" y="2150864"/>
                  <a:pt x="368895" y="1518642"/>
                </a:cubicBezTo>
                <a:cubicBezTo>
                  <a:pt x="503304" y="886421"/>
                  <a:pt x="597363" y="380207"/>
                  <a:pt x="651073" y="0"/>
                </a:cubicBezTo>
                <a:close/>
                <a:moveTo>
                  <a:pt x="1082477" y="1473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34" name="Freeform 2034"/>
          <p:cNvSpPr/>
          <p:nvPr/>
        </p:nvSpPr>
        <p:spPr>
          <a:xfrm>
            <a:off x="2235595" y="3435566"/>
            <a:ext cx="155426" cy="25425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35" name="Freeform 2035"/>
          <p:cNvSpPr/>
          <p:nvPr/>
        </p:nvSpPr>
        <p:spPr>
          <a:xfrm>
            <a:off x="2447148" y="35065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36" name="Freeform 2036"/>
          <p:cNvSpPr/>
          <p:nvPr/>
        </p:nvSpPr>
        <p:spPr>
          <a:xfrm>
            <a:off x="2571475" y="35065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37" name="Freeform 2037"/>
          <p:cNvSpPr/>
          <p:nvPr/>
        </p:nvSpPr>
        <p:spPr>
          <a:xfrm>
            <a:off x="2778187" y="3509861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38" name="Freeform 2038"/>
          <p:cNvSpPr/>
          <p:nvPr/>
        </p:nvSpPr>
        <p:spPr>
          <a:xfrm>
            <a:off x="2960084" y="3506559"/>
            <a:ext cx="166709" cy="259207"/>
          </a:xfrm>
          <a:custGeom>
            <a:avLst/>
            <a:gdLst/>
            <a:ahLst/>
            <a:cxnLst/>
            <a:rect l="0" t="0" r="0" b="0"/>
            <a:pathLst>
              <a:path w="6411912" h="9969500">
                <a:moveTo>
                  <a:pt x="6411912" y="127000"/>
                </a:moveTo>
                <a:lnTo>
                  <a:pt x="6411912" y="778074"/>
                </a:lnTo>
                <a:lnTo>
                  <a:pt x="5153223" y="926902"/>
                </a:lnTo>
                <a:cubicBezTo>
                  <a:pt x="5268979" y="1071497"/>
                  <a:pt x="5372298" y="1260475"/>
                  <a:pt x="5463183" y="1493838"/>
                </a:cubicBezTo>
                <a:cubicBezTo>
                  <a:pt x="5554199" y="1727068"/>
                  <a:pt x="5599708" y="1990329"/>
                  <a:pt x="5599708" y="2283619"/>
                </a:cubicBezTo>
                <a:cubicBezTo>
                  <a:pt x="5599708" y="2948517"/>
                  <a:pt x="5372298" y="3479205"/>
                  <a:pt x="4917480" y="3875683"/>
                </a:cubicBezTo>
                <a:cubicBezTo>
                  <a:pt x="4462793" y="4272161"/>
                  <a:pt x="3838575" y="4470400"/>
                  <a:pt x="3044825" y="4470400"/>
                </a:cubicBezTo>
                <a:cubicBezTo>
                  <a:pt x="2842154" y="4470400"/>
                  <a:pt x="2651985" y="4453864"/>
                  <a:pt x="2474317" y="4420791"/>
                </a:cubicBezTo>
                <a:cubicBezTo>
                  <a:pt x="2036035" y="4652434"/>
                  <a:pt x="1816894" y="4944137"/>
                  <a:pt x="1816894" y="5295900"/>
                </a:cubicBezTo>
                <a:cubicBezTo>
                  <a:pt x="1816894" y="5482035"/>
                  <a:pt x="1893358" y="5619618"/>
                  <a:pt x="2046287" y="5708650"/>
                </a:cubicBezTo>
                <a:cubicBezTo>
                  <a:pt x="2199349" y="5797550"/>
                  <a:pt x="2461882" y="5842000"/>
                  <a:pt x="2833886" y="5842000"/>
                </a:cubicBezTo>
                <a:lnTo>
                  <a:pt x="4037012" y="5842000"/>
                </a:lnTo>
                <a:cubicBezTo>
                  <a:pt x="4772819" y="5842000"/>
                  <a:pt x="5338101" y="5996980"/>
                  <a:pt x="5732859" y="6306940"/>
                </a:cubicBezTo>
                <a:cubicBezTo>
                  <a:pt x="6127750" y="6616767"/>
                  <a:pt x="6325195" y="7067086"/>
                  <a:pt x="6325195" y="7657901"/>
                </a:cubicBezTo>
                <a:cubicBezTo>
                  <a:pt x="6325195" y="8409847"/>
                  <a:pt x="6023372" y="8983067"/>
                  <a:pt x="5419725" y="9377560"/>
                </a:cubicBezTo>
                <a:cubicBezTo>
                  <a:pt x="4816210" y="9772187"/>
                  <a:pt x="3935677" y="9969500"/>
                  <a:pt x="2778125" y="9969500"/>
                </a:cubicBezTo>
                <a:cubicBezTo>
                  <a:pt x="1889257" y="9969500"/>
                  <a:pt x="1203986" y="9804201"/>
                  <a:pt x="722312" y="9473604"/>
                </a:cubicBezTo>
                <a:cubicBezTo>
                  <a:pt x="240771" y="9143140"/>
                  <a:pt x="0" y="8676348"/>
                  <a:pt x="0" y="8073231"/>
                </a:cubicBezTo>
                <a:cubicBezTo>
                  <a:pt x="0" y="7660084"/>
                  <a:pt x="132291" y="7302698"/>
                  <a:pt x="396875" y="7001073"/>
                </a:cubicBezTo>
                <a:cubicBezTo>
                  <a:pt x="661458" y="6699581"/>
                  <a:pt x="1033528" y="6495124"/>
                  <a:pt x="1513086" y="6387704"/>
                </a:cubicBezTo>
                <a:cubicBezTo>
                  <a:pt x="1339387" y="6309122"/>
                  <a:pt x="1193601" y="6187149"/>
                  <a:pt x="1075730" y="6021785"/>
                </a:cubicBezTo>
                <a:cubicBezTo>
                  <a:pt x="957990" y="5856288"/>
                  <a:pt x="899120" y="5663936"/>
                  <a:pt x="899120" y="5444729"/>
                </a:cubicBezTo>
                <a:cubicBezTo>
                  <a:pt x="899120" y="5196549"/>
                  <a:pt x="965266" y="4979393"/>
                  <a:pt x="1097558" y="4793258"/>
                </a:cubicBezTo>
                <a:cubicBezTo>
                  <a:pt x="1229849" y="4607124"/>
                  <a:pt x="1438606" y="4427207"/>
                  <a:pt x="1723826" y="4253508"/>
                </a:cubicBezTo>
                <a:cubicBezTo>
                  <a:pt x="1372460" y="4108781"/>
                  <a:pt x="1086181" y="3862851"/>
                  <a:pt x="864989" y="3515718"/>
                </a:cubicBezTo>
                <a:cubicBezTo>
                  <a:pt x="643797" y="3168452"/>
                  <a:pt x="533201" y="2771577"/>
                  <a:pt x="533201" y="2325093"/>
                </a:cubicBezTo>
                <a:cubicBezTo>
                  <a:pt x="533201" y="1581084"/>
                  <a:pt x="756444" y="1007600"/>
                  <a:pt x="1202928" y="604640"/>
                </a:cubicBezTo>
                <a:cubicBezTo>
                  <a:pt x="1649412" y="201547"/>
                  <a:pt x="2281965" y="0"/>
                  <a:pt x="3100586" y="0"/>
                </a:cubicBezTo>
                <a:cubicBezTo>
                  <a:pt x="3456186" y="0"/>
                  <a:pt x="3776596" y="42334"/>
                  <a:pt x="4061817" y="127000"/>
                </a:cubicBezTo>
                <a:close/>
                <a:moveTo>
                  <a:pt x="6552605" y="6921500"/>
                </a:moveTo>
                <a:moveTo>
                  <a:pt x="992187" y="8060729"/>
                </a:moveTo>
                <a:cubicBezTo>
                  <a:pt x="992187" y="8428235"/>
                  <a:pt x="1147233" y="8706974"/>
                  <a:pt x="1457325" y="8896945"/>
                </a:cubicBezTo>
                <a:cubicBezTo>
                  <a:pt x="1767417" y="9086916"/>
                  <a:pt x="2211850" y="9181901"/>
                  <a:pt x="2790626" y="9181901"/>
                </a:cubicBezTo>
                <a:cubicBezTo>
                  <a:pt x="3654623" y="9181901"/>
                  <a:pt x="4294319" y="9052851"/>
                  <a:pt x="4709715" y="8794750"/>
                </a:cubicBezTo>
                <a:cubicBezTo>
                  <a:pt x="5125244" y="8536648"/>
                  <a:pt x="5333008" y="8186605"/>
                  <a:pt x="5333008" y="7744618"/>
                </a:cubicBezTo>
                <a:cubicBezTo>
                  <a:pt x="5333008" y="7377112"/>
                  <a:pt x="5219303" y="7122120"/>
                  <a:pt x="4991894" y="6979642"/>
                </a:cubicBezTo>
                <a:cubicBezTo>
                  <a:pt x="4764616" y="6837165"/>
                  <a:pt x="4336785" y="6765925"/>
                  <a:pt x="3708400" y="6765925"/>
                </a:cubicBezTo>
                <a:lnTo>
                  <a:pt x="2474317" y="6765925"/>
                </a:lnTo>
                <a:cubicBezTo>
                  <a:pt x="2007195" y="6765925"/>
                  <a:pt x="1643393" y="6877447"/>
                  <a:pt x="1382911" y="7100490"/>
                </a:cubicBezTo>
                <a:cubicBezTo>
                  <a:pt x="1122428" y="7323534"/>
                  <a:pt x="992187" y="7643614"/>
                  <a:pt x="992187" y="8060729"/>
                </a:cubicBezTo>
                <a:close/>
                <a:moveTo>
                  <a:pt x="-1381124" y="6921500"/>
                </a:moveTo>
                <a:moveTo>
                  <a:pt x="1550194" y="2300288"/>
                </a:moveTo>
                <a:cubicBezTo>
                  <a:pt x="1550194" y="2775612"/>
                  <a:pt x="1684536" y="3135247"/>
                  <a:pt x="1953220" y="3379193"/>
                </a:cubicBezTo>
                <a:cubicBezTo>
                  <a:pt x="2222037" y="3623006"/>
                  <a:pt x="2596224" y="3744913"/>
                  <a:pt x="3075781" y="3744913"/>
                </a:cubicBezTo>
                <a:cubicBezTo>
                  <a:pt x="4080404" y="3744913"/>
                  <a:pt x="4582715" y="3257154"/>
                  <a:pt x="4582715" y="2281635"/>
                </a:cubicBezTo>
                <a:cubicBezTo>
                  <a:pt x="4582715" y="1260740"/>
                  <a:pt x="4074186" y="750293"/>
                  <a:pt x="3057128" y="750293"/>
                </a:cubicBezTo>
                <a:cubicBezTo>
                  <a:pt x="2573470" y="750293"/>
                  <a:pt x="2201399" y="880534"/>
                  <a:pt x="1940917" y="1141016"/>
                </a:cubicBezTo>
                <a:cubicBezTo>
                  <a:pt x="1680435" y="1401366"/>
                  <a:pt x="1550194" y="1787790"/>
                  <a:pt x="1550194" y="2300288"/>
                </a:cubicBezTo>
                <a:close/>
                <a:moveTo>
                  <a:pt x="4379317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39" name="Freeform 2039"/>
          <p:cNvSpPr/>
          <p:nvPr/>
        </p:nvSpPr>
        <p:spPr>
          <a:xfrm>
            <a:off x="3162427" y="3435566"/>
            <a:ext cx="147687" cy="250952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40" name="Freeform 2040"/>
          <p:cNvSpPr/>
          <p:nvPr/>
        </p:nvSpPr>
        <p:spPr>
          <a:xfrm>
            <a:off x="3341100" y="34689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41" name="Freeform 2041"/>
          <p:cNvSpPr/>
          <p:nvPr/>
        </p:nvSpPr>
        <p:spPr>
          <a:xfrm>
            <a:off x="3469127" y="35065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42" name="Freeform 2042"/>
          <p:cNvSpPr/>
          <p:nvPr/>
        </p:nvSpPr>
        <p:spPr>
          <a:xfrm>
            <a:off x="3709328" y="35068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43" name="Freeform 2043"/>
          <p:cNvSpPr/>
          <p:nvPr/>
        </p:nvSpPr>
        <p:spPr>
          <a:xfrm>
            <a:off x="3905543" y="35065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44" name="Freeform 2044"/>
          <p:cNvSpPr/>
          <p:nvPr/>
        </p:nvSpPr>
        <p:spPr>
          <a:xfrm>
            <a:off x="4097758" y="3435566"/>
            <a:ext cx="155426" cy="25425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45" name="Freeform 2045"/>
          <p:cNvSpPr/>
          <p:nvPr/>
        </p:nvSpPr>
        <p:spPr>
          <a:xfrm>
            <a:off x="4394568" y="3435566"/>
            <a:ext cx="147687" cy="250952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46" name="Freeform 2046"/>
          <p:cNvSpPr/>
          <p:nvPr/>
        </p:nvSpPr>
        <p:spPr>
          <a:xfrm>
            <a:off x="4586784" y="35065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47" name="Freeform 2047"/>
          <p:cNvSpPr/>
          <p:nvPr/>
        </p:nvSpPr>
        <p:spPr>
          <a:xfrm>
            <a:off x="4768015" y="35068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48" name="Freeform 2048"/>
          <p:cNvSpPr/>
          <p:nvPr/>
        </p:nvSpPr>
        <p:spPr>
          <a:xfrm>
            <a:off x="4940853" y="34689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49" name="Freeform 2049"/>
          <p:cNvSpPr/>
          <p:nvPr/>
        </p:nvSpPr>
        <p:spPr>
          <a:xfrm>
            <a:off x="5055496" y="3509861"/>
            <a:ext cx="249584" cy="176657"/>
          </a:xfrm>
          <a:custGeom>
            <a:avLst/>
            <a:gdLst/>
            <a:ahLst/>
            <a:cxnLst/>
            <a:rect l="0" t="0" r="0" b="0"/>
            <a:pathLst>
              <a:path w="9599414" h="6794500">
                <a:moveTo>
                  <a:pt x="6498828" y="6794500"/>
                </a:moveTo>
                <a:lnTo>
                  <a:pt x="5252442" y="2808288"/>
                </a:lnTo>
                <a:cubicBezTo>
                  <a:pt x="5173861" y="2564475"/>
                  <a:pt x="5027084" y="2010701"/>
                  <a:pt x="4812109" y="1146969"/>
                </a:cubicBezTo>
                <a:lnTo>
                  <a:pt x="4762500" y="1146969"/>
                </a:lnTo>
                <a:cubicBezTo>
                  <a:pt x="4597135" y="1870208"/>
                  <a:pt x="4452474" y="2428148"/>
                  <a:pt x="4328517" y="2820790"/>
                </a:cubicBezTo>
                <a:lnTo>
                  <a:pt x="3044825" y="6794500"/>
                </a:lnTo>
                <a:lnTo>
                  <a:pt x="1854200" y="6794500"/>
                </a:lnTo>
                <a:lnTo>
                  <a:pt x="0" y="0"/>
                </a:lnTo>
                <a:lnTo>
                  <a:pt x="1079103" y="0"/>
                </a:lnTo>
                <a:cubicBezTo>
                  <a:pt x="1517253" y="1706960"/>
                  <a:pt x="1851025" y="3006792"/>
                  <a:pt x="2080419" y="3899496"/>
                </a:cubicBezTo>
                <a:cubicBezTo>
                  <a:pt x="2309945" y="4792200"/>
                  <a:pt x="2441244" y="5393532"/>
                  <a:pt x="2474317" y="5703491"/>
                </a:cubicBezTo>
                <a:lnTo>
                  <a:pt x="2523927" y="5703491"/>
                </a:lnTo>
                <a:cubicBezTo>
                  <a:pt x="2569435" y="5467880"/>
                  <a:pt x="2642791" y="5163080"/>
                  <a:pt x="2743994" y="4789091"/>
                </a:cubicBezTo>
                <a:cubicBezTo>
                  <a:pt x="2845329" y="4415103"/>
                  <a:pt x="2933171" y="4118571"/>
                  <a:pt x="3007519" y="3899496"/>
                </a:cubicBezTo>
                <a:lnTo>
                  <a:pt x="4254103" y="0"/>
                </a:lnTo>
                <a:lnTo>
                  <a:pt x="5370314" y="0"/>
                </a:lnTo>
                <a:lnTo>
                  <a:pt x="6585744" y="3899297"/>
                </a:lnTo>
                <a:cubicBezTo>
                  <a:pt x="6817254" y="4610233"/>
                  <a:pt x="6974350" y="5207464"/>
                  <a:pt x="7057033" y="5690990"/>
                </a:cubicBezTo>
                <a:lnTo>
                  <a:pt x="7106642" y="5690990"/>
                </a:lnTo>
                <a:cubicBezTo>
                  <a:pt x="7123178" y="5542161"/>
                  <a:pt x="7167563" y="5312768"/>
                  <a:pt x="7239794" y="5002808"/>
                </a:cubicBezTo>
                <a:cubicBezTo>
                  <a:pt x="7312158" y="4692849"/>
                  <a:pt x="7743164" y="3025246"/>
                  <a:pt x="8532813" y="0"/>
                </a:cubicBezTo>
                <a:lnTo>
                  <a:pt x="9599414" y="0"/>
                </a:lnTo>
                <a:lnTo>
                  <a:pt x="7720409" y="6794500"/>
                </a:lnTo>
                <a:close/>
                <a:moveTo>
                  <a:pt x="-142676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0" name="Freeform 2050"/>
          <p:cNvSpPr/>
          <p:nvPr/>
        </p:nvSpPr>
        <p:spPr>
          <a:xfrm>
            <a:off x="5323147" y="35068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1" name="Freeform 2051"/>
          <p:cNvSpPr/>
          <p:nvPr/>
        </p:nvSpPr>
        <p:spPr>
          <a:xfrm>
            <a:off x="5490985" y="3509861"/>
            <a:ext cx="165425" cy="176657"/>
          </a:xfrm>
          <a:custGeom>
            <a:avLst/>
            <a:gdLst/>
            <a:ahLst/>
            <a:cxnLst/>
            <a:rect l="0" t="0" r="0" b="0"/>
            <a:pathLst>
              <a:path w="6362501" h="6794500">
                <a:moveTo>
                  <a:pt x="2579687" y="6794500"/>
                </a:moveTo>
                <a:lnTo>
                  <a:pt x="0" y="0"/>
                </a:lnTo>
                <a:lnTo>
                  <a:pt x="1103907" y="0"/>
                </a:lnTo>
                <a:lnTo>
                  <a:pt x="2567384" y="4029671"/>
                </a:lnTo>
                <a:cubicBezTo>
                  <a:pt x="2898113" y="4971984"/>
                  <a:pt x="3092383" y="5583635"/>
                  <a:pt x="3150195" y="5864622"/>
                </a:cubicBezTo>
                <a:lnTo>
                  <a:pt x="3199804" y="5864622"/>
                </a:lnTo>
                <a:cubicBezTo>
                  <a:pt x="3245312" y="5645547"/>
                  <a:pt x="3388981" y="5191985"/>
                  <a:pt x="3630810" y="4503936"/>
                </a:cubicBezTo>
                <a:cubicBezTo>
                  <a:pt x="3872639" y="3815755"/>
                  <a:pt x="4415234" y="2314443"/>
                  <a:pt x="5258593" y="0"/>
                </a:cubicBezTo>
                <a:lnTo>
                  <a:pt x="6362501" y="0"/>
                </a:lnTo>
                <a:lnTo>
                  <a:pt x="3782814" y="6794500"/>
                </a:lnTo>
                <a:close/>
                <a:moveTo>
                  <a:pt x="0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2" name="Freeform 2052"/>
          <p:cNvSpPr/>
          <p:nvPr/>
        </p:nvSpPr>
        <p:spPr>
          <a:xfrm>
            <a:off x="5674331" y="35065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3" name="Freeform 2053"/>
          <p:cNvSpPr/>
          <p:nvPr/>
        </p:nvSpPr>
        <p:spPr>
          <a:xfrm>
            <a:off x="5857496" y="35065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4" name="Freeform 2054"/>
          <p:cNvSpPr/>
          <p:nvPr/>
        </p:nvSpPr>
        <p:spPr>
          <a:xfrm>
            <a:off x="566679" y="3970541"/>
            <a:ext cx="71266" cy="79908"/>
          </a:xfrm>
          <a:custGeom>
            <a:avLst/>
            <a:gdLst/>
            <a:ahLst/>
            <a:cxnLst/>
            <a:rect l="0" t="0" r="0" b="0"/>
            <a:pathLst>
              <a:path w="2741017" h="3073400">
                <a:moveTo>
                  <a:pt x="0" y="1533525"/>
                </a:moveTo>
                <a:cubicBezTo>
                  <a:pt x="0" y="1032669"/>
                  <a:pt x="116747" y="651868"/>
                  <a:pt x="350242" y="391121"/>
                </a:cubicBezTo>
                <a:cubicBezTo>
                  <a:pt x="583869" y="130374"/>
                  <a:pt x="923925" y="0"/>
                  <a:pt x="1370409" y="0"/>
                </a:cubicBezTo>
                <a:cubicBezTo>
                  <a:pt x="1804590" y="0"/>
                  <a:pt x="2141537" y="128323"/>
                  <a:pt x="2381250" y="384969"/>
                </a:cubicBezTo>
                <a:cubicBezTo>
                  <a:pt x="2621094" y="641615"/>
                  <a:pt x="2741017" y="1024467"/>
                  <a:pt x="2741017" y="1533525"/>
                </a:cubicBezTo>
                <a:cubicBezTo>
                  <a:pt x="2741017" y="2026180"/>
                  <a:pt x="2622153" y="2405989"/>
                  <a:pt x="2384425" y="2672954"/>
                </a:cubicBezTo>
                <a:cubicBezTo>
                  <a:pt x="2146697" y="2939918"/>
                  <a:pt x="1808691" y="3073400"/>
                  <a:pt x="1370409" y="3073400"/>
                </a:cubicBezTo>
                <a:cubicBezTo>
                  <a:pt x="928158" y="3073400"/>
                  <a:pt x="589161" y="2937868"/>
                  <a:pt x="353417" y="2666802"/>
                </a:cubicBezTo>
                <a:cubicBezTo>
                  <a:pt x="117805" y="2395604"/>
                  <a:pt x="0" y="2017845"/>
                  <a:pt x="0" y="1533525"/>
                </a:cubicBezTo>
                <a:close/>
                <a:moveTo>
                  <a:pt x="3621683" y="6172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5" name="Freeform 2055"/>
          <p:cNvSpPr/>
          <p:nvPr/>
        </p:nvSpPr>
        <p:spPr>
          <a:xfrm>
            <a:off x="795883" y="3954361"/>
            <a:ext cx="249584" cy="176657"/>
          </a:xfrm>
          <a:custGeom>
            <a:avLst/>
            <a:gdLst/>
            <a:ahLst/>
            <a:cxnLst/>
            <a:rect l="0" t="0" r="0" b="0"/>
            <a:pathLst>
              <a:path w="9599414" h="6794500">
                <a:moveTo>
                  <a:pt x="6498828" y="6794500"/>
                </a:moveTo>
                <a:lnTo>
                  <a:pt x="5252442" y="2808288"/>
                </a:lnTo>
                <a:cubicBezTo>
                  <a:pt x="5173861" y="2564475"/>
                  <a:pt x="5027084" y="2010701"/>
                  <a:pt x="4812109" y="1146969"/>
                </a:cubicBezTo>
                <a:lnTo>
                  <a:pt x="4762500" y="1146969"/>
                </a:lnTo>
                <a:cubicBezTo>
                  <a:pt x="4597135" y="1870208"/>
                  <a:pt x="4452474" y="2428148"/>
                  <a:pt x="4328517" y="2820790"/>
                </a:cubicBezTo>
                <a:lnTo>
                  <a:pt x="3044825" y="6794500"/>
                </a:lnTo>
                <a:lnTo>
                  <a:pt x="1854200" y="6794500"/>
                </a:lnTo>
                <a:lnTo>
                  <a:pt x="0" y="0"/>
                </a:lnTo>
                <a:lnTo>
                  <a:pt x="1079103" y="0"/>
                </a:lnTo>
                <a:cubicBezTo>
                  <a:pt x="1517253" y="1706960"/>
                  <a:pt x="1851025" y="3006792"/>
                  <a:pt x="2080419" y="3899496"/>
                </a:cubicBezTo>
                <a:cubicBezTo>
                  <a:pt x="2309945" y="4792200"/>
                  <a:pt x="2441244" y="5393532"/>
                  <a:pt x="2474317" y="5703491"/>
                </a:cubicBezTo>
                <a:lnTo>
                  <a:pt x="2523927" y="5703491"/>
                </a:lnTo>
                <a:cubicBezTo>
                  <a:pt x="2569435" y="5467880"/>
                  <a:pt x="2642791" y="5163080"/>
                  <a:pt x="2743994" y="4789091"/>
                </a:cubicBezTo>
                <a:cubicBezTo>
                  <a:pt x="2845329" y="4415103"/>
                  <a:pt x="2933171" y="4118571"/>
                  <a:pt x="3007519" y="3899496"/>
                </a:cubicBezTo>
                <a:lnTo>
                  <a:pt x="4254103" y="0"/>
                </a:lnTo>
                <a:lnTo>
                  <a:pt x="5370314" y="0"/>
                </a:lnTo>
                <a:lnTo>
                  <a:pt x="6585744" y="3899297"/>
                </a:lnTo>
                <a:cubicBezTo>
                  <a:pt x="6817254" y="4610233"/>
                  <a:pt x="6974350" y="5207464"/>
                  <a:pt x="7057033" y="5690990"/>
                </a:cubicBezTo>
                <a:lnTo>
                  <a:pt x="7106642" y="5690990"/>
                </a:lnTo>
                <a:cubicBezTo>
                  <a:pt x="7123178" y="5542161"/>
                  <a:pt x="7167563" y="5312768"/>
                  <a:pt x="7239794" y="5002808"/>
                </a:cubicBezTo>
                <a:cubicBezTo>
                  <a:pt x="7312158" y="4692849"/>
                  <a:pt x="7743164" y="3025246"/>
                  <a:pt x="8532813" y="0"/>
                </a:cubicBezTo>
                <a:lnTo>
                  <a:pt x="9599414" y="0"/>
                </a:lnTo>
                <a:lnTo>
                  <a:pt x="7720409" y="6794500"/>
                </a:lnTo>
                <a:close/>
                <a:moveTo>
                  <a:pt x="-142676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6" name="Freeform 2056"/>
          <p:cNvSpPr/>
          <p:nvPr/>
        </p:nvSpPr>
        <p:spPr>
          <a:xfrm>
            <a:off x="1074498" y="3888683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7" name="Freeform 2057"/>
          <p:cNvSpPr/>
          <p:nvPr/>
        </p:nvSpPr>
        <p:spPr>
          <a:xfrm>
            <a:off x="1159632" y="3880066"/>
            <a:ext cx="26766" cy="25095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8" name="Freeform 2058"/>
          <p:cNvSpPr/>
          <p:nvPr/>
        </p:nvSpPr>
        <p:spPr>
          <a:xfrm>
            <a:off x="1232679" y="3880066"/>
            <a:ext cx="155426" cy="25425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9" name="Freeform 2059"/>
          <p:cNvSpPr/>
          <p:nvPr/>
        </p:nvSpPr>
        <p:spPr>
          <a:xfrm>
            <a:off x="1505787" y="3878415"/>
            <a:ext cx="164945" cy="252603"/>
          </a:xfrm>
          <a:custGeom>
            <a:avLst/>
            <a:gdLst/>
            <a:ahLst/>
            <a:cxnLst/>
            <a:rect l="0" t="0" r="0" b="0"/>
            <a:pathLst>
              <a:path w="6344047" h="9715500">
                <a:moveTo>
                  <a:pt x="3975100" y="3720108"/>
                </a:moveTo>
                <a:lnTo>
                  <a:pt x="2244923" y="3720108"/>
                </a:lnTo>
                <a:lnTo>
                  <a:pt x="2244923" y="9715500"/>
                </a:lnTo>
                <a:lnTo>
                  <a:pt x="1215430" y="9715500"/>
                </a:lnTo>
                <a:lnTo>
                  <a:pt x="1215430" y="3720108"/>
                </a:lnTo>
                <a:lnTo>
                  <a:pt x="0" y="3720108"/>
                </a:lnTo>
                <a:lnTo>
                  <a:pt x="0" y="3254971"/>
                </a:lnTo>
                <a:lnTo>
                  <a:pt x="1215430" y="2882900"/>
                </a:lnTo>
                <a:lnTo>
                  <a:pt x="1215430" y="2504679"/>
                </a:lnTo>
                <a:cubicBezTo>
                  <a:pt x="1215430" y="834893"/>
                  <a:pt x="1945150" y="0"/>
                  <a:pt x="3404592" y="0"/>
                </a:cubicBezTo>
                <a:cubicBezTo>
                  <a:pt x="3764293" y="0"/>
                  <a:pt x="4185973" y="72364"/>
                  <a:pt x="4669631" y="217091"/>
                </a:cubicBezTo>
                <a:lnTo>
                  <a:pt x="4402931" y="1041797"/>
                </a:lnTo>
                <a:cubicBezTo>
                  <a:pt x="4006056" y="913607"/>
                  <a:pt x="3667059" y="849511"/>
                  <a:pt x="3385939" y="849511"/>
                </a:cubicBezTo>
                <a:cubicBezTo>
                  <a:pt x="2997398" y="849511"/>
                  <a:pt x="2710061" y="978694"/>
                  <a:pt x="2523926" y="1237060"/>
                </a:cubicBezTo>
                <a:cubicBezTo>
                  <a:pt x="2337924" y="1495293"/>
                  <a:pt x="2244923" y="1909630"/>
                  <a:pt x="2244923" y="2480072"/>
                </a:cubicBezTo>
                <a:lnTo>
                  <a:pt x="2244923" y="2920207"/>
                </a:lnTo>
                <a:lnTo>
                  <a:pt x="3975100" y="2920207"/>
                </a:lnTo>
                <a:close/>
                <a:moveTo>
                  <a:pt x="5815608" y="9715500"/>
                </a:moveTo>
                <a:moveTo>
                  <a:pt x="6244828" y="9715500"/>
                </a:moveTo>
                <a:lnTo>
                  <a:pt x="5215334" y="9715500"/>
                </a:lnTo>
                <a:lnTo>
                  <a:pt x="5215334" y="2921000"/>
                </a:lnTo>
                <a:lnTo>
                  <a:pt x="6244828" y="2921000"/>
                </a:lnTo>
                <a:close/>
                <a:moveTo>
                  <a:pt x="-179784" y="9715500"/>
                </a:moveTo>
                <a:moveTo>
                  <a:pt x="5128617" y="1076921"/>
                </a:moveTo>
                <a:cubicBezTo>
                  <a:pt x="5128617" y="841310"/>
                  <a:pt x="5186495" y="668735"/>
                  <a:pt x="5302250" y="559197"/>
                </a:cubicBezTo>
                <a:cubicBezTo>
                  <a:pt x="5418005" y="449660"/>
                  <a:pt x="5562732" y="394891"/>
                  <a:pt x="5736431" y="394891"/>
                </a:cubicBezTo>
                <a:cubicBezTo>
                  <a:pt x="5901796" y="394891"/>
                  <a:pt x="6044406" y="450718"/>
                  <a:pt x="6164262" y="562372"/>
                </a:cubicBezTo>
                <a:cubicBezTo>
                  <a:pt x="6284119" y="673894"/>
                  <a:pt x="6344047" y="845410"/>
                  <a:pt x="6344047" y="1076921"/>
                </a:cubicBezTo>
                <a:cubicBezTo>
                  <a:pt x="6344047" y="1308431"/>
                  <a:pt x="6284119" y="1481072"/>
                  <a:pt x="6164262" y="1594843"/>
                </a:cubicBezTo>
                <a:cubicBezTo>
                  <a:pt x="6044406" y="1708481"/>
                  <a:pt x="5901796" y="1765300"/>
                  <a:pt x="5736431" y="1765300"/>
                </a:cubicBezTo>
                <a:cubicBezTo>
                  <a:pt x="5562732" y="1765300"/>
                  <a:pt x="5418005" y="1708481"/>
                  <a:pt x="5302250" y="1594843"/>
                </a:cubicBezTo>
                <a:cubicBezTo>
                  <a:pt x="5186495" y="1481072"/>
                  <a:pt x="5128617" y="1308431"/>
                  <a:pt x="5128617" y="1076921"/>
                </a:cubicBezTo>
                <a:close/>
                <a:moveTo>
                  <a:pt x="8458795" y="9715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0" name="Freeform 2060"/>
          <p:cNvSpPr/>
          <p:nvPr/>
        </p:nvSpPr>
        <p:spPr>
          <a:xfrm>
            <a:off x="1724274" y="39510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1" name="Freeform 2061"/>
          <p:cNvSpPr/>
          <p:nvPr/>
        </p:nvSpPr>
        <p:spPr>
          <a:xfrm>
            <a:off x="1848601" y="39510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2" name="Freeform 2062"/>
          <p:cNvSpPr/>
          <p:nvPr/>
        </p:nvSpPr>
        <p:spPr>
          <a:xfrm>
            <a:off x="2031766" y="39510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3" name="Freeform 2063"/>
          <p:cNvSpPr/>
          <p:nvPr/>
        </p:nvSpPr>
        <p:spPr>
          <a:xfrm>
            <a:off x="566679" y="4415041"/>
            <a:ext cx="71266" cy="79908"/>
          </a:xfrm>
          <a:custGeom>
            <a:avLst/>
            <a:gdLst/>
            <a:ahLst/>
            <a:cxnLst/>
            <a:rect l="0" t="0" r="0" b="0"/>
            <a:pathLst>
              <a:path w="2741017" h="3073400">
                <a:moveTo>
                  <a:pt x="0" y="1533525"/>
                </a:moveTo>
                <a:cubicBezTo>
                  <a:pt x="0" y="1032669"/>
                  <a:pt x="116747" y="651868"/>
                  <a:pt x="350242" y="391121"/>
                </a:cubicBezTo>
                <a:cubicBezTo>
                  <a:pt x="583869" y="130374"/>
                  <a:pt x="923925" y="0"/>
                  <a:pt x="1370409" y="0"/>
                </a:cubicBezTo>
                <a:cubicBezTo>
                  <a:pt x="1804590" y="0"/>
                  <a:pt x="2141537" y="128323"/>
                  <a:pt x="2381250" y="384969"/>
                </a:cubicBezTo>
                <a:cubicBezTo>
                  <a:pt x="2621094" y="641615"/>
                  <a:pt x="2741017" y="1024467"/>
                  <a:pt x="2741017" y="1533525"/>
                </a:cubicBezTo>
                <a:cubicBezTo>
                  <a:pt x="2741017" y="2026180"/>
                  <a:pt x="2622153" y="2405989"/>
                  <a:pt x="2384425" y="2672954"/>
                </a:cubicBezTo>
                <a:cubicBezTo>
                  <a:pt x="2146697" y="2939918"/>
                  <a:pt x="1808691" y="3073400"/>
                  <a:pt x="1370409" y="3073400"/>
                </a:cubicBezTo>
                <a:cubicBezTo>
                  <a:pt x="928158" y="3073400"/>
                  <a:pt x="589161" y="2937868"/>
                  <a:pt x="353417" y="2666802"/>
                </a:cubicBezTo>
                <a:cubicBezTo>
                  <a:pt x="117805" y="2395604"/>
                  <a:pt x="0" y="2017845"/>
                  <a:pt x="0" y="1533525"/>
                </a:cubicBezTo>
                <a:close/>
                <a:moveTo>
                  <a:pt x="3621683" y="6172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4" name="Freeform 2064"/>
          <p:cNvSpPr/>
          <p:nvPr/>
        </p:nvSpPr>
        <p:spPr>
          <a:xfrm>
            <a:off x="819269" y="43955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5" name="Freeform 2065"/>
          <p:cNvSpPr/>
          <p:nvPr/>
        </p:nvSpPr>
        <p:spPr>
          <a:xfrm>
            <a:off x="951141" y="4333183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6" name="Freeform 2066"/>
          <p:cNvSpPr/>
          <p:nvPr/>
        </p:nvSpPr>
        <p:spPr>
          <a:xfrm>
            <a:off x="1024992" y="43955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7" name="Freeform 2067"/>
          <p:cNvSpPr/>
          <p:nvPr/>
        </p:nvSpPr>
        <p:spPr>
          <a:xfrm>
            <a:off x="1190899" y="4333183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8" name="Freeform 2068"/>
          <p:cNvSpPr/>
          <p:nvPr/>
        </p:nvSpPr>
        <p:spPr>
          <a:xfrm>
            <a:off x="1276034" y="43955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9" name="Freeform 2069"/>
          <p:cNvSpPr/>
          <p:nvPr/>
        </p:nvSpPr>
        <p:spPr>
          <a:xfrm>
            <a:off x="1455963" y="4395559"/>
            <a:ext cx="166709" cy="259207"/>
          </a:xfrm>
          <a:custGeom>
            <a:avLst/>
            <a:gdLst/>
            <a:ahLst/>
            <a:cxnLst/>
            <a:rect l="0" t="0" r="0" b="0"/>
            <a:pathLst>
              <a:path w="6411912" h="9969500">
                <a:moveTo>
                  <a:pt x="6411912" y="127000"/>
                </a:moveTo>
                <a:lnTo>
                  <a:pt x="6411912" y="778074"/>
                </a:lnTo>
                <a:lnTo>
                  <a:pt x="5153223" y="926902"/>
                </a:lnTo>
                <a:cubicBezTo>
                  <a:pt x="5268979" y="1071497"/>
                  <a:pt x="5372298" y="1260475"/>
                  <a:pt x="5463183" y="1493838"/>
                </a:cubicBezTo>
                <a:cubicBezTo>
                  <a:pt x="5554199" y="1727068"/>
                  <a:pt x="5599708" y="1990329"/>
                  <a:pt x="5599708" y="2283619"/>
                </a:cubicBezTo>
                <a:cubicBezTo>
                  <a:pt x="5599708" y="2948517"/>
                  <a:pt x="5372298" y="3479205"/>
                  <a:pt x="4917480" y="3875683"/>
                </a:cubicBezTo>
                <a:cubicBezTo>
                  <a:pt x="4462793" y="4272161"/>
                  <a:pt x="3838575" y="4470400"/>
                  <a:pt x="3044825" y="4470400"/>
                </a:cubicBezTo>
                <a:cubicBezTo>
                  <a:pt x="2842154" y="4470400"/>
                  <a:pt x="2651985" y="4453864"/>
                  <a:pt x="2474317" y="4420791"/>
                </a:cubicBezTo>
                <a:cubicBezTo>
                  <a:pt x="2036035" y="4652434"/>
                  <a:pt x="1816894" y="4944137"/>
                  <a:pt x="1816894" y="5295900"/>
                </a:cubicBezTo>
                <a:cubicBezTo>
                  <a:pt x="1816894" y="5482035"/>
                  <a:pt x="1893358" y="5619618"/>
                  <a:pt x="2046287" y="5708650"/>
                </a:cubicBezTo>
                <a:cubicBezTo>
                  <a:pt x="2199349" y="5797550"/>
                  <a:pt x="2461882" y="5842000"/>
                  <a:pt x="2833886" y="5842000"/>
                </a:cubicBezTo>
                <a:lnTo>
                  <a:pt x="4037012" y="5842000"/>
                </a:lnTo>
                <a:cubicBezTo>
                  <a:pt x="4772819" y="5842000"/>
                  <a:pt x="5338101" y="5996980"/>
                  <a:pt x="5732859" y="6306940"/>
                </a:cubicBezTo>
                <a:cubicBezTo>
                  <a:pt x="6127750" y="6616767"/>
                  <a:pt x="6325195" y="7067086"/>
                  <a:pt x="6325195" y="7657901"/>
                </a:cubicBezTo>
                <a:cubicBezTo>
                  <a:pt x="6325195" y="8409847"/>
                  <a:pt x="6023372" y="8983067"/>
                  <a:pt x="5419725" y="9377560"/>
                </a:cubicBezTo>
                <a:cubicBezTo>
                  <a:pt x="4816210" y="9772187"/>
                  <a:pt x="3935677" y="9969500"/>
                  <a:pt x="2778125" y="9969500"/>
                </a:cubicBezTo>
                <a:cubicBezTo>
                  <a:pt x="1889257" y="9969500"/>
                  <a:pt x="1203986" y="9804201"/>
                  <a:pt x="722312" y="9473604"/>
                </a:cubicBezTo>
                <a:cubicBezTo>
                  <a:pt x="240771" y="9143140"/>
                  <a:pt x="0" y="8676348"/>
                  <a:pt x="0" y="8073231"/>
                </a:cubicBezTo>
                <a:cubicBezTo>
                  <a:pt x="0" y="7660084"/>
                  <a:pt x="132291" y="7302698"/>
                  <a:pt x="396875" y="7001073"/>
                </a:cubicBezTo>
                <a:cubicBezTo>
                  <a:pt x="661458" y="6699581"/>
                  <a:pt x="1033528" y="6495124"/>
                  <a:pt x="1513086" y="6387704"/>
                </a:cubicBezTo>
                <a:cubicBezTo>
                  <a:pt x="1339387" y="6309122"/>
                  <a:pt x="1193601" y="6187149"/>
                  <a:pt x="1075730" y="6021785"/>
                </a:cubicBezTo>
                <a:cubicBezTo>
                  <a:pt x="957990" y="5856288"/>
                  <a:pt x="899120" y="5663936"/>
                  <a:pt x="899120" y="5444729"/>
                </a:cubicBezTo>
                <a:cubicBezTo>
                  <a:pt x="899120" y="5196549"/>
                  <a:pt x="965266" y="4979393"/>
                  <a:pt x="1097558" y="4793258"/>
                </a:cubicBezTo>
                <a:cubicBezTo>
                  <a:pt x="1229849" y="4607124"/>
                  <a:pt x="1438606" y="4427207"/>
                  <a:pt x="1723826" y="4253508"/>
                </a:cubicBezTo>
                <a:cubicBezTo>
                  <a:pt x="1372460" y="4108781"/>
                  <a:pt x="1086181" y="3862851"/>
                  <a:pt x="864989" y="3515718"/>
                </a:cubicBezTo>
                <a:cubicBezTo>
                  <a:pt x="643797" y="3168452"/>
                  <a:pt x="533201" y="2771577"/>
                  <a:pt x="533201" y="2325093"/>
                </a:cubicBezTo>
                <a:cubicBezTo>
                  <a:pt x="533201" y="1581084"/>
                  <a:pt x="756444" y="1007600"/>
                  <a:pt x="1202928" y="604640"/>
                </a:cubicBezTo>
                <a:cubicBezTo>
                  <a:pt x="1649412" y="201547"/>
                  <a:pt x="2281965" y="0"/>
                  <a:pt x="3100586" y="0"/>
                </a:cubicBezTo>
                <a:cubicBezTo>
                  <a:pt x="3456186" y="0"/>
                  <a:pt x="3776596" y="42334"/>
                  <a:pt x="4061817" y="127000"/>
                </a:cubicBezTo>
                <a:close/>
                <a:moveTo>
                  <a:pt x="6552605" y="6921500"/>
                </a:moveTo>
                <a:moveTo>
                  <a:pt x="992187" y="8060729"/>
                </a:moveTo>
                <a:cubicBezTo>
                  <a:pt x="992187" y="8428235"/>
                  <a:pt x="1147233" y="8706974"/>
                  <a:pt x="1457325" y="8896945"/>
                </a:cubicBezTo>
                <a:cubicBezTo>
                  <a:pt x="1767417" y="9086916"/>
                  <a:pt x="2211850" y="9181901"/>
                  <a:pt x="2790626" y="9181901"/>
                </a:cubicBezTo>
                <a:cubicBezTo>
                  <a:pt x="3654623" y="9181901"/>
                  <a:pt x="4294319" y="9052851"/>
                  <a:pt x="4709715" y="8794750"/>
                </a:cubicBezTo>
                <a:cubicBezTo>
                  <a:pt x="5125244" y="8536648"/>
                  <a:pt x="5333008" y="8186605"/>
                  <a:pt x="5333008" y="7744618"/>
                </a:cubicBezTo>
                <a:cubicBezTo>
                  <a:pt x="5333008" y="7377112"/>
                  <a:pt x="5219303" y="7122120"/>
                  <a:pt x="4991894" y="6979642"/>
                </a:cubicBezTo>
                <a:cubicBezTo>
                  <a:pt x="4764616" y="6837165"/>
                  <a:pt x="4336785" y="6765925"/>
                  <a:pt x="3708400" y="6765925"/>
                </a:cubicBezTo>
                <a:lnTo>
                  <a:pt x="2474317" y="6765925"/>
                </a:lnTo>
                <a:cubicBezTo>
                  <a:pt x="2007195" y="6765925"/>
                  <a:pt x="1643393" y="6877447"/>
                  <a:pt x="1382911" y="7100490"/>
                </a:cubicBezTo>
                <a:cubicBezTo>
                  <a:pt x="1122428" y="7323534"/>
                  <a:pt x="992187" y="7643614"/>
                  <a:pt x="992187" y="8060729"/>
                </a:cubicBezTo>
                <a:close/>
                <a:moveTo>
                  <a:pt x="-1381124" y="6921500"/>
                </a:moveTo>
                <a:moveTo>
                  <a:pt x="1550194" y="2300288"/>
                </a:moveTo>
                <a:cubicBezTo>
                  <a:pt x="1550194" y="2775612"/>
                  <a:pt x="1684536" y="3135247"/>
                  <a:pt x="1953220" y="3379193"/>
                </a:cubicBezTo>
                <a:cubicBezTo>
                  <a:pt x="2222037" y="3623006"/>
                  <a:pt x="2596224" y="3744913"/>
                  <a:pt x="3075781" y="3744913"/>
                </a:cubicBezTo>
                <a:cubicBezTo>
                  <a:pt x="4080404" y="3744913"/>
                  <a:pt x="4582715" y="3257154"/>
                  <a:pt x="4582715" y="2281635"/>
                </a:cubicBezTo>
                <a:cubicBezTo>
                  <a:pt x="4582715" y="1260740"/>
                  <a:pt x="4074186" y="750293"/>
                  <a:pt x="3057128" y="750293"/>
                </a:cubicBezTo>
                <a:cubicBezTo>
                  <a:pt x="2573470" y="750293"/>
                  <a:pt x="2201399" y="880534"/>
                  <a:pt x="1940917" y="1141016"/>
                </a:cubicBezTo>
                <a:cubicBezTo>
                  <a:pt x="1680435" y="1401366"/>
                  <a:pt x="1550194" y="1787790"/>
                  <a:pt x="1550194" y="2300288"/>
                </a:cubicBezTo>
                <a:close/>
                <a:moveTo>
                  <a:pt x="4379317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0" name="Freeform 2070"/>
          <p:cNvSpPr/>
          <p:nvPr/>
        </p:nvSpPr>
        <p:spPr>
          <a:xfrm>
            <a:off x="1774183" y="43955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1" name="Freeform 2071"/>
          <p:cNvSpPr/>
          <p:nvPr/>
        </p:nvSpPr>
        <p:spPr>
          <a:xfrm>
            <a:off x="1932511" y="43955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2" name="Freeform 2072"/>
          <p:cNvSpPr/>
          <p:nvPr/>
        </p:nvSpPr>
        <p:spPr>
          <a:xfrm>
            <a:off x="2113741" y="43958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3" name="Freeform 2073"/>
          <p:cNvSpPr/>
          <p:nvPr/>
        </p:nvSpPr>
        <p:spPr>
          <a:xfrm>
            <a:off x="2437117" y="4324566"/>
            <a:ext cx="26766" cy="25095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4" name="Freeform 2074"/>
          <p:cNvSpPr/>
          <p:nvPr/>
        </p:nvSpPr>
        <p:spPr>
          <a:xfrm>
            <a:off x="2510163" y="43955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5" name="Freeform 2075"/>
          <p:cNvSpPr/>
          <p:nvPr/>
        </p:nvSpPr>
        <p:spPr>
          <a:xfrm>
            <a:off x="2676235" y="4398861"/>
            <a:ext cx="165425" cy="176657"/>
          </a:xfrm>
          <a:custGeom>
            <a:avLst/>
            <a:gdLst/>
            <a:ahLst/>
            <a:cxnLst/>
            <a:rect l="0" t="0" r="0" b="0"/>
            <a:pathLst>
              <a:path w="6362501" h="6794500">
                <a:moveTo>
                  <a:pt x="2579687" y="6794500"/>
                </a:moveTo>
                <a:lnTo>
                  <a:pt x="0" y="0"/>
                </a:lnTo>
                <a:lnTo>
                  <a:pt x="1103907" y="0"/>
                </a:lnTo>
                <a:lnTo>
                  <a:pt x="2567384" y="4029671"/>
                </a:lnTo>
                <a:cubicBezTo>
                  <a:pt x="2898113" y="4971984"/>
                  <a:pt x="3092383" y="5583635"/>
                  <a:pt x="3150195" y="5864622"/>
                </a:cubicBezTo>
                <a:lnTo>
                  <a:pt x="3199804" y="5864622"/>
                </a:lnTo>
                <a:cubicBezTo>
                  <a:pt x="3245312" y="5645547"/>
                  <a:pt x="3388981" y="5191985"/>
                  <a:pt x="3630810" y="4503936"/>
                </a:cubicBezTo>
                <a:cubicBezTo>
                  <a:pt x="3872639" y="3815755"/>
                  <a:pt x="4415234" y="2314443"/>
                  <a:pt x="5258593" y="0"/>
                </a:cubicBezTo>
                <a:lnTo>
                  <a:pt x="6362501" y="0"/>
                </a:lnTo>
                <a:lnTo>
                  <a:pt x="3782814" y="6794500"/>
                </a:lnTo>
                <a:close/>
                <a:moveTo>
                  <a:pt x="0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6" name="Freeform 2076"/>
          <p:cNvSpPr/>
          <p:nvPr/>
        </p:nvSpPr>
        <p:spPr>
          <a:xfrm>
            <a:off x="2859548" y="43955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7" name="Freeform 2077"/>
          <p:cNvSpPr/>
          <p:nvPr/>
        </p:nvSpPr>
        <p:spPr>
          <a:xfrm>
            <a:off x="3053996" y="4324566"/>
            <a:ext cx="26766" cy="25095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8" name="Freeform 2078"/>
          <p:cNvSpPr/>
          <p:nvPr/>
        </p:nvSpPr>
        <p:spPr>
          <a:xfrm>
            <a:off x="3125593" y="43955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9" name="Freeform 2079"/>
          <p:cNvSpPr/>
          <p:nvPr/>
        </p:nvSpPr>
        <p:spPr>
          <a:xfrm>
            <a:off x="3407696" y="43958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80" name="Freeform 2080"/>
          <p:cNvSpPr/>
          <p:nvPr/>
        </p:nvSpPr>
        <p:spPr>
          <a:xfrm>
            <a:off x="3603911" y="43955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81" name="Freeform 2081"/>
          <p:cNvSpPr/>
          <p:nvPr/>
        </p:nvSpPr>
        <p:spPr>
          <a:xfrm>
            <a:off x="3796094" y="4324566"/>
            <a:ext cx="155426" cy="25425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82" name="Freeform 2082"/>
          <p:cNvSpPr/>
          <p:nvPr/>
        </p:nvSpPr>
        <p:spPr>
          <a:xfrm>
            <a:off x="4134773" y="4395559"/>
            <a:ext cx="252004" cy="179959"/>
          </a:xfrm>
          <a:custGeom>
            <a:avLst/>
            <a:gdLst/>
            <a:ahLst/>
            <a:cxnLst/>
            <a:rect l="0" t="0" r="0" b="0"/>
            <a:pathLst>
              <a:path w="9692481" h="6921500">
                <a:moveTo>
                  <a:pt x="8662987" y="6921500"/>
                </a:moveTo>
                <a:lnTo>
                  <a:pt x="8662987" y="2499321"/>
                </a:lnTo>
                <a:cubicBezTo>
                  <a:pt x="8662987" y="1957586"/>
                  <a:pt x="8547232" y="1551319"/>
                  <a:pt x="8315722" y="1280518"/>
                </a:cubicBezTo>
                <a:cubicBezTo>
                  <a:pt x="8084211" y="1009717"/>
                  <a:pt x="7724576" y="874316"/>
                  <a:pt x="7236817" y="874316"/>
                </a:cubicBezTo>
                <a:cubicBezTo>
                  <a:pt x="6595996" y="874316"/>
                  <a:pt x="6122590" y="1058334"/>
                  <a:pt x="5816600" y="1426369"/>
                </a:cubicBezTo>
                <a:cubicBezTo>
                  <a:pt x="5510742" y="1794272"/>
                  <a:pt x="5357812" y="2360745"/>
                  <a:pt x="5357812" y="3125788"/>
                </a:cubicBezTo>
                <a:lnTo>
                  <a:pt x="5357812" y="6921500"/>
                </a:lnTo>
                <a:lnTo>
                  <a:pt x="4328517" y="6921500"/>
                </a:lnTo>
                <a:lnTo>
                  <a:pt x="4328517" y="2499321"/>
                </a:lnTo>
                <a:cubicBezTo>
                  <a:pt x="4328517" y="1957586"/>
                  <a:pt x="4212762" y="1551319"/>
                  <a:pt x="3981251" y="1280518"/>
                </a:cubicBezTo>
                <a:cubicBezTo>
                  <a:pt x="3749741" y="1009717"/>
                  <a:pt x="3387989" y="874316"/>
                  <a:pt x="2895997" y="874316"/>
                </a:cubicBezTo>
                <a:cubicBezTo>
                  <a:pt x="2251075" y="874316"/>
                  <a:pt x="1778727" y="1067661"/>
                  <a:pt x="1478954" y="1454349"/>
                </a:cubicBezTo>
                <a:cubicBezTo>
                  <a:pt x="1179314" y="1840905"/>
                  <a:pt x="1029494" y="2474516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100"/>
                </a:lnTo>
                <a:lnTo>
                  <a:pt x="1054298" y="1054100"/>
                </a:lnTo>
                <a:cubicBezTo>
                  <a:pt x="1248635" y="723371"/>
                  <a:pt x="1522478" y="465006"/>
                  <a:pt x="1875829" y="279004"/>
                </a:cubicBezTo>
                <a:cubicBezTo>
                  <a:pt x="2229313" y="93002"/>
                  <a:pt x="2625196" y="0"/>
                  <a:pt x="3063478" y="0"/>
                </a:cubicBezTo>
                <a:cubicBezTo>
                  <a:pt x="4125912" y="0"/>
                  <a:pt x="4820444" y="384440"/>
                  <a:pt x="5147072" y="1153319"/>
                </a:cubicBezTo>
                <a:lnTo>
                  <a:pt x="5196681" y="1153319"/>
                </a:lnTo>
                <a:cubicBezTo>
                  <a:pt x="5399219" y="797851"/>
                  <a:pt x="5692709" y="516798"/>
                  <a:pt x="6077148" y="310158"/>
                </a:cubicBezTo>
                <a:cubicBezTo>
                  <a:pt x="6461720" y="103386"/>
                  <a:pt x="6899936" y="0"/>
                  <a:pt x="7391797" y="0"/>
                </a:cubicBezTo>
                <a:cubicBezTo>
                  <a:pt x="8160808" y="0"/>
                  <a:pt x="8736475" y="197446"/>
                  <a:pt x="9118798" y="592336"/>
                </a:cubicBezTo>
                <a:cubicBezTo>
                  <a:pt x="9501253" y="987227"/>
                  <a:pt x="9692481" y="1618787"/>
                  <a:pt x="9692481" y="2487018"/>
                </a:cubicBezTo>
                <a:lnTo>
                  <a:pt x="9692481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83" name="Freeform 2083"/>
          <p:cNvSpPr/>
          <p:nvPr/>
        </p:nvSpPr>
        <p:spPr>
          <a:xfrm>
            <a:off x="4431431" y="43955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84" name="Freeform 2084"/>
          <p:cNvSpPr/>
          <p:nvPr/>
        </p:nvSpPr>
        <p:spPr>
          <a:xfrm>
            <a:off x="4625880" y="4324566"/>
            <a:ext cx="26766" cy="25095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85" name="Freeform 2085"/>
          <p:cNvSpPr/>
          <p:nvPr/>
        </p:nvSpPr>
        <p:spPr>
          <a:xfrm>
            <a:off x="4685383" y="43579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86" name="Freeform 2086"/>
          <p:cNvSpPr/>
          <p:nvPr/>
        </p:nvSpPr>
        <p:spPr>
          <a:xfrm>
            <a:off x="4822439" y="4333183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87" name="Freeform 2087"/>
          <p:cNvSpPr/>
          <p:nvPr/>
        </p:nvSpPr>
        <p:spPr>
          <a:xfrm>
            <a:off x="4907574" y="43955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88" name="Freeform 2088"/>
          <p:cNvSpPr/>
          <p:nvPr/>
        </p:nvSpPr>
        <p:spPr>
          <a:xfrm>
            <a:off x="5087503" y="4395559"/>
            <a:ext cx="166709" cy="259207"/>
          </a:xfrm>
          <a:custGeom>
            <a:avLst/>
            <a:gdLst/>
            <a:ahLst/>
            <a:cxnLst/>
            <a:rect l="0" t="0" r="0" b="0"/>
            <a:pathLst>
              <a:path w="6411912" h="9969500">
                <a:moveTo>
                  <a:pt x="6411912" y="127000"/>
                </a:moveTo>
                <a:lnTo>
                  <a:pt x="6411912" y="778074"/>
                </a:lnTo>
                <a:lnTo>
                  <a:pt x="5153223" y="926902"/>
                </a:lnTo>
                <a:cubicBezTo>
                  <a:pt x="5268979" y="1071497"/>
                  <a:pt x="5372298" y="1260475"/>
                  <a:pt x="5463183" y="1493838"/>
                </a:cubicBezTo>
                <a:cubicBezTo>
                  <a:pt x="5554199" y="1727068"/>
                  <a:pt x="5599708" y="1990329"/>
                  <a:pt x="5599708" y="2283619"/>
                </a:cubicBezTo>
                <a:cubicBezTo>
                  <a:pt x="5599708" y="2948517"/>
                  <a:pt x="5372298" y="3479205"/>
                  <a:pt x="4917480" y="3875683"/>
                </a:cubicBezTo>
                <a:cubicBezTo>
                  <a:pt x="4462793" y="4272161"/>
                  <a:pt x="3838575" y="4470400"/>
                  <a:pt x="3044825" y="4470400"/>
                </a:cubicBezTo>
                <a:cubicBezTo>
                  <a:pt x="2842154" y="4470400"/>
                  <a:pt x="2651985" y="4453864"/>
                  <a:pt x="2474317" y="4420791"/>
                </a:cubicBezTo>
                <a:cubicBezTo>
                  <a:pt x="2036035" y="4652434"/>
                  <a:pt x="1816894" y="4944137"/>
                  <a:pt x="1816894" y="5295900"/>
                </a:cubicBezTo>
                <a:cubicBezTo>
                  <a:pt x="1816894" y="5482035"/>
                  <a:pt x="1893358" y="5619618"/>
                  <a:pt x="2046287" y="5708650"/>
                </a:cubicBezTo>
                <a:cubicBezTo>
                  <a:pt x="2199349" y="5797550"/>
                  <a:pt x="2461882" y="5842000"/>
                  <a:pt x="2833886" y="5842000"/>
                </a:cubicBezTo>
                <a:lnTo>
                  <a:pt x="4037012" y="5842000"/>
                </a:lnTo>
                <a:cubicBezTo>
                  <a:pt x="4772819" y="5842000"/>
                  <a:pt x="5338101" y="5996980"/>
                  <a:pt x="5732859" y="6306940"/>
                </a:cubicBezTo>
                <a:cubicBezTo>
                  <a:pt x="6127750" y="6616767"/>
                  <a:pt x="6325195" y="7067086"/>
                  <a:pt x="6325195" y="7657901"/>
                </a:cubicBezTo>
                <a:cubicBezTo>
                  <a:pt x="6325195" y="8409847"/>
                  <a:pt x="6023372" y="8983067"/>
                  <a:pt x="5419725" y="9377560"/>
                </a:cubicBezTo>
                <a:cubicBezTo>
                  <a:pt x="4816210" y="9772187"/>
                  <a:pt x="3935677" y="9969500"/>
                  <a:pt x="2778125" y="9969500"/>
                </a:cubicBezTo>
                <a:cubicBezTo>
                  <a:pt x="1889257" y="9969500"/>
                  <a:pt x="1203986" y="9804201"/>
                  <a:pt x="722312" y="9473604"/>
                </a:cubicBezTo>
                <a:cubicBezTo>
                  <a:pt x="240771" y="9143140"/>
                  <a:pt x="0" y="8676348"/>
                  <a:pt x="0" y="8073231"/>
                </a:cubicBezTo>
                <a:cubicBezTo>
                  <a:pt x="0" y="7660084"/>
                  <a:pt x="132291" y="7302698"/>
                  <a:pt x="396875" y="7001073"/>
                </a:cubicBezTo>
                <a:cubicBezTo>
                  <a:pt x="661458" y="6699581"/>
                  <a:pt x="1033528" y="6495124"/>
                  <a:pt x="1513086" y="6387704"/>
                </a:cubicBezTo>
                <a:cubicBezTo>
                  <a:pt x="1339387" y="6309122"/>
                  <a:pt x="1193601" y="6187149"/>
                  <a:pt x="1075730" y="6021785"/>
                </a:cubicBezTo>
                <a:cubicBezTo>
                  <a:pt x="957990" y="5856288"/>
                  <a:pt x="899120" y="5663936"/>
                  <a:pt x="899120" y="5444729"/>
                </a:cubicBezTo>
                <a:cubicBezTo>
                  <a:pt x="899120" y="5196549"/>
                  <a:pt x="965266" y="4979393"/>
                  <a:pt x="1097558" y="4793258"/>
                </a:cubicBezTo>
                <a:cubicBezTo>
                  <a:pt x="1229849" y="4607124"/>
                  <a:pt x="1438606" y="4427207"/>
                  <a:pt x="1723826" y="4253508"/>
                </a:cubicBezTo>
                <a:cubicBezTo>
                  <a:pt x="1372460" y="4108781"/>
                  <a:pt x="1086181" y="3862851"/>
                  <a:pt x="864989" y="3515718"/>
                </a:cubicBezTo>
                <a:cubicBezTo>
                  <a:pt x="643797" y="3168452"/>
                  <a:pt x="533201" y="2771577"/>
                  <a:pt x="533201" y="2325093"/>
                </a:cubicBezTo>
                <a:cubicBezTo>
                  <a:pt x="533201" y="1581084"/>
                  <a:pt x="756444" y="1007600"/>
                  <a:pt x="1202928" y="604640"/>
                </a:cubicBezTo>
                <a:cubicBezTo>
                  <a:pt x="1649412" y="201547"/>
                  <a:pt x="2281965" y="0"/>
                  <a:pt x="3100586" y="0"/>
                </a:cubicBezTo>
                <a:cubicBezTo>
                  <a:pt x="3456186" y="0"/>
                  <a:pt x="3776596" y="42334"/>
                  <a:pt x="4061817" y="127000"/>
                </a:cubicBezTo>
                <a:close/>
                <a:moveTo>
                  <a:pt x="6552605" y="6921500"/>
                </a:moveTo>
                <a:moveTo>
                  <a:pt x="992187" y="8060729"/>
                </a:moveTo>
                <a:cubicBezTo>
                  <a:pt x="992187" y="8428235"/>
                  <a:pt x="1147233" y="8706974"/>
                  <a:pt x="1457325" y="8896945"/>
                </a:cubicBezTo>
                <a:cubicBezTo>
                  <a:pt x="1767417" y="9086916"/>
                  <a:pt x="2211850" y="9181901"/>
                  <a:pt x="2790626" y="9181901"/>
                </a:cubicBezTo>
                <a:cubicBezTo>
                  <a:pt x="3654623" y="9181901"/>
                  <a:pt x="4294319" y="9052851"/>
                  <a:pt x="4709715" y="8794750"/>
                </a:cubicBezTo>
                <a:cubicBezTo>
                  <a:pt x="5125244" y="8536648"/>
                  <a:pt x="5333008" y="8186605"/>
                  <a:pt x="5333008" y="7744618"/>
                </a:cubicBezTo>
                <a:cubicBezTo>
                  <a:pt x="5333008" y="7377112"/>
                  <a:pt x="5219303" y="7122120"/>
                  <a:pt x="4991894" y="6979642"/>
                </a:cubicBezTo>
                <a:cubicBezTo>
                  <a:pt x="4764616" y="6837165"/>
                  <a:pt x="4336785" y="6765925"/>
                  <a:pt x="3708400" y="6765925"/>
                </a:cubicBezTo>
                <a:lnTo>
                  <a:pt x="2474317" y="6765925"/>
                </a:lnTo>
                <a:cubicBezTo>
                  <a:pt x="2007195" y="6765925"/>
                  <a:pt x="1643393" y="6877447"/>
                  <a:pt x="1382911" y="7100490"/>
                </a:cubicBezTo>
                <a:cubicBezTo>
                  <a:pt x="1122428" y="7323534"/>
                  <a:pt x="992187" y="7643614"/>
                  <a:pt x="992187" y="8060729"/>
                </a:cubicBezTo>
                <a:close/>
                <a:moveTo>
                  <a:pt x="-1381124" y="6921500"/>
                </a:moveTo>
                <a:moveTo>
                  <a:pt x="1550194" y="2300288"/>
                </a:moveTo>
                <a:cubicBezTo>
                  <a:pt x="1550194" y="2775612"/>
                  <a:pt x="1684536" y="3135247"/>
                  <a:pt x="1953220" y="3379193"/>
                </a:cubicBezTo>
                <a:cubicBezTo>
                  <a:pt x="2222037" y="3623006"/>
                  <a:pt x="2596224" y="3744913"/>
                  <a:pt x="3075781" y="3744913"/>
                </a:cubicBezTo>
                <a:cubicBezTo>
                  <a:pt x="4080404" y="3744913"/>
                  <a:pt x="4582715" y="3257154"/>
                  <a:pt x="4582715" y="2281635"/>
                </a:cubicBezTo>
                <a:cubicBezTo>
                  <a:pt x="4582715" y="1260740"/>
                  <a:pt x="4074186" y="750293"/>
                  <a:pt x="3057128" y="750293"/>
                </a:cubicBezTo>
                <a:cubicBezTo>
                  <a:pt x="2573470" y="750293"/>
                  <a:pt x="2201399" y="880534"/>
                  <a:pt x="1940917" y="1141016"/>
                </a:cubicBezTo>
                <a:cubicBezTo>
                  <a:pt x="1680435" y="1401366"/>
                  <a:pt x="1550194" y="1787790"/>
                  <a:pt x="1550194" y="2300288"/>
                </a:cubicBezTo>
                <a:close/>
                <a:moveTo>
                  <a:pt x="4379317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89" name="Freeform 2089"/>
          <p:cNvSpPr/>
          <p:nvPr/>
        </p:nvSpPr>
        <p:spPr>
          <a:xfrm>
            <a:off x="5405723" y="43955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90" name="Freeform 2090"/>
          <p:cNvSpPr/>
          <p:nvPr/>
        </p:nvSpPr>
        <p:spPr>
          <a:xfrm>
            <a:off x="5564051" y="43955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91" name="Freeform 2091"/>
          <p:cNvSpPr/>
          <p:nvPr/>
        </p:nvSpPr>
        <p:spPr>
          <a:xfrm>
            <a:off x="5745281" y="43958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92" name="Freeform 2092"/>
          <p:cNvSpPr/>
          <p:nvPr/>
        </p:nvSpPr>
        <p:spPr>
          <a:xfrm>
            <a:off x="566359" y="4663383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93" name="Freeform 2093"/>
          <p:cNvSpPr/>
          <p:nvPr/>
        </p:nvSpPr>
        <p:spPr>
          <a:xfrm>
            <a:off x="641660" y="4725759"/>
            <a:ext cx="127694" cy="183261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94" name="Freeform 2094"/>
          <p:cNvSpPr/>
          <p:nvPr/>
        </p:nvSpPr>
        <p:spPr>
          <a:xfrm>
            <a:off x="798208" y="47257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95" name="Rectangle 2095"/>
          <p:cNvSpPr/>
          <p:nvPr/>
        </p:nvSpPr>
        <p:spPr>
          <a:xfrm>
            <a:off x="540237" y="5247145"/>
            <a:ext cx="5413565" cy="1058620"/>
          </a:xfrm>
          <a:prstGeom prst="rect">
            <a:avLst/>
          </a:prstGeom>
        </p:spPr>
      </p:sp>
      <p:sp>
        <p:nvSpPr>
          <p:cNvPr id="2096" name="Freeform 2096"/>
          <p:cNvSpPr/>
          <p:nvPr/>
        </p:nvSpPr>
        <p:spPr>
          <a:xfrm>
            <a:off x="540237" y="5329365"/>
            <a:ext cx="208954" cy="236753"/>
          </a:xfrm>
          <a:custGeom>
            <a:avLst/>
            <a:gdLst/>
            <a:ahLst/>
            <a:cxnLst/>
            <a:rect l="0" t="0" r="0" b="0"/>
            <a:pathLst>
              <a:path w="8036718" h="9105900">
                <a:moveTo>
                  <a:pt x="6945312" y="9105900"/>
                </a:moveTo>
                <a:lnTo>
                  <a:pt x="5816798" y="6219230"/>
                </a:lnTo>
                <a:lnTo>
                  <a:pt x="2182812" y="6219230"/>
                </a:lnTo>
                <a:lnTo>
                  <a:pt x="1066601" y="9105900"/>
                </a:lnTo>
                <a:lnTo>
                  <a:pt x="0" y="9105900"/>
                </a:lnTo>
                <a:lnTo>
                  <a:pt x="3584376" y="0"/>
                </a:lnTo>
                <a:lnTo>
                  <a:pt x="4470995" y="0"/>
                </a:lnTo>
                <a:lnTo>
                  <a:pt x="8036718" y="9105900"/>
                </a:lnTo>
                <a:close/>
                <a:moveTo>
                  <a:pt x="0" y="9105900"/>
                </a:moveTo>
                <a:moveTo>
                  <a:pt x="5487987" y="5270500"/>
                </a:moveTo>
                <a:lnTo>
                  <a:pt x="4433887" y="2461618"/>
                </a:lnTo>
                <a:cubicBezTo>
                  <a:pt x="4297494" y="2106150"/>
                  <a:pt x="4156935" y="1670050"/>
                  <a:pt x="4012207" y="1153319"/>
                </a:cubicBezTo>
                <a:cubicBezTo>
                  <a:pt x="3921191" y="1550194"/>
                  <a:pt x="3790950" y="1986294"/>
                  <a:pt x="3621484" y="2461618"/>
                </a:cubicBezTo>
                <a:lnTo>
                  <a:pt x="2554882" y="5270500"/>
                </a:lnTo>
                <a:close/>
                <a:moveTo>
                  <a:pt x="3835400" y="91059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97" name="Freeform 2097"/>
          <p:cNvSpPr/>
          <p:nvPr/>
        </p:nvSpPr>
        <p:spPr>
          <a:xfrm>
            <a:off x="776937" y="53861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98" name="Freeform 2098"/>
          <p:cNvSpPr/>
          <p:nvPr/>
        </p:nvSpPr>
        <p:spPr>
          <a:xfrm>
            <a:off x="969120" y="5315166"/>
            <a:ext cx="155426" cy="25425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99" name="Freeform 2099"/>
          <p:cNvSpPr/>
          <p:nvPr/>
        </p:nvSpPr>
        <p:spPr>
          <a:xfrm>
            <a:off x="1263543" y="5323783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00" name="Freeform 2100"/>
          <p:cNvSpPr/>
          <p:nvPr/>
        </p:nvSpPr>
        <p:spPr>
          <a:xfrm>
            <a:off x="1325301" y="53485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01" name="Freeform 2101"/>
          <p:cNvSpPr/>
          <p:nvPr/>
        </p:nvSpPr>
        <p:spPr>
          <a:xfrm>
            <a:off x="1440264" y="5330356"/>
            <a:ext cx="48209" cy="80899"/>
          </a:xfrm>
          <a:custGeom>
            <a:avLst/>
            <a:gdLst/>
            <a:ahLst/>
            <a:cxnLst/>
            <a:rect l="0" t="0" r="0" b="0"/>
            <a:pathLst>
              <a:path w="1854200" h="3111500">
                <a:moveTo>
                  <a:pt x="1761133" y="0"/>
                </a:moveTo>
                <a:lnTo>
                  <a:pt x="1854200" y="136724"/>
                </a:lnTo>
                <a:cubicBezTo>
                  <a:pt x="1746647" y="550665"/>
                  <a:pt x="1591601" y="1031941"/>
                  <a:pt x="1389063" y="1580555"/>
                </a:cubicBezTo>
                <a:cubicBezTo>
                  <a:pt x="1186524" y="2129169"/>
                  <a:pt x="975717" y="2639484"/>
                  <a:pt x="756642" y="3111500"/>
                </a:cubicBezTo>
                <a:lnTo>
                  <a:pt x="0" y="3111500"/>
                </a:lnTo>
                <a:cubicBezTo>
                  <a:pt x="289454" y="1931459"/>
                  <a:pt x="500327" y="894292"/>
                  <a:pt x="632619" y="0"/>
                </a:cubicBezTo>
                <a:close/>
                <a:moveTo>
                  <a:pt x="8912821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02" name="Freeform 2102"/>
          <p:cNvSpPr/>
          <p:nvPr/>
        </p:nvSpPr>
        <p:spPr>
          <a:xfrm>
            <a:off x="1520085" y="5315166"/>
            <a:ext cx="26766" cy="25095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03" name="Freeform 2103"/>
          <p:cNvSpPr/>
          <p:nvPr/>
        </p:nvSpPr>
        <p:spPr>
          <a:xfrm>
            <a:off x="1602965" y="5315166"/>
            <a:ext cx="26766" cy="25095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04" name="Freeform 2104"/>
          <p:cNvSpPr/>
          <p:nvPr/>
        </p:nvSpPr>
        <p:spPr>
          <a:xfrm>
            <a:off x="1761137" y="53861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05" name="Freeform 2105"/>
          <p:cNvSpPr/>
          <p:nvPr/>
        </p:nvSpPr>
        <p:spPr>
          <a:xfrm>
            <a:off x="1969784" y="53861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06" name="Freeform 2106"/>
          <p:cNvSpPr/>
          <p:nvPr/>
        </p:nvSpPr>
        <p:spPr>
          <a:xfrm>
            <a:off x="2171801" y="5315166"/>
            <a:ext cx="26766" cy="25095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07" name="Freeform 2107"/>
          <p:cNvSpPr/>
          <p:nvPr/>
        </p:nvSpPr>
        <p:spPr>
          <a:xfrm>
            <a:off x="2226629" y="5389461"/>
            <a:ext cx="165744" cy="255905"/>
          </a:xfrm>
          <a:custGeom>
            <a:avLst/>
            <a:gdLst/>
            <a:ahLst/>
            <a:cxnLst/>
            <a:rect l="0" t="0" r="0" b="0"/>
            <a:pathLst>
              <a:path w="6374805" h="9842500">
                <a:moveTo>
                  <a:pt x="0" y="0"/>
                </a:moveTo>
                <a:lnTo>
                  <a:pt x="1103908" y="0"/>
                </a:lnTo>
                <a:lnTo>
                  <a:pt x="2592189" y="3873897"/>
                </a:lnTo>
                <a:cubicBezTo>
                  <a:pt x="2918685" y="4758135"/>
                  <a:pt x="3121224" y="5396508"/>
                  <a:pt x="3199805" y="5789018"/>
                </a:cubicBezTo>
                <a:lnTo>
                  <a:pt x="3249414" y="5789018"/>
                </a:lnTo>
                <a:cubicBezTo>
                  <a:pt x="3303124" y="5578277"/>
                  <a:pt x="3415771" y="5217782"/>
                  <a:pt x="3587353" y="4707533"/>
                </a:cubicBezTo>
                <a:cubicBezTo>
                  <a:pt x="3758935" y="4197152"/>
                  <a:pt x="4320183" y="2627975"/>
                  <a:pt x="5271095" y="0"/>
                </a:cubicBezTo>
                <a:lnTo>
                  <a:pt x="6374805" y="0"/>
                </a:lnTo>
                <a:lnTo>
                  <a:pt x="3454003" y="7735093"/>
                </a:lnTo>
                <a:cubicBezTo>
                  <a:pt x="3164549" y="8499607"/>
                  <a:pt x="2826544" y="9041937"/>
                  <a:pt x="2439988" y="9362082"/>
                </a:cubicBezTo>
                <a:cubicBezTo>
                  <a:pt x="2053564" y="9682360"/>
                  <a:pt x="1579232" y="9842500"/>
                  <a:pt x="1016992" y="9842500"/>
                </a:cubicBezTo>
                <a:cubicBezTo>
                  <a:pt x="702800" y="9842500"/>
                  <a:pt x="392708" y="9807376"/>
                  <a:pt x="86717" y="9737129"/>
                </a:cubicBezTo>
                <a:lnTo>
                  <a:pt x="86717" y="8912225"/>
                </a:lnTo>
                <a:cubicBezTo>
                  <a:pt x="314127" y="8961834"/>
                  <a:pt x="568391" y="8986639"/>
                  <a:pt x="849511" y="8986639"/>
                </a:cubicBezTo>
                <a:cubicBezTo>
                  <a:pt x="1556478" y="8986639"/>
                  <a:pt x="2060840" y="8589962"/>
                  <a:pt x="2362597" y="7796609"/>
                </a:cubicBezTo>
                <a:lnTo>
                  <a:pt x="2740819" y="6829821"/>
                </a:lnTo>
                <a:close/>
                <a:moveTo>
                  <a:pt x="6781999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08" name="Freeform 2108"/>
          <p:cNvSpPr/>
          <p:nvPr/>
        </p:nvSpPr>
        <p:spPr>
          <a:xfrm>
            <a:off x="2483480" y="5386159"/>
            <a:ext cx="166709" cy="259207"/>
          </a:xfrm>
          <a:custGeom>
            <a:avLst/>
            <a:gdLst/>
            <a:ahLst/>
            <a:cxnLst/>
            <a:rect l="0" t="0" r="0" b="0"/>
            <a:pathLst>
              <a:path w="6411912" h="9969500">
                <a:moveTo>
                  <a:pt x="6411912" y="127000"/>
                </a:moveTo>
                <a:lnTo>
                  <a:pt x="6411912" y="778074"/>
                </a:lnTo>
                <a:lnTo>
                  <a:pt x="5153223" y="926902"/>
                </a:lnTo>
                <a:cubicBezTo>
                  <a:pt x="5268979" y="1071497"/>
                  <a:pt x="5372298" y="1260475"/>
                  <a:pt x="5463183" y="1493838"/>
                </a:cubicBezTo>
                <a:cubicBezTo>
                  <a:pt x="5554199" y="1727068"/>
                  <a:pt x="5599708" y="1990329"/>
                  <a:pt x="5599708" y="2283619"/>
                </a:cubicBezTo>
                <a:cubicBezTo>
                  <a:pt x="5599708" y="2948517"/>
                  <a:pt x="5372298" y="3479205"/>
                  <a:pt x="4917480" y="3875683"/>
                </a:cubicBezTo>
                <a:cubicBezTo>
                  <a:pt x="4462793" y="4272161"/>
                  <a:pt x="3838575" y="4470400"/>
                  <a:pt x="3044825" y="4470400"/>
                </a:cubicBezTo>
                <a:cubicBezTo>
                  <a:pt x="2842154" y="4470400"/>
                  <a:pt x="2651985" y="4453864"/>
                  <a:pt x="2474317" y="4420791"/>
                </a:cubicBezTo>
                <a:cubicBezTo>
                  <a:pt x="2036035" y="4652434"/>
                  <a:pt x="1816894" y="4944137"/>
                  <a:pt x="1816894" y="5295900"/>
                </a:cubicBezTo>
                <a:cubicBezTo>
                  <a:pt x="1816894" y="5482035"/>
                  <a:pt x="1893358" y="5619618"/>
                  <a:pt x="2046287" y="5708650"/>
                </a:cubicBezTo>
                <a:cubicBezTo>
                  <a:pt x="2199349" y="5797550"/>
                  <a:pt x="2461882" y="5842000"/>
                  <a:pt x="2833886" y="5842000"/>
                </a:cubicBezTo>
                <a:lnTo>
                  <a:pt x="4037012" y="5842000"/>
                </a:lnTo>
                <a:cubicBezTo>
                  <a:pt x="4772819" y="5842000"/>
                  <a:pt x="5338101" y="5996980"/>
                  <a:pt x="5732859" y="6306940"/>
                </a:cubicBezTo>
                <a:cubicBezTo>
                  <a:pt x="6127750" y="6616767"/>
                  <a:pt x="6325195" y="7067086"/>
                  <a:pt x="6325195" y="7657901"/>
                </a:cubicBezTo>
                <a:cubicBezTo>
                  <a:pt x="6325195" y="8409847"/>
                  <a:pt x="6023372" y="8983067"/>
                  <a:pt x="5419725" y="9377560"/>
                </a:cubicBezTo>
                <a:cubicBezTo>
                  <a:pt x="4816210" y="9772187"/>
                  <a:pt x="3935677" y="9969500"/>
                  <a:pt x="2778125" y="9969500"/>
                </a:cubicBezTo>
                <a:cubicBezTo>
                  <a:pt x="1889257" y="9969500"/>
                  <a:pt x="1203986" y="9804201"/>
                  <a:pt x="722312" y="9473604"/>
                </a:cubicBezTo>
                <a:cubicBezTo>
                  <a:pt x="240771" y="9143140"/>
                  <a:pt x="0" y="8676348"/>
                  <a:pt x="0" y="8073231"/>
                </a:cubicBezTo>
                <a:cubicBezTo>
                  <a:pt x="0" y="7660084"/>
                  <a:pt x="132291" y="7302698"/>
                  <a:pt x="396875" y="7001073"/>
                </a:cubicBezTo>
                <a:cubicBezTo>
                  <a:pt x="661458" y="6699581"/>
                  <a:pt x="1033528" y="6495124"/>
                  <a:pt x="1513086" y="6387704"/>
                </a:cubicBezTo>
                <a:cubicBezTo>
                  <a:pt x="1339387" y="6309122"/>
                  <a:pt x="1193601" y="6187149"/>
                  <a:pt x="1075730" y="6021785"/>
                </a:cubicBezTo>
                <a:cubicBezTo>
                  <a:pt x="957990" y="5856288"/>
                  <a:pt x="899120" y="5663936"/>
                  <a:pt x="899120" y="5444729"/>
                </a:cubicBezTo>
                <a:cubicBezTo>
                  <a:pt x="899120" y="5196549"/>
                  <a:pt x="965266" y="4979393"/>
                  <a:pt x="1097558" y="4793258"/>
                </a:cubicBezTo>
                <a:cubicBezTo>
                  <a:pt x="1229849" y="4607124"/>
                  <a:pt x="1438606" y="4427207"/>
                  <a:pt x="1723826" y="4253508"/>
                </a:cubicBezTo>
                <a:cubicBezTo>
                  <a:pt x="1372460" y="4108781"/>
                  <a:pt x="1086181" y="3862851"/>
                  <a:pt x="864989" y="3515718"/>
                </a:cubicBezTo>
                <a:cubicBezTo>
                  <a:pt x="643797" y="3168452"/>
                  <a:pt x="533201" y="2771577"/>
                  <a:pt x="533201" y="2325093"/>
                </a:cubicBezTo>
                <a:cubicBezTo>
                  <a:pt x="533201" y="1581084"/>
                  <a:pt x="756444" y="1007600"/>
                  <a:pt x="1202928" y="604640"/>
                </a:cubicBezTo>
                <a:cubicBezTo>
                  <a:pt x="1649412" y="201547"/>
                  <a:pt x="2281965" y="0"/>
                  <a:pt x="3100586" y="0"/>
                </a:cubicBezTo>
                <a:cubicBezTo>
                  <a:pt x="3456186" y="0"/>
                  <a:pt x="3776596" y="42334"/>
                  <a:pt x="4061817" y="127000"/>
                </a:cubicBezTo>
                <a:close/>
                <a:moveTo>
                  <a:pt x="6552605" y="6921500"/>
                </a:moveTo>
                <a:moveTo>
                  <a:pt x="992187" y="8060729"/>
                </a:moveTo>
                <a:cubicBezTo>
                  <a:pt x="992187" y="8428235"/>
                  <a:pt x="1147233" y="8706974"/>
                  <a:pt x="1457325" y="8896945"/>
                </a:cubicBezTo>
                <a:cubicBezTo>
                  <a:pt x="1767417" y="9086916"/>
                  <a:pt x="2211850" y="9181901"/>
                  <a:pt x="2790626" y="9181901"/>
                </a:cubicBezTo>
                <a:cubicBezTo>
                  <a:pt x="3654623" y="9181901"/>
                  <a:pt x="4294319" y="9052851"/>
                  <a:pt x="4709715" y="8794750"/>
                </a:cubicBezTo>
                <a:cubicBezTo>
                  <a:pt x="5125244" y="8536648"/>
                  <a:pt x="5333008" y="8186605"/>
                  <a:pt x="5333008" y="7744618"/>
                </a:cubicBezTo>
                <a:cubicBezTo>
                  <a:pt x="5333008" y="7377112"/>
                  <a:pt x="5219303" y="7122120"/>
                  <a:pt x="4991894" y="6979642"/>
                </a:cubicBezTo>
                <a:cubicBezTo>
                  <a:pt x="4764616" y="6837165"/>
                  <a:pt x="4336785" y="6765925"/>
                  <a:pt x="3708400" y="6765925"/>
                </a:cubicBezTo>
                <a:lnTo>
                  <a:pt x="2474317" y="6765925"/>
                </a:lnTo>
                <a:cubicBezTo>
                  <a:pt x="2007195" y="6765925"/>
                  <a:pt x="1643393" y="6877447"/>
                  <a:pt x="1382911" y="7100490"/>
                </a:cubicBezTo>
                <a:cubicBezTo>
                  <a:pt x="1122428" y="7323534"/>
                  <a:pt x="992187" y="7643614"/>
                  <a:pt x="992187" y="8060729"/>
                </a:cubicBezTo>
                <a:close/>
                <a:moveTo>
                  <a:pt x="-1381124" y="6921500"/>
                </a:moveTo>
                <a:moveTo>
                  <a:pt x="1550194" y="2300288"/>
                </a:moveTo>
                <a:cubicBezTo>
                  <a:pt x="1550194" y="2775612"/>
                  <a:pt x="1684536" y="3135247"/>
                  <a:pt x="1953220" y="3379193"/>
                </a:cubicBezTo>
                <a:cubicBezTo>
                  <a:pt x="2222037" y="3623006"/>
                  <a:pt x="2596224" y="3744913"/>
                  <a:pt x="3075781" y="3744913"/>
                </a:cubicBezTo>
                <a:cubicBezTo>
                  <a:pt x="4080404" y="3744913"/>
                  <a:pt x="4582715" y="3257154"/>
                  <a:pt x="4582715" y="2281635"/>
                </a:cubicBezTo>
                <a:cubicBezTo>
                  <a:pt x="4582715" y="1260740"/>
                  <a:pt x="4074186" y="750293"/>
                  <a:pt x="3057128" y="750293"/>
                </a:cubicBezTo>
                <a:cubicBezTo>
                  <a:pt x="2573470" y="750293"/>
                  <a:pt x="2201399" y="880534"/>
                  <a:pt x="1940917" y="1141016"/>
                </a:cubicBezTo>
                <a:cubicBezTo>
                  <a:pt x="1680435" y="1401366"/>
                  <a:pt x="1550194" y="1787790"/>
                  <a:pt x="1550194" y="2300288"/>
                </a:cubicBezTo>
                <a:close/>
                <a:moveTo>
                  <a:pt x="4379317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09" name="Freeform 2109"/>
          <p:cNvSpPr/>
          <p:nvPr/>
        </p:nvSpPr>
        <p:spPr>
          <a:xfrm>
            <a:off x="2675989" y="53861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10" name="Freeform 2110"/>
          <p:cNvSpPr/>
          <p:nvPr/>
        </p:nvSpPr>
        <p:spPr>
          <a:xfrm>
            <a:off x="2847061" y="53485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11" name="Freeform 2111"/>
          <p:cNvSpPr/>
          <p:nvPr/>
        </p:nvSpPr>
        <p:spPr>
          <a:xfrm>
            <a:off x="3046830" y="5389461"/>
            <a:ext cx="249584" cy="176657"/>
          </a:xfrm>
          <a:custGeom>
            <a:avLst/>
            <a:gdLst/>
            <a:ahLst/>
            <a:cxnLst/>
            <a:rect l="0" t="0" r="0" b="0"/>
            <a:pathLst>
              <a:path w="9599414" h="6794500">
                <a:moveTo>
                  <a:pt x="6498828" y="6794500"/>
                </a:moveTo>
                <a:lnTo>
                  <a:pt x="5252442" y="2808288"/>
                </a:lnTo>
                <a:cubicBezTo>
                  <a:pt x="5173861" y="2564475"/>
                  <a:pt x="5027084" y="2010701"/>
                  <a:pt x="4812109" y="1146969"/>
                </a:cubicBezTo>
                <a:lnTo>
                  <a:pt x="4762500" y="1146969"/>
                </a:lnTo>
                <a:cubicBezTo>
                  <a:pt x="4597135" y="1870208"/>
                  <a:pt x="4452474" y="2428148"/>
                  <a:pt x="4328517" y="2820790"/>
                </a:cubicBezTo>
                <a:lnTo>
                  <a:pt x="3044825" y="6794500"/>
                </a:lnTo>
                <a:lnTo>
                  <a:pt x="1854200" y="6794500"/>
                </a:lnTo>
                <a:lnTo>
                  <a:pt x="0" y="0"/>
                </a:lnTo>
                <a:lnTo>
                  <a:pt x="1079103" y="0"/>
                </a:lnTo>
                <a:cubicBezTo>
                  <a:pt x="1517253" y="1706960"/>
                  <a:pt x="1851025" y="3006792"/>
                  <a:pt x="2080419" y="3899496"/>
                </a:cubicBezTo>
                <a:cubicBezTo>
                  <a:pt x="2309945" y="4792200"/>
                  <a:pt x="2441244" y="5393532"/>
                  <a:pt x="2474317" y="5703491"/>
                </a:cubicBezTo>
                <a:lnTo>
                  <a:pt x="2523927" y="5703491"/>
                </a:lnTo>
                <a:cubicBezTo>
                  <a:pt x="2569435" y="5467880"/>
                  <a:pt x="2642791" y="5163080"/>
                  <a:pt x="2743994" y="4789091"/>
                </a:cubicBezTo>
                <a:cubicBezTo>
                  <a:pt x="2845329" y="4415103"/>
                  <a:pt x="2933171" y="4118571"/>
                  <a:pt x="3007519" y="3899496"/>
                </a:cubicBezTo>
                <a:lnTo>
                  <a:pt x="4254103" y="0"/>
                </a:lnTo>
                <a:lnTo>
                  <a:pt x="5370314" y="0"/>
                </a:lnTo>
                <a:lnTo>
                  <a:pt x="6585744" y="3899297"/>
                </a:lnTo>
                <a:cubicBezTo>
                  <a:pt x="6817254" y="4610233"/>
                  <a:pt x="6974350" y="5207464"/>
                  <a:pt x="7057033" y="5690990"/>
                </a:cubicBezTo>
                <a:lnTo>
                  <a:pt x="7106642" y="5690990"/>
                </a:lnTo>
                <a:cubicBezTo>
                  <a:pt x="7123178" y="5542161"/>
                  <a:pt x="7167563" y="5312768"/>
                  <a:pt x="7239794" y="5002808"/>
                </a:cubicBezTo>
                <a:cubicBezTo>
                  <a:pt x="7312158" y="4692849"/>
                  <a:pt x="7743164" y="3025246"/>
                  <a:pt x="8532813" y="0"/>
                </a:cubicBezTo>
                <a:lnTo>
                  <a:pt x="9599414" y="0"/>
                </a:lnTo>
                <a:lnTo>
                  <a:pt x="7720409" y="6794500"/>
                </a:lnTo>
                <a:close/>
                <a:moveTo>
                  <a:pt x="-142676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12" name="Freeform 2112"/>
          <p:cNvSpPr/>
          <p:nvPr/>
        </p:nvSpPr>
        <p:spPr>
          <a:xfrm>
            <a:off x="3317865" y="53861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13" name="Freeform 2113"/>
          <p:cNvSpPr/>
          <p:nvPr/>
        </p:nvSpPr>
        <p:spPr>
          <a:xfrm>
            <a:off x="3526512" y="53861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14" name="Freeform 2114"/>
          <p:cNvSpPr/>
          <p:nvPr/>
        </p:nvSpPr>
        <p:spPr>
          <a:xfrm>
            <a:off x="3649389" y="53861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15" name="Freeform 2115"/>
          <p:cNvSpPr/>
          <p:nvPr/>
        </p:nvSpPr>
        <p:spPr>
          <a:xfrm>
            <a:off x="3807717" y="53861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16" name="Freeform 2116"/>
          <p:cNvSpPr/>
          <p:nvPr/>
        </p:nvSpPr>
        <p:spPr>
          <a:xfrm>
            <a:off x="3998296" y="5527047"/>
            <a:ext cx="38855" cy="43694"/>
          </a:xfrm>
          <a:custGeom>
            <a:avLst/>
            <a:gdLst/>
            <a:ahLst/>
            <a:cxnLst/>
            <a:rect l="0" t="0" r="0" b="0"/>
            <a:pathLst>
              <a:path w="1494432" h="1680567">
                <a:moveTo>
                  <a:pt x="0" y="843360"/>
                </a:moveTo>
                <a:cubicBezTo>
                  <a:pt x="0" y="566341"/>
                  <a:pt x="63037" y="356526"/>
                  <a:pt x="189111" y="213916"/>
                </a:cubicBezTo>
                <a:cubicBezTo>
                  <a:pt x="315185" y="71306"/>
                  <a:pt x="496027" y="0"/>
                  <a:pt x="731639" y="0"/>
                </a:cubicBezTo>
                <a:cubicBezTo>
                  <a:pt x="971484" y="0"/>
                  <a:pt x="1158544" y="71306"/>
                  <a:pt x="1292820" y="213916"/>
                </a:cubicBezTo>
                <a:cubicBezTo>
                  <a:pt x="1427228" y="356526"/>
                  <a:pt x="1494432" y="566341"/>
                  <a:pt x="1494432" y="843360"/>
                </a:cubicBezTo>
                <a:cubicBezTo>
                  <a:pt x="1494432" y="1112044"/>
                  <a:pt x="1426236" y="1318750"/>
                  <a:pt x="1289843" y="1463477"/>
                </a:cubicBezTo>
                <a:cubicBezTo>
                  <a:pt x="1153451" y="1608203"/>
                  <a:pt x="967382" y="1680567"/>
                  <a:pt x="731639" y="1680567"/>
                </a:cubicBezTo>
                <a:cubicBezTo>
                  <a:pt x="520898" y="1680567"/>
                  <a:pt x="346273" y="1615479"/>
                  <a:pt x="207764" y="1485305"/>
                </a:cubicBezTo>
                <a:cubicBezTo>
                  <a:pt x="69254" y="1354998"/>
                  <a:pt x="0" y="1141016"/>
                  <a:pt x="0" y="843360"/>
                </a:cubicBezTo>
                <a:close/>
                <a:moveTo>
                  <a:pt x="-283171" y="1502767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17" name="Freeform 2117"/>
          <p:cNvSpPr/>
          <p:nvPr/>
        </p:nvSpPr>
        <p:spPr>
          <a:xfrm>
            <a:off x="4150508" y="5330356"/>
            <a:ext cx="296824" cy="235762"/>
          </a:xfrm>
          <a:custGeom>
            <a:avLst/>
            <a:gdLst/>
            <a:ahLst/>
            <a:cxnLst/>
            <a:rect l="0" t="0" r="0" b="0"/>
            <a:pathLst>
              <a:path w="11416308" h="9067800">
                <a:moveTo>
                  <a:pt x="8991600" y="9067800"/>
                </a:moveTo>
                <a:lnTo>
                  <a:pt x="7949803" y="9067800"/>
                </a:lnTo>
                <a:lnTo>
                  <a:pt x="6120606" y="2995613"/>
                </a:lnTo>
                <a:cubicBezTo>
                  <a:pt x="6033690" y="2726929"/>
                  <a:pt x="5936456" y="2387931"/>
                  <a:pt x="5828903" y="1978621"/>
                </a:cubicBezTo>
                <a:cubicBezTo>
                  <a:pt x="5721482" y="1569178"/>
                  <a:pt x="5665721" y="1323116"/>
                  <a:pt x="5661620" y="1240433"/>
                </a:cubicBezTo>
                <a:cubicBezTo>
                  <a:pt x="5570736" y="1786269"/>
                  <a:pt x="5426075" y="2383764"/>
                  <a:pt x="5227637" y="3032919"/>
                </a:cubicBezTo>
                <a:lnTo>
                  <a:pt x="3454003" y="9067800"/>
                </a:lnTo>
                <a:lnTo>
                  <a:pt x="2412206" y="9067800"/>
                </a:lnTo>
                <a:lnTo>
                  <a:pt x="0" y="0"/>
                </a:lnTo>
                <a:lnTo>
                  <a:pt x="1116211" y="0"/>
                </a:lnTo>
                <a:lnTo>
                  <a:pt x="2548731" y="5600700"/>
                </a:lnTo>
                <a:cubicBezTo>
                  <a:pt x="2747169" y="6386381"/>
                  <a:pt x="2891829" y="7097581"/>
                  <a:pt x="2982714" y="7734300"/>
                </a:cubicBezTo>
                <a:cubicBezTo>
                  <a:pt x="3094368" y="6977592"/>
                  <a:pt x="3259733" y="6237420"/>
                  <a:pt x="3478808" y="5513785"/>
                </a:cubicBezTo>
                <a:lnTo>
                  <a:pt x="5103614" y="0"/>
                </a:lnTo>
                <a:lnTo>
                  <a:pt x="6219825" y="0"/>
                </a:lnTo>
                <a:lnTo>
                  <a:pt x="7924998" y="5563394"/>
                </a:lnTo>
                <a:cubicBezTo>
                  <a:pt x="8123436" y="6204347"/>
                  <a:pt x="8290917" y="6927983"/>
                  <a:pt x="8427442" y="7734300"/>
                </a:cubicBezTo>
                <a:cubicBezTo>
                  <a:pt x="8505891" y="7147190"/>
                  <a:pt x="8654719" y="6431823"/>
                  <a:pt x="8873926" y="5588199"/>
                </a:cubicBezTo>
                <a:lnTo>
                  <a:pt x="10300097" y="0"/>
                </a:lnTo>
                <a:lnTo>
                  <a:pt x="11416308" y="0"/>
                </a:lnTo>
                <a:close/>
                <a:moveTo>
                  <a:pt x="-167481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18" name="Freeform 2118"/>
          <p:cNvSpPr/>
          <p:nvPr/>
        </p:nvSpPr>
        <p:spPr>
          <a:xfrm>
            <a:off x="4469735" y="53861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19" name="Freeform 2119"/>
          <p:cNvSpPr/>
          <p:nvPr/>
        </p:nvSpPr>
        <p:spPr>
          <a:xfrm>
            <a:off x="4749309" y="53861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20" name="Freeform 2120"/>
          <p:cNvSpPr/>
          <p:nvPr/>
        </p:nvSpPr>
        <p:spPr>
          <a:xfrm>
            <a:off x="4941491" y="53861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21" name="Freeform 2121"/>
          <p:cNvSpPr/>
          <p:nvPr/>
        </p:nvSpPr>
        <p:spPr>
          <a:xfrm>
            <a:off x="5126106" y="53861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22" name="Freeform 2122"/>
          <p:cNvSpPr/>
          <p:nvPr/>
        </p:nvSpPr>
        <p:spPr>
          <a:xfrm>
            <a:off x="5310721" y="5315166"/>
            <a:ext cx="155426" cy="25425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23" name="Freeform 2123"/>
          <p:cNvSpPr/>
          <p:nvPr/>
        </p:nvSpPr>
        <p:spPr>
          <a:xfrm>
            <a:off x="5584022" y="53485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24" name="Freeform 2124"/>
          <p:cNvSpPr/>
          <p:nvPr/>
        </p:nvSpPr>
        <p:spPr>
          <a:xfrm>
            <a:off x="5713499" y="53861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25" name="Freeform 2125"/>
          <p:cNvSpPr/>
          <p:nvPr/>
        </p:nvSpPr>
        <p:spPr>
          <a:xfrm>
            <a:off x="555395" y="57166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26" name="Freeform 2126"/>
          <p:cNvSpPr/>
          <p:nvPr/>
        </p:nvSpPr>
        <p:spPr>
          <a:xfrm>
            <a:off x="741777" y="5716359"/>
            <a:ext cx="127694" cy="183261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27" name="Freeform 2127"/>
          <p:cNvSpPr/>
          <p:nvPr/>
        </p:nvSpPr>
        <p:spPr>
          <a:xfrm>
            <a:off x="884781" y="56787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28" name="Freeform 2128"/>
          <p:cNvSpPr/>
          <p:nvPr/>
        </p:nvSpPr>
        <p:spPr>
          <a:xfrm>
            <a:off x="1109217" y="57163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29" name="Freeform 2129"/>
          <p:cNvSpPr/>
          <p:nvPr/>
        </p:nvSpPr>
        <p:spPr>
          <a:xfrm>
            <a:off x="1301400" y="57163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30" name="Freeform 2130"/>
          <p:cNvSpPr/>
          <p:nvPr/>
        </p:nvSpPr>
        <p:spPr>
          <a:xfrm>
            <a:off x="1485380" y="5719661"/>
            <a:ext cx="249584" cy="176657"/>
          </a:xfrm>
          <a:custGeom>
            <a:avLst/>
            <a:gdLst/>
            <a:ahLst/>
            <a:cxnLst/>
            <a:rect l="0" t="0" r="0" b="0"/>
            <a:pathLst>
              <a:path w="9599414" h="6794500">
                <a:moveTo>
                  <a:pt x="6498828" y="6794500"/>
                </a:moveTo>
                <a:lnTo>
                  <a:pt x="5252442" y="2808288"/>
                </a:lnTo>
                <a:cubicBezTo>
                  <a:pt x="5173861" y="2564475"/>
                  <a:pt x="5027084" y="2010701"/>
                  <a:pt x="4812109" y="1146969"/>
                </a:cubicBezTo>
                <a:lnTo>
                  <a:pt x="4762500" y="1146969"/>
                </a:lnTo>
                <a:cubicBezTo>
                  <a:pt x="4597135" y="1870208"/>
                  <a:pt x="4452474" y="2428148"/>
                  <a:pt x="4328517" y="2820790"/>
                </a:cubicBezTo>
                <a:lnTo>
                  <a:pt x="3044825" y="6794500"/>
                </a:lnTo>
                <a:lnTo>
                  <a:pt x="1854200" y="6794500"/>
                </a:lnTo>
                <a:lnTo>
                  <a:pt x="0" y="0"/>
                </a:lnTo>
                <a:lnTo>
                  <a:pt x="1079103" y="0"/>
                </a:lnTo>
                <a:cubicBezTo>
                  <a:pt x="1517253" y="1706960"/>
                  <a:pt x="1851025" y="3006792"/>
                  <a:pt x="2080419" y="3899496"/>
                </a:cubicBezTo>
                <a:cubicBezTo>
                  <a:pt x="2309945" y="4792200"/>
                  <a:pt x="2441244" y="5393532"/>
                  <a:pt x="2474317" y="5703491"/>
                </a:cubicBezTo>
                <a:lnTo>
                  <a:pt x="2523927" y="5703491"/>
                </a:lnTo>
                <a:cubicBezTo>
                  <a:pt x="2569435" y="5467880"/>
                  <a:pt x="2642791" y="5163080"/>
                  <a:pt x="2743994" y="4789091"/>
                </a:cubicBezTo>
                <a:cubicBezTo>
                  <a:pt x="2845329" y="4415103"/>
                  <a:pt x="2933171" y="4118571"/>
                  <a:pt x="3007519" y="3899496"/>
                </a:cubicBezTo>
                <a:lnTo>
                  <a:pt x="4254103" y="0"/>
                </a:lnTo>
                <a:lnTo>
                  <a:pt x="5370314" y="0"/>
                </a:lnTo>
                <a:lnTo>
                  <a:pt x="6585744" y="3899297"/>
                </a:lnTo>
                <a:cubicBezTo>
                  <a:pt x="6817254" y="4610233"/>
                  <a:pt x="6974350" y="5207464"/>
                  <a:pt x="7057033" y="5690990"/>
                </a:cubicBezTo>
                <a:lnTo>
                  <a:pt x="7106642" y="5690990"/>
                </a:lnTo>
                <a:cubicBezTo>
                  <a:pt x="7123178" y="5542161"/>
                  <a:pt x="7167563" y="5312768"/>
                  <a:pt x="7239794" y="5002808"/>
                </a:cubicBezTo>
                <a:cubicBezTo>
                  <a:pt x="7312158" y="4692849"/>
                  <a:pt x="7743164" y="3025246"/>
                  <a:pt x="8532813" y="0"/>
                </a:cubicBezTo>
                <a:lnTo>
                  <a:pt x="9599414" y="0"/>
                </a:lnTo>
                <a:lnTo>
                  <a:pt x="7720409" y="6794500"/>
                </a:lnTo>
                <a:close/>
                <a:moveTo>
                  <a:pt x="-142676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31" name="Freeform 2131"/>
          <p:cNvSpPr/>
          <p:nvPr/>
        </p:nvSpPr>
        <p:spPr>
          <a:xfrm>
            <a:off x="1838156" y="57166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32" name="Freeform 2132"/>
          <p:cNvSpPr/>
          <p:nvPr/>
        </p:nvSpPr>
        <p:spPr>
          <a:xfrm>
            <a:off x="2034371" y="57163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33" name="Freeform 2133"/>
          <p:cNvSpPr/>
          <p:nvPr/>
        </p:nvSpPr>
        <p:spPr>
          <a:xfrm>
            <a:off x="2226554" y="5645366"/>
            <a:ext cx="155426" cy="25425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34" name="Freeform 2134"/>
          <p:cNvSpPr/>
          <p:nvPr/>
        </p:nvSpPr>
        <p:spPr>
          <a:xfrm>
            <a:off x="2523228" y="5716359"/>
            <a:ext cx="155586" cy="259207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35" name="Freeform 2135"/>
          <p:cNvSpPr/>
          <p:nvPr/>
        </p:nvSpPr>
        <p:spPr>
          <a:xfrm>
            <a:off x="2723012" y="5719661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36" name="Freeform 2136"/>
          <p:cNvSpPr/>
          <p:nvPr/>
        </p:nvSpPr>
        <p:spPr>
          <a:xfrm>
            <a:off x="2903586" y="56787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37" name="Freeform 2137"/>
          <p:cNvSpPr/>
          <p:nvPr/>
        </p:nvSpPr>
        <p:spPr>
          <a:xfrm>
            <a:off x="3128022" y="57163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38" name="Freeform 2138"/>
          <p:cNvSpPr/>
          <p:nvPr/>
        </p:nvSpPr>
        <p:spPr>
          <a:xfrm>
            <a:off x="3316820" y="5716690"/>
            <a:ext cx="141717" cy="182930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39" name="Freeform 2139"/>
          <p:cNvSpPr/>
          <p:nvPr/>
        </p:nvSpPr>
        <p:spPr>
          <a:xfrm>
            <a:off x="3489658" y="56787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40" name="Freeform 2140"/>
          <p:cNvSpPr/>
          <p:nvPr/>
        </p:nvSpPr>
        <p:spPr>
          <a:xfrm>
            <a:off x="3627034" y="5719661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41" name="Freeform 2141"/>
          <p:cNvSpPr/>
          <p:nvPr/>
        </p:nvSpPr>
        <p:spPr>
          <a:xfrm>
            <a:off x="3830985" y="57163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42" name="Freeform 2142"/>
          <p:cNvSpPr/>
          <p:nvPr/>
        </p:nvSpPr>
        <p:spPr>
          <a:xfrm>
            <a:off x="3955311" y="57163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43" name="Freeform 2143"/>
          <p:cNvSpPr/>
          <p:nvPr/>
        </p:nvSpPr>
        <p:spPr>
          <a:xfrm>
            <a:off x="4232631" y="5653983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44" name="Freeform 2144"/>
          <p:cNvSpPr/>
          <p:nvPr/>
        </p:nvSpPr>
        <p:spPr>
          <a:xfrm>
            <a:off x="4317765" y="57163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45" name="Freeform 2145"/>
          <p:cNvSpPr/>
          <p:nvPr/>
        </p:nvSpPr>
        <p:spPr>
          <a:xfrm>
            <a:off x="4581563" y="56787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46" name="Freeform 2146"/>
          <p:cNvSpPr/>
          <p:nvPr/>
        </p:nvSpPr>
        <p:spPr>
          <a:xfrm>
            <a:off x="4720874" y="5645366"/>
            <a:ext cx="147687" cy="250952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47" name="Freeform 2147"/>
          <p:cNvSpPr/>
          <p:nvPr/>
        </p:nvSpPr>
        <p:spPr>
          <a:xfrm>
            <a:off x="4913056" y="57163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48" name="Freeform 2148"/>
          <p:cNvSpPr/>
          <p:nvPr/>
        </p:nvSpPr>
        <p:spPr>
          <a:xfrm>
            <a:off x="557330" y="60465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49" name="Freeform 2149"/>
          <p:cNvSpPr/>
          <p:nvPr/>
        </p:nvSpPr>
        <p:spPr>
          <a:xfrm>
            <a:off x="725492" y="6046559"/>
            <a:ext cx="155586" cy="259207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50" name="Freeform 2150"/>
          <p:cNvSpPr/>
          <p:nvPr/>
        </p:nvSpPr>
        <p:spPr>
          <a:xfrm>
            <a:off x="917377" y="60465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51" name="Freeform 2151"/>
          <p:cNvSpPr/>
          <p:nvPr/>
        </p:nvSpPr>
        <p:spPr>
          <a:xfrm>
            <a:off x="1102647" y="60089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52" name="Freeform 2152"/>
          <p:cNvSpPr/>
          <p:nvPr/>
        </p:nvSpPr>
        <p:spPr>
          <a:xfrm>
            <a:off x="1241958" y="5975566"/>
            <a:ext cx="26766" cy="250952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53" name="Freeform 2153"/>
          <p:cNvSpPr/>
          <p:nvPr/>
        </p:nvSpPr>
        <p:spPr>
          <a:xfrm>
            <a:off x="1322583" y="5984183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54" name="Freeform 2154"/>
          <p:cNvSpPr/>
          <p:nvPr/>
        </p:nvSpPr>
        <p:spPr>
          <a:xfrm>
            <a:off x="1385631" y="6046559"/>
            <a:ext cx="166709" cy="259207"/>
          </a:xfrm>
          <a:custGeom>
            <a:avLst/>
            <a:gdLst/>
            <a:ahLst/>
            <a:cxnLst/>
            <a:rect l="0" t="0" r="0" b="0"/>
            <a:pathLst>
              <a:path w="6411912" h="9969500">
                <a:moveTo>
                  <a:pt x="6411912" y="127000"/>
                </a:moveTo>
                <a:lnTo>
                  <a:pt x="6411912" y="778074"/>
                </a:lnTo>
                <a:lnTo>
                  <a:pt x="5153223" y="926902"/>
                </a:lnTo>
                <a:cubicBezTo>
                  <a:pt x="5268979" y="1071497"/>
                  <a:pt x="5372298" y="1260475"/>
                  <a:pt x="5463183" y="1493838"/>
                </a:cubicBezTo>
                <a:cubicBezTo>
                  <a:pt x="5554199" y="1727068"/>
                  <a:pt x="5599708" y="1990329"/>
                  <a:pt x="5599708" y="2283619"/>
                </a:cubicBezTo>
                <a:cubicBezTo>
                  <a:pt x="5599708" y="2948517"/>
                  <a:pt x="5372298" y="3479205"/>
                  <a:pt x="4917480" y="3875683"/>
                </a:cubicBezTo>
                <a:cubicBezTo>
                  <a:pt x="4462793" y="4272161"/>
                  <a:pt x="3838575" y="4470400"/>
                  <a:pt x="3044825" y="4470400"/>
                </a:cubicBezTo>
                <a:cubicBezTo>
                  <a:pt x="2842154" y="4470400"/>
                  <a:pt x="2651985" y="4453864"/>
                  <a:pt x="2474317" y="4420791"/>
                </a:cubicBezTo>
                <a:cubicBezTo>
                  <a:pt x="2036035" y="4652434"/>
                  <a:pt x="1816894" y="4944137"/>
                  <a:pt x="1816894" y="5295900"/>
                </a:cubicBezTo>
                <a:cubicBezTo>
                  <a:pt x="1816894" y="5482035"/>
                  <a:pt x="1893358" y="5619618"/>
                  <a:pt x="2046287" y="5708650"/>
                </a:cubicBezTo>
                <a:cubicBezTo>
                  <a:pt x="2199349" y="5797550"/>
                  <a:pt x="2461882" y="5842000"/>
                  <a:pt x="2833886" y="5842000"/>
                </a:cubicBezTo>
                <a:lnTo>
                  <a:pt x="4037012" y="5842000"/>
                </a:lnTo>
                <a:cubicBezTo>
                  <a:pt x="4772819" y="5842000"/>
                  <a:pt x="5338101" y="5996980"/>
                  <a:pt x="5732859" y="6306940"/>
                </a:cubicBezTo>
                <a:cubicBezTo>
                  <a:pt x="6127750" y="6616767"/>
                  <a:pt x="6325195" y="7067086"/>
                  <a:pt x="6325195" y="7657901"/>
                </a:cubicBezTo>
                <a:cubicBezTo>
                  <a:pt x="6325195" y="8409847"/>
                  <a:pt x="6023372" y="8983067"/>
                  <a:pt x="5419725" y="9377560"/>
                </a:cubicBezTo>
                <a:cubicBezTo>
                  <a:pt x="4816210" y="9772187"/>
                  <a:pt x="3935677" y="9969500"/>
                  <a:pt x="2778125" y="9969500"/>
                </a:cubicBezTo>
                <a:cubicBezTo>
                  <a:pt x="1889257" y="9969500"/>
                  <a:pt x="1203986" y="9804201"/>
                  <a:pt x="722312" y="9473604"/>
                </a:cubicBezTo>
                <a:cubicBezTo>
                  <a:pt x="240771" y="9143140"/>
                  <a:pt x="0" y="8676348"/>
                  <a:pt x="0" y="8073231"/>
                </a:cubicBezTo>
                <a:cubicBezTo>
                  <a:pt x="0" y="7660084"/>
                  <a:pt x="132291" y="7302698"/>
                  <a:pt x="396875" y="7001073"/>
                </a:cubicBezTo>
                <a:cubicBezTo>
                  <a:pt x="661458" y="6699581"/>
                  <a:pt x="1033528" y="6495124"/>
                  <a:pt x="1513086" y="6387704"/>
                </a:cubicBezTo>
                <a:cubicBezTo>
                  <a:pt x="1339387" y="6309122"/>
                  <a:pt x="1193601" y="6187149"/>
                  <a:pt x="1075730" y="6021785"/>
                </a:cubicBezTo>
                <a:cubicBezTo>
                  <a:pt x="957990" y="5856288"/>
                  <a:pt x="899120" y="5663936"/>
                  <a:pt x="899120" y="5444729"/>
                </a:cubicBezTo>
                <a:cubicBezTo>
                  <a:pt x="899120" y="5196549"/>
                  <a:pt x="965266" y="4979393"/>
                  <a:pt x="1097558" y="4793258"/>
                </a:cubicBezTo>
                <a:cubicBezTo>
                  <a:pt x="1229849" y="4607124"/>
                  <a:pt x="1438606" y="4427207"/>
                  <a:pt x="1723826" y="4253508"/>
                </a:cubicBezTo>
                <a:cubicBezTo>
                  <a:pt x="1372460" y="4108781"/>
                  <a:pt x="1086181" y="3862851"/>
                  <a:pt x="864989" y="3515718"/>
                </a:cubicBezTo>
                <a:cubicBezTo>
                  <a:pt x="643797" y="3168452"/>
                  <a:pt x="533201" y="2771577"/>
                  <a:pt x="533201" y="2325093"/>
                </a:cubicBezTo>
                <a:cubicBezTo>
                  <a:pt x="533201" y="1581084"/>
                  <a:pt x="756444" y="1007600"/>
                  <a:pt x="1202928" y="604640"/>
                </a:cubicBezTo>
                <a:cubicBezTo>
                  <a:pt x="1649412" y="201547"/>
                  <a:pt x="2281965" y="0"/>
                  <a:pt x="3100586" y="0"/>
                </a:cubicBezTo>
                <a:cubicBezTo>
                  <a:pt x="3456186" y="0"/>
                  <a:pt x="3776596" y="42334"/>
                  <a:pt x="4061817" y="127000"/>
                </a:cubicBezTo>
                <a:close/>
                <a:moveTo>
                  <a:pt x="6552605" y="6921500"/>
                </a:moveTo>
                <a:moveTo>
                  <a:pt x="992187" y="8060729"/>
                </a:moveTo>
                <a:cubicBezTo>
                  <a:pt x="992187" y="8428235"/>
                  <a:pt x="1147233" y="8706974"/>
                  <a:pt x="1457325" y="8896945"/>
                </a:cubicBezTo>
                <a:cubicBezTo>
                  <a:pt x="1767417" y="9086916"/>
                  <a:pt x="2211850" y="9181901"/>
                  <a:pt x="2790626" y="9181901"/>
                </a:cubicBezTo>
                <a:cubicBezTo>
                  <a:pt x="3654623" y="9181901"/>
                  <a:pt x="4294319" y="9052851"/>
                  <a:pt x="4709715" y="8794750"/>
                </a:cubicBezTo>
                <a:cubicBezTo>
                  <a:pt x="5125244" y="8536648"/>
                  <a:pt x="5333008" y="8186605"/>
                  <a:pt x="5333008" y="7744618"/>
                </a:cubicBezTo>
                <a:cubicBezTo>
                  <a:pt x="5333008" y="7377112"/>
                  <a:pt x="5219303" y="7122120"/>
                  <a:pt x="4991894" y="6979642"/>
                </a:cubicBezTo>
                <a:cubicBezTo>
                  <a:pt x="4764616" y="6837165"/>
                  <a:pt x="4336785" y="6765925"/>
                  <a:pt x="3708400" y="6765925"/>
                </a:cubicBezTo>
                <a:lnTo>
                  <a:pt x="2474317" y="6765925"/>
                </a:lnTo>
                <a:cubicBezTo>
                  <a:pt x="2007195" y="6765925"/>
                  <a:pt x="1643393" y="6877447"/>
                  <a:pt x="1382911" y="7100490"/>
                </a:cubicBezTo>
                <a:cubicBezTo>
                  <a:pt x="1122428" y="7323534"/>
                  <a:pt x="992187" y="7643614"/>
                  <a:pt x="992187" y="8060729"/>
                </a:cubicBezTo>
                <a:close/>
                <a:moveTo>
                  <a:pt x="-1381124" y="6921500"/>
                </a:moveTo>
                <a:moveTo>
                  <a:pt x="1550194" y="2300288"/>
                </a:moveTo>
                <a:cubicBezTo>
                  <a:pt x="1550194" y="2775612"/>
                  <a:pt x="1684536" y="3135247"/>
                  <a:pt x="1953220" y="3379193"/>
                </a:cubicBezTo>
                <a:cubicBezTo>
                  <a:pt x="2222037" y="3623006"/>
                  <a:pt x="2596224" y="3744913"/>
                  <a:pt x="3075781" y="3744913"/>
                </a:cubicBezTo>
                <a:cubicBezTo>
                  <a:pt x="4080404" y="3744913"/>
                  <a:pt x="4582715" y="3257154"/>
                  <a:pt x="4582715" y="2281635"/>
                </a:cubicBezTo>
                <a:cubicBezTo>
                  <a:pt x="4582715" y="1260740"/>
                  <a:pt x="4074186" y="750293"/>
                  <a:pt x="3057128" y="750293"/>
                </a:cubicBezTo>
                <a:cubicBezTo>
                  <a:pt x="2573470" y="750293"/>
                  <a:pt x="2201399" y="880534"/>
                  <a:pt x="1940917" y="1141016"/>
                </a:cubicBezTo>
                <a:cubicBezTo>
                  <a:pt x="1680435" y="1401366"/>
                  <a:pt x="1550194" y="1787790"/>
                  <a:pt x="1550194" y="2300288"/>
                </a:cubicBezTo>
                <a:close/>
                <a:moveTo>
                  <a:pt x="4379317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55" name="Freeform 2155"/>
          <p:cNvSpPr/>
          <p:nvPr/>
        </p:nvSpPr>
        <p:spPr>
          <a:xfrm>
            <a:off x="1587974" y="5975566"/>
            <a:ext cx="147687" cy="250952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56" name="Freeform 2156"/>
          <p:cNvSpPr/>
          <p:nvPr/>
        </p:nvSpPr>
        <p:spPr>
          <a:xfrm>
            <a:off x="1766614" y="60089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57" name="Freeform 2157"/>
          <p:cNvSpPr/>
          <p:nvPr/>
        </p:nvSpPr>
        <p:spPr>
          <a:xfrm>
            <a:off x="1902054" y="6187446"/>
            <a:ext cx="38855" cy="43694"/>
          </a:xfrm>
          <a:custGeom>
            <a:avLst/>
            <a:gdLst/>
            <a:ahLst/>
            <a:cxnLst/>
            <a:rect l="0" t="0" r="0" b="0"/>
            <a:pathLst>
              <a:path w="1494432" h="1680567">
                <a:moveTo>
                  <a:pt x="0" y="843360"/>
                </a:moveTo>
                <a:cubicBezTo>
                  <a:pt x="0" y="566341"/>
                  <a:pt x="63037" y="356526"/>
                  <a:pt x="189111" y="213916"/>
                </a:cubicBezTo>
                <a:cubicBezTo>
                  <a:pt x="315185" y="71306"/>
                  <a:pt x="496027" y="0"/>
                  <a:pt x="731639" y="0"/>
                </a:cubicBezTo>
                <a:cubicBezTo>
                  <a:pt x="971484" y="0"/>
                  <a:pt x="1158544" y="71306"/>
                  <a:pt x="1292820" y="213916"/>
                </a:cubicBezTo>
                <a:cubicBezTo>
                  <a:pt x="1427228" y="356526"/>
                  <a:pt x="1494432" y="566341"/>
                  <a:pt x="1494432" y="843360"/>
                </a:cubicBezTo>
                <a:cubicBezTo>
                  <a:pt x="1494432" y="1112044"/>
                  <a:pt x="1426236" y="1318750"/>
                  <a:pt x="1289843" y="1463477"/>
                </a:cubicBezTo>
                <a:cubicBezTo>
                  <a:pt x="1153451" y="1608203"/>
                  <a:pt x="967382" y="1680567"/>
                  <a:pt x="731639" y="1680567"/>
                </a:cubicBezTo>
                <a:cubicBezTo>
                  <a:pt x="520898" y="1680567"/>
                  <a:pt x="346273" y="1615479"/>
                  <a:pt x="207764" y="1485305"/>
                </a:cubicBezTo>
                <a:cubicBezTo>
                  <a:pt x="69254" y="1354998"/>
                  <a:pt x="0" y="1141016"/>
                  <a:pt x="0" y="843360"/>
                </a:cubicBezTo>
                <a:close/>
                <a:moveTo>
                  <a:pt x="-283171" y="1502767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58" name="Freeform 2158"/>
          <p:cNvSpPr/>
          <p:nvPr/>
        </p:nvSpPr>
        <p:spPr>
          <a:xfrm>
            <a:off x="2070064" y="5987123"/>
            <a:ext cx="216858" cy="242697"/>
          </a:xfrm>
          <a:custGeom>
            <a:avLst/>
            <a:gdLst/>
            <a:ahLst/>
            <a:cxnLst/>
            <a:rect l="0" t="0" r="0" b="0"/>
            <a:pathLst>
              <a:path w="8340725" h="9334500">
                <a:moveTo>
                  <a:pt x="8340725" y="4664075"/>
                </a:moveTo>
                <a:cubicBezTo>
                  <a:pt x="8340725" y="6115447"/>
                  <a:pt x="7973814" y="7256728"/>
                  <a:pt x="7239993" y="8087916"/>
                </a:cubicBezTo>
                <a:cubicBezTo>
                  <a:pt x="6506171" y="8918972"/>
                  <a:pt x="5486070" y="9334500"/>
                  <a:pt x="4179689" y="9334500"/>
                </a:cubicBezTo>
                <a:cubicBezTo>
                  <a:pt x="2844337" y="9334500"/>
                  <a:pt x="1813851" y="8926182"/>
                  <a:pt x="1088232" y="8109546"/>
                </a:cubicBezTo>
                <a:cubicBezTo>
                  <a:pt x="362744" y="7292909"/>
                  <a:pt x="0" y="6140318"/>
                  <a:pt x="0" y="4651772"/>
                </a:cubicBezTo>
                <a:cubicBezTo>
                  <a:pt x="0" y="3175662"/>
                  <a:pt x="363802" y="2031339"/>
                  <a:pt x="1091407" y="1218804"/>
                </a:cubicBezTo>
                <a:cubicBezTo>
                  <a:pt x="1819011" y="406268"/>
                  <a:pt x="2852539" y="0"/>
                  <a:pt x="4191993" y="0"/>
                </a:cubicBezTo>
                <a:cubicBezTo>
                  <a:pt x="5494272" y="0"/>
                  <a:pt x="6511264" y="413478"/>
                  <a:pt x="7242969" y="1240433"/>
                </a:cubicBezTo>
                <a:cubicBezTo>
                  <a:pt x="7974807" y="2067388"/>
                  <a:pt x="8340725" y="3208603"/>
                  <a:pt x="8340725" y="4664075"/>
                </a:cubicBezTo>
                <a:close/>
                <a:moveTo>
                  <a:pt x="3768329" y="9207500"/>
                </a:moveTo>
                <a:moveTo>
                  <a:pt x="1116211" y="4664075"/>
                </a:moveTo>
                <a:cubicBezTo>
                  <a:pt x="1116211" y="5892271"/>
                  <a:pt x="1377686" y="6823737"/>
                  <a:pt x="1900635" y="7458472"/>
                </a:cubicBezTo>
                <a:cubicBezTo>
                  <a:pt x="2423584" y="8093208"/>
                  <a:pt x="3183268" y="8410575"/>
                  <a:pt x="4179689" y="8410575"/>
                </a:cubicBezTo>
                <a:cubicBezTo>
                  <a:pt x="5184312" y="8410575"/>
                  <a:pt x="5942939" y="8094266"/>
                  <a:pt x="6455569" y="7461647"/>
                </a:cubicBezTo>
                <a:cubicBezTo>
                  <a:pt x="6968199" y="6828896"/>
                  <a:pt x="7224514" y="5896372"/>
                  <a:pt x="7224514" y="4664075"/>
                </a:cubicBezTo>
                <a:cubicBezTo>
                  <a:pt x="7224514" y="3444346"/>
                  <a:pt x="6969191" y="2519165"/>
                  <a:pt x="6458546" y="1888530"/>
                </a:cubicBezTo>
                <a:cubicBezTo>
                  <a:pt x="5948032" y="1257896"/>
                  <a:pt x="5192514" y="942579"/>
                  <a:pt x="4191993" y="942579"/>
                </a:cubicBezTo>
                <a:cubicBezTo>
                  <a:pt x="3187370" y="942579"/>
                  <a:pt x="2423584" y="1259946"/>
                  <a:pt x="1900635" y="1894682"/>
                </a:cubicBezTo>
                <a:cubicBezTo>
                  <a:pt x="1377686" y="2529417"/>
                  <a:pt x="1116211" y="3452548"/>
                  <a:pt x="1116211" y="4664075"/>
                </a:cubicBezTo>
                <a:close/>
                <a:moveTo>
                  <a:pt x="3768329" y="9207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59" name="Freeform 2159"/>
          <p:cNvSpPr/>
          <p:nvPr/>
        </p:nvSpPr>
        <p:spPr>
          <a:xfrm>
            <a:off x="2332886" y="6049861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60" name="Freeform 2160"/>
          <p:cNvSpPr/>
          <p:nvPr/>
        </p:nvSpPr>
        <p:spPr>
          <a:xfrm>
            <a:off x="2536837" y="60465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61" name="Freeform 2161"/>
          <p:cNvSpPr/>
          <p:nvPr/>
        </p:nvSpPr>
        <p:spPr>
          <a:xfrm>
            <a:off x="2732421" y="5973915"/>
            <a:ext cx="121410" cy="252603"/>
          </a:xfrm>
          <a:custGeom>
            <a:avLst/>
            <a:gdLst/>
            <a:ahLst/>
            <a:cxnLst/>
            <a:rect l="0" t="0" r="0" b="0"/>
            <a:pathLst>
              <a:path w="4669631" h="9715500">
                <a:moveTo>
                  <a:pt x="3975100" y="3720108"/>
                </a:moveTo>
                <a:lnTo>
                  <a:pt x="2244923" y="3720108"/>
                </a:lnTo>
                <a:lnTo>
                  <a:pt x="2244923" y="9715500"/>
                </a:lnTo>
                <a:lnTo>
                  <a:pt x="1215430" y="9715500"/>
                </a:lnTo>
                <a:lnTo>
                  <a:pt x="1215430" y="3720108"/>
                </a:lnTo>
                <a:lnTo>
                  <a:pt x="0" y="3720108"/>
                </a:lnTo>
                <a:lnTo>
                  <a:pt x="0" y="3254971"/>
                </a:lnTo>
                <a:lnTo>
                  <a:pt x="1215430" y="2882900"/>
                </a:lnTo>
                <a:lnTo>
                  <a:pt x="1215430" y="2504679"/>
                </a:lnTo>
                <a:cubicBezTo>
                  <a:pt x="1215430" y="834893"/>
                  <a:pt x="1945150" y="0"/>
                  <a:pt x="3404592" y="0"/>
                </a:cubicBezTo>
                <a:cubicBezTo>
                  <a:pt x="3764293" y="0"/>
                  <a:pt x="4185973" y="72364"/>
                  <a:pt x="4669631" y="217091"/>
                </a:cubicBezTo>
                <a:lnTo>
                  <a:pt x="4402931" y="1041797"/>
                </a:lnTo>
                <a:cubicBezTo>
                  <a:pt x="4006056" y="913607"/>
                  <a:pt x="3667059" y="849511"/>
                  <a:pt x="3385939" y="849511"/>
                </a:cubicBezTo>
                <a:cubicBezTo>
                  <a:pt x="2997398" y="849511"/>
                  <a:pt x="2710061" y="978694"/>
                  <a:pt x="2523926" y="1237060"/>
                </a:cubicBezTo>
                <a:cubicBezTo>
                  <a:pt x="2337924" y="1495293"/>
                  <a:pt x="2244923" y="1909630"/>
                  <a:pt x="2244923" y="2480072"/>
                </a:cubicBezTo>
                <a:lnTo>
                  <a:pt x="2244923" y="2920207"/>
                </a:lnTo>
                <a:lnTo>
                  <a:pt x="3975100" y="2920207"/>
                </a:lnTo>
                <a:close/>
                <a:moveTo>
                  <a:pt x="5815608" y="9715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62" name="Freeform 2162"/>
          <p:cNvSpPr/>
          <p:nvPr/>
        </p:nvSpPr>
        <p:spPr>
          <a:xfrm>
            <a:off x="2865432" y="6049861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63" name="Freeform 2163"/>
          <p:cNvSpPr/>
          <p:nvPr/>
        </p:nvSpPr>
        <p:spPr>
          <a:xfrm>
            <a:off x="3046006" y="60089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64" name="Freeform 2164"/>
          <p:cNvSpPr/>
          <p:nvPr/>
        </p:nvSpPr>
        <p:spPr>
          <a:xfrm>
            <a:off x="3183382" y="6049861"/>
            <a:ext cx="147847" cy="179959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65" name="Freeform 2165"/>
          <p:cNvSpPr/>
          <p:nvPr/>
        </p:nvSpPr>
        <p:spPr>
          <a:xfrm>
            <a:off x="3387333" y="6046559"/>
            <a:ext cx="101737" cy="179959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66" name="Freeform 2166"/>
          <p:cNvSpPr/>
          <p:nvPr/>
        </p:nvSpPr>
        <p:spPr>
          <a:xfrm>
            <a:off x="3511659" y="60465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67" name="Freeform 2167"/>
          <p:cNvSpPr/>
          <p:nvPr/>
        </p:nvSpPr>
        <p:spPr>
          <a:xfrm>
            <a:off x="3781400" y="5975566"/>
            <a:ext cx="155426" cy="25425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68" name="Freeform 2168"/>
          <p:cNvSpPr/>
          <p:nvPr/>
        </p:nvSpPr>
        <p:spPr>
          <a:xfrm>
            <a:off x="3983119" y="60465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69" name="Freeform 2169"/>
          <p:cNvSpPr/>
          <p:nvPr/>
        </p:nvSpPr>
        <p:spPr>
          <a:xfrm>
            <a:off x="4177567" y="6046559"/>
            <a:ext cx="155586" cy="259207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70" name="Freeform 2170"/>
          <p:cNvSpPr/>
          <p:nvPr/>
        </p:nvSpPr>
        <p:spPr>
          <a:xfrm>
            <a:off x="4369453" y="6046559"/>
            <a:ext cx="149461" cy="183261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71" name="Freeform 2171"/>
          <p:cNvSpPr/>
          <p:nvPr/>
        </p:nvSpPr>
        <p:spPr>
          <a:xfrm>
            <a:off x="4563902" y="60465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72" name="Freeform 2172"/>
          <p:cNvSpPr/>
          <p:nvPr/>
        </p:nvSpPr>
        <p:spPr>
          <a:xfrm>
            <a:off x="4756084" y="5975566"/>
            <a:ext cx="155426" cy="254254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73" name="Freeform 2173"/>
          <p:cNvSpPr/>
          <p:nvPr/>
        </p:nvSpPr>
        <p:spPr>
          <a:xfrm>
            <a:off x="4956353" y="6046559"/>
            <a:ext cx="125274" cy="183261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74" name="Freeform 2174"/>
          <p:cNvSpPr/>
          <p:nvPr/>
        </p:nvSpPr>
        <p:spPr>
          <a:xfrm>
            <a:off x="5199876" y="6046559"/>
            <a:ext cx="162360" cy="183261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75" name="Freeform 2175"/>
          <p:cNvSpPr/>
          <p:nvPr/>
        </p:nvSpPr>
        <p:spPr>
          <a:xfrm>
            <a:off x="5408490" y="6046559"/>
            <a:ext cx="147687" cy="179959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76" name="Freeform 2176"/>
          <p:cNvSpPr/>
          <p:nvPr/>
        </p:nvSpPr>
        <p:spPr>
          <a:xfrm>
            <a:off x="5693344" y="5984183"/>
            <a:ext cx="31601" cy="242335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77" name="Freeform 2177"/>
          <p:cNvSpPr/>
          <p:nvPr/>
        </p:nvSpPr>
        <p:spPr>
          <a:xfrm>
            <a:off x="5755069" y="6008917"/>
            <a:ext cx="104637" cy="220903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78" name="Freeform 2178"/>
          <p:cNvSpPr/>
          <p:nvPr/>
        </p:nvSpPr>
        <p:spPr>
          <a:xfrm>
            <a:off x="5890476" y="6187446"/>
            <a:ext cx="38855" cy="43694"/>
          </a:xfrm>
          <a:custGeom>
            <a:avLst/>
            <a:gdLst/>
            <a:ahLst/>
            <a:cxnLst/>
            <a:rect l="0" t="0" r="0" b="0"/>
            <a:pathLst>
              <a:path w="1494432" h="1680567">
                <a:moveTo>
                  <a:pt x="0" y="843360"/>
                </a:moveTo>
                <a:cubicBezTo>
                  <a:pt x="0" y="566341"/>
                  <a:pt x="63037" y="356526"/>
                  <a:pt x="189111" y="213916"/>
                </a:cubicBezTo>
                <a:cubicBezTo>
                  <a:pt x="315185" y="71306"/>
                  <a:pt x="496027" y="0"/>
                  <a:pt x="731639" y="0"/>
                </a:cubicBezTo>
                <a:cubicBezTo>
                  <a:pt x="971484" y="0"/>
                  <a:pt x="1158544" y="71306"/>
                  <a:pt x="1292820" y="213916"/>
                </a:cubicBezTo>
                <a:cubicBezTo>
                  <a:pt x="1427228" y="356526"/>
                  <a:pt x="1494432" y="566341"/>
                  <a:pt x="1494432" y="843360"/>
                </a:cubicBezTo>
                <a:cubicBezTo>
                  <a:pt x="1494432" y="1112044"/>
                  <a:pt x="1426236" y="1318750"/>
                  <a:pt x="1289843" y="1463477"/>
                </a:cubicBezTo>
                <a:cubicBezTo>
                  <a:pt x="1153451" y="1608203"/>
                  <a:pt x="967382" y="1680567"/>
                  <a:pt x="731639" y="1680567"/>
                </a:cubicBezTo>
                <a:cubicBezTo>
                  <a:pt x="520898" y="1680567"/>
                  <a:pt x="346273" y="1615479"/>
                  <a:pt x="207764" y="1485305"/>
                </a:cubicBezTo>
                <a:cubicBezTo>
                  <a:pt x="69254" y="1354998"/>
                  <a:pt x="0" y="1141016"/>
                  <a:pt x="0" y="843360"/>
                </a:cubicBezTo>
                <a:close/>
                <a:moveTo>
                  <a:pt x="-283171" y="1502767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79" name="Rectangle 2179"/>
          <p:cNvSpPr/>
          <p:nvPr/>
        </p:nvSpPr>
        <p:spPr>
          <a:xfrm>
            <a:off x="540237" y="6567949"/>
            <a:ext cx="5289209" cy="728420"/>
          </a:xfrm>
          <a:prstGeom prst="rect">
            <a:avLst/>
          </a:prstGeom>
        </p:spPr>
      </p:sp>
      <p:sp>
        <p:nvSpPr>
          <p:cNvPr id="2180" name="Freeform 2180"/>
          <p:cNvSpPr/>
          <p:nvPr/>
        </p:nvSpPr>
        <p:spPr>
          <a:xfrm>
            <a:off x="546846" y="6651159"/>
            <a:ext cx="177998" cy="235762"/>
          </a:xfrm>
          <a:custGeom>
            <a:avLst/>
            <a:gdLst/>
            <a:ahLst/>
            <a:cxnLst/>
            <a:rect l="0" t="0" r="0" b="0"/>
            <a:pathLst>
              <a:path w="6846094" h="9067800">
                <a:moveTo>
                  <a:pt x="4384278" y="9067800"/>
                </a:moveTo>
                <a:lnTo>
                  <a:pt x="2462014" y="9067800"/>
                </a:lnTo>
                <a:lnTo>
                  <a:pt x="2462014" y="1600002"/>
                </a:lnTo>
                <a:lnTo>
                  <a:pt x="0" y="1600002"/>
                </a:lnTo>
                <a:lnTo>
                  <a:pt x="0" y="0"/>
                </a:lnTo>
                <a:lnTo>
                  <a:pt x="6846094" y="0"/>
                </a:lnTo>
                <a:lnTo>
                  <a:pt x="6846094" y="1600002"/>
                </a:lnTo>
                <a:lnTo>
                  <a:pt x="4384278" y="1600002"/>
                </a:lnTo>
                <a:close/>
                <a:moveTo>
                  <a:pt x="-254198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81" name="Freeform 2181"/>
          <p:cNvSpPr/>
          <p:nvPr/>
        </p:nvSpPr>
        <p:spPr>
          <a:xfrm>
            <a:off x="745629" y="6703331"/>
            <a:ext cx="174773" cy="186893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82" name="Freeform 2182"/>
          <p:cNvSpPr/>
          <p:nvPr/>
        </p:nvSpPr>
        <p:spPr>
          <a:xfrm>
            <a:off x="935532" y="6703331"/>
            <a:ext cx="181702" cy="262839"/>
          </a:xfrm>
          <a:custGeom>
            <a:avLst/>
            <a:gdLst/>
            <a:ahLst/>
            <a:cxnLst/>
            <a:rect l="0" t="0" r="0" b="0"/>
            <a:pathLst>
              <a:path w="6988572" h="10109200">
                <a:moveTo>
                  <a:pt x="6988572" y="127000"/>
                </a:moveTo>
                <a:lnTo>
                  <a:pt x="6988572" y="1088232"/>
                </a:lnTo>
                <a:lnTo>
                  <a:pt x="5903515" y="1367235"/>
                </a:lnTo>
                <a:cubicBezTo>
                  <a:pt x="6101953" y="1678253"/>
                  <a:pt x="6201172" y="2026643"/>
                  <a:pt x="6201172" y="2412405"/>
                </a:cubicBezTo>
                <a:cubicBezTo>
                  <a:pt x="6201172" y="3156546"/>
                  <a:pt x="5941748" y="3736380"/>
                  <a:pt x="5422900" y="4151908"/>
                </a:cubicBezTo>
                <a:cubicBezTo>
                  <a:pt x="4904052" y="4567436"/>
                  <a:pt x="4183658" y="4775200"/>
                  <a:pt x="3261717" y="4775200"/>
                </a:cubicBezTo>
                <a:lnTo>
                  <a:pt x="2920603" y="4756547"/>
                </a:lnTo>
                <a:lnTo>
                  <a:pt x="2641600" y="4725591"/>
                </a:lnTo>
                <a:cubicBezTo>
                  <a:pt x="2447263" y="4874419"/>
                  <a:pt x="2350095" y="5039718"/>
                  <a:pt x="2350095" y="5221486"/>
                </a:cubicBezTo>
                <a:cubicBezTo>
                  <a:pt x="2350095" y="5494272"/>
                  <a:pt x="2697361" y="5630665"/>
                  <a:pt x="3391892" y="5630665"/>
                </a:cubicBezTo>
                <a:lnTo>
                  <a:pt x="4570214" y="5630665"/>
                </a:lnTo>
                <a:cubicBezTo>
                  <a:pt x="5330891" y="5630665"/>
                  <a:pt x="5910659" y="5793780"/>
                  <a:pt x="6309519" y="6120011"/>
                </a:cubicBezTo>
                <a:cubicBezTo>
                  <a:pt x="6708510" y="6446243"/>
                  <a:pt x="6908006" y="6925271"/>
                  <a:pt x="6908006" y="7557095"/>
                </a:cubicBezTo>
                <a:cubicBezTo>
                  <a:pt x="6908006" y="8366455"/>
                  <a:pt x="6570001" y="8994113"/>
                  <a:pt x="5893990" y="9440068"/>
                </a:cubicBezTo>
                <a:cubicBezTo>
                  <a:pt x="5218112" y="9886156"/>
                  <a:pt x="4247687" y="10109200"/>
                  <a:pt x="2982714" y="10109200"/>
                </a:cubicBezTo>
                <a:cubicBezTo>
                  <a:pt x="2015397" y="10109200"/>
                  <a:pt x="1276416" y="9940925"/>
                  <a:pt x="765770" y="9604375"/>
                </a:cubicBezTo>
                <a:cubicBezTo>
                  <a:pt x="255257" y="9267957"/>
                  <a:pt x="0" y="8796337"/>
                  <a:pt x="0" y="8189515"/>
                </a:cubicBezTo>
                <a:cubicBezTo>
                  <a:pt x="0" y="7772532"/>
                  <a:pt x="130241" y="7423679"/>
                  <a:pt x="390723" y="7142956"/>
                </a:cubicBezTo>
                <a:cubicBezTo>
                  <a:pt x="651205" y="6862234"/>
                  <a:pt x="1033595" y="6662010"/>
                  <a:pt x="1537890" y="6542286"/>
                </a:cubicBezTo>
                <a:cubicBezTo>
                  <a:pt x="1343554" y="6459604"/>
                  <a:pt x="1174022" y="6324270"/>
                  <a:pt x="1029295" y="6136283"/>
                </a:cubicBezTo>
                <a:cubicBezTo>
                  <a:pt x="884568" y="5948165"/>
                  <a:pt x="812204" y="5748669"/>
                  <a:pt x="812204" y="5537796"/>
                </a:cubicBezTo>
                <a:cubicBezTo>
                  <a:pt x="812204" y="5273213"/>
                  <a:pt x="888669" y="5053079"/>
                  <a:pt x="1041598" y="4877396"/>
                </a:cubicBezTo>
                <a:cubicBezTo>
                  <a:pt x="1194660" y="4701713"/>
                  <a:pt x="1415851" y="4529138"/>
                  <a:pt x="1705173" y="4359672"/>
                </a:cubicBezTo>
                <a:cubicBezTo>
                  <a:pt x="1341371" y="4202510"/>
                  <a:pt x="1053041" y="3950296"/>
                  <a:pt x="840184" y="3603030"/>
                </a:cubicBezTo>
                <a:cubicBezTo>
                  <a:pt x="627327" y="3255765"/>
                  <a:pt x="520898" y="2846454"/>
                  <a:pt x="520898" y="2375099"/>
                </a:cubicBezTo>
                <a:cubicBezTo>
                  <a:pt x="520898" y="1618523"/>
                  <a:pt x="766828" y="1033529"/>
                  <a:pt x="1258689" y="620118"/>
                </a:cubicBezTo>
                <a:cubicBezTo>
                  <a:pt x="1750681" y="206706"/>
                  <a:pt x="2453547" y="0"/>
                  <a:pt x="3367286" y="0"/>
                </a:cubicBezTo>
                <a:cubicBezTo>
                  <a:pt x="3561490" y="0"/>
                  <a:pt x="3791942" y="17132"/>
                  <a:pt x="4058642" y="51396"/>
                </a:cubicBezTo>
                <a:cubicBezTo>
                  <a:pt x="4325342" y="85660"/>
                  <a:pt x="4495866" y="110861"/>
                  <a:pt x="4570214" y="127000"/>
                </a:cubicBezTo>
                <a:close/>
                <a:moveTo>
                  <a:pt x="6896894" y="7061200"/>
                </a:moveTo>
                <a:moveTo>
                  <a:pt x="1637109" y="8040489"/>
                </a:moveTo>
                <a:cubicBezTo>
                  <a:pt x="1637109" y="8300177"/>
                  <a:pt x="1762125" y="8504171"/>
                  <a:pt x="2012156" y="8652470"/>
                </a:cubicBezTo>
                <a:cubicBezTo>
                  <a:pt x="2262320" y="8800901"/>
                  <a:pt x="2612760" y="8875117"/>
                  <a:pt x="3063478" y="8875117"/>
                </a:cubicBezTo>
                <a:cubicBezTo>
                  <a:pt x="3741473" y="8875117"/>
                  <a:pt x="4272690" y="8782380"/>
                  <a:pt x="4657129" y="8596907"/>
                </a:cubicBezTo>
                <a:cubicBezTo>
                  <a:pt x="5041569" y="8411434"/>
                  <a:pt x="5233789" y="8157964"/>
                  <a:pt x="5233789" y="7836495"/>
                </a:cubicBezTo>
                <a:cubicBezTo>
                  <a:pt x="5233789" y="7576806"/>
                  <a:pt x="5120084" y="7397485"/>
                  <a:pt x="4892675" y="7298531"/>
                </a:cubicBezTo>
                <a:cubicBezTo>
                  <a:pt x="4665398" y="7199577"/>
                  <a:pt x="4314031" y="7150100"/>
                  <a:pt x="3838575" y="7150100"/>
                </a:cubicBezTo>
                <a:lnTo>
                  <a:pt x="2858690" y="7150100"/>
                </a:lnTo>
                <a:cubicBezTo>
                  <a:pt x="2511425" y="7150100"/>
                  <a:pt x="2220978" y="7231459"/>
                  <a:pt x="1987351" y="7394178"/>
                </a:cubicBezTo>
                <a:cubicBezTo>
                  <a:pt x="1753856" y="7557029"/>
                  <a:pt x="1637109" y="7772466"/>
                  <a:pt x="1637109" y="8040489"/>
                </a:cubicBezTo>
                <a:close/>
                <a:moveTo>
                  <a:pt x="-1016595" y="7061200"/>
                </a:moveTo>
                <a:moveTo>
                  <a:pt x="2325290" y="2399904"/>
                </a:moveTo>
                <a:cubicBezTo>
                  <a:pt x="2325290" y="2776141"/>
                  <a:pt x="2411081" y="3073864"/>
                  <a:pt x="2582664" y="3293071"/>
                </a:cubicBezTo>
                <a:cubicBezTo>
                  <a:pt x="2754246" y="3512146"/>
                  <a:pt x="3015721" y="3621683"/>
                  <a:pt x="3367087" y="3621683"/>
                </a:cubicBezTo>
                <a:cubicBezTo>
                  <a:pt x="3722687" y="3621683"/>
                  <a:pt x="3983169" y="3512146"/>
                  <a:pt x="4148534" y="3293071"/>
                </a:cubicBezTo>
                <a:cubicBezTo>
                  <a:pt x="4313899" y="3073864"/>
                  <a:pt x="4396581" y="2776141"/>
                  <a:pt x="4396581" y="2399904"/>
                </a:cubicBezTo>
                <a:cubicBezTo>
                  <a:pt x="4396581" y="1564746"/>
                  <a:pt x="4053416" y="1147168"/>
                  <a:pt x="3367087" y="1147168"/>
                </a:cubicBezTo>
                <a:cubicBezTo>
                  <a:pt x="2672556" y="1147168"/>
                  <a:pt x="2325290" y="1564746"/>
                  <a:pt x="2325290" y="2399904"/>
                </a:cubicBezTo>
                <a:close/>
                <a:moveTo>
                  <a:pt x="4623990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83" name="Freeform 2183"/>
          <p:cNvSpPr/>
          <p:nvPr/>
        </p:nvSpPr>
        <p:spPr>
          <a:xfrm>
            <a:off x="1135265" y="6703331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84" name="Freeform 2184"/>
          <p:cNvSpPr/>
          <p:nvPr/>
        </p:nvSpPr>
        <p:spPr>
          <a:xfrm>
            <a:off x="1322432" y="6668258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85" name="Freeform 2185"/>
          <p:cNvSpPr/>
          <p:nvPr/>
        </p:nvSpPr>
        <p:spPr>
          <a:xfrm>
            <a:off x="1483297" y="6635970"/>
            <a:ext cx="166389" cy="250952"/>
          </a:xfrm>
          <a:custGeom>
            <a:avLst/>
            <a:gdLst/>
            <a:ahLst/>
            <a:cxnLst/>
            <a:rect l="0" t="0" r="0" b="0"/>
            <a:pathLst>
              <a:path w="6399609" h="9652000">
                <a:moveTo>
                  <a:pt x="6399609" y="9652000"/>
                </a:moveTo>
                <a:lnTo>
                  <a:pt x="4508302" y="9652000"/>
                </a:lnTo>
                <a:lnTo>
                  <a:pt x="4508302" y="5604074"/>
                </a:lnTo>
                <a:cubicBezTo>
                  <a:pt x="4508302" y="4603949"/>
                  <a:pt x="4136231" y="4103886"/>
                  <a:pt x="3392091" y="4103886"/>
                </a:cubicBezTo>
                <a:cubicBezTo>
                  <a:pt x="2862924" y="4103886"/>
                  <a:pt x="2480469" y="4283671"/>
                  <a:pt x="2244725" y="4643240"/>
                </a:cubicBezTo>
                <a:cubicBezTo>
                  <a:pt x="2009114" y="5002808"/>
                  <a:pt x="1891308" y="5585487"/>
                  <a:pt x="1891308" y="6391275"/>
                </a:cubicBezTo>
                <a:lnTo>
                  <a:pt x="1891308" y="9652000"/>
                </a:ln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lnTo>
                  <a:pt x="1891308" y="1968500"/>
                </a:lnTo>
                <a:cubicBezTo>
                  <a:pt x="1891308" y="2121694"/>
                  <a:pt x="1876822" y="2481858"/>
                  <a:pt x="1847850" y="3048993"/>
                </a:cubicBezTo>
                <a:lnTo>
                  <a:pt x="1804591" y="3607793"/>
                </a:lnTo>
                <a:lnTo>
                  <a:pt x="1903809" y="3607793"/>
                </a:lnTo>
                <a:cubicBezTo>
                  <a:pt x="2325423" y="2929798"/>
                  <a:pt x="2995149" y="2590800"/>
                  <a:pt x="3912989" y="2590800"/>
                </a:cubicBezTo>
                <a:cubicBezTo>
                  <a:pt x="4727377" y="2590800"/>
                  <a:pt x="5345377" y="2809875"/>
                  <a:pt x="5766991" y="3248025"/>
                </a:cubicBezTo>
                <a:cubicBezTo>
                  <a:pt x="6188736" y="3686043"/>
                  <a:pt x="6399609" y="4314230"/>
                  <a:pt x="6399609" y="5132586"/>
                </a:cubicBezTo>
                <a:close/>
                <a:moveTo>
                  <a:pt x="-992187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86" name="Freeform 2186"/>
          <p:cNvSpPr/>
          <p:nvPr/>
        </p:nvSpPr>
        <p:spPr>
          <a:xfrm>
            <a:off x="1688680" y="6703331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87" name="Freeform 2187"/>
          <p:cNvSpPr/>
          <p:nvPr/>
        </p:nvSpPr>
        <p:spPr>
          <a:xfrm>
            <a:off x="1894065" y="6703331"/>
            <a:ext cx="117215" cy="183591"/>
          </a:xfrm>
          <a:custGeom>
            <a:avLst/>
            <a:gdLst/>
            <a:ahLst/>
            <a:cxnLst/>
            <a:rect l="0" t="0" r="0" b="0"/>
            <a:pathLst>
              <a:path w="4508302" h="7061200">
                <a:moveTo>
                  <a:pt x="3869531" y="0"/>
                </a:moveTo>
                <a:cubicBezTo>
                  <a:pt x="4125913" y="0"/>
                  <a:pt x="4338836" y="18588"/>
                  <a:pt x="4508302" y="55761"/>
                </a:cubicBezTo>
                <a:lnTo>
                  <a:pt x="4365625" y="1829396"/>
                </a:lnTo>
                <a:cubicBezTo>
                  <a:pt x="4212696" y="1787989"/>
                  <a:pt x="4026694" y="1767285"/>
                  <a:pt x="3807619" y="1767285"/>
                </a:cubicBezTo>
                <a:cubicBezTo>
                  <a:pt x="3203972" y="1767285"/>
                  <a:pt x="2733675" y="1922265"/>
                  <a:pt x="2396728" y="2232224"/>
                </a:cubicBezTo>
                <a:cubicBezTo>
                  <a:pt x="2059781" y="2542183"/>
                  <a:pt x="1891308" y="2976100"/>
                  <a:pt x="1891308" y="3533974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32520" y="127000"/>
                </a:lnTo>
                <a:lnTo>
                  <a:pt x="1711523" y="1295996"/>
                </a:lnTo>
                <a:lnTo>
                  <a:pt x="1804591" y="1295996"/>
                </a:lnTo>
                <a:cubicBezTo>
                  <a:pt x="2019565" y="907455"/>
                  <a:pt x="2309945" y="594321"/>
                  <a:pt x="2675731" y="356593"/>
                </a:cubicBezTo>
                <a:cubicBezTo>
                  <a:pt x="3041650" y="118865"/>
                  <a:pt x="3439583" y="0"/>
                  <a:pt x="3869531" y="0"/>
                </a:cubicBezTo>
                <a:close/>
                <a:moveTo>
                  <a:pt x="606901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88" name="Freeform 2188"/>
          <p:cNvSpPr/>
          <p:nvPr/>
        </p:nvSpPr>
        <p:spPr>
          <a:xfrm>
            <a:off x="2027711" y="6848619"/>
            <a:ext cx="63847" cy="80899"/>
          </a:xfrm>
          <a:custGeom>
            <a:avLst/>
            <a:gdLst/>
            <a:ahLst/>
            <a:cxnLst/>
            <a:rect l="0" t="0" r="0" b="0"/>
            <a:pathLst>
              <a:path w="2455664" h="3111500">
                <a:moveTo>
                  <a:pt x="2455664" y="142479"/>
                </a:moveTo>
                <a:cubicBezTo>
                  <a:pt x="2240690" y="977239"/>
                  <a:pt x="1876888" y="1966912"/>
                  <a:pt x="1364258" y="3111500"/>
                </a:cubicBezTo>
                <a:lnTo>
                  <a:pt x="0" y="3111500"/>
                </a:lnTo>
                <a:cubicBezTo>
                  <a:pt x="268684" y="2012288"/>
                  <a:pt x="477441" y="975122"/>
                  <a:pt x="626269" y="0"/>
                </a:cubicBezTo>
                <a:lnTo>
                  <a:pt x="2362597" y="0"/>
                </a:lnTo>
                <a:close/>
                <a:moveTo>
                  <a:pt x="939998" y="1473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89" name="Freeform 2189"/>
          <p:cNvSpPr/>
          <p:nvPr/>
        </p:nvSpPr>
        <p:spPr>
          <a:xfrm>
            <a:off x="2200967" y="6706633"/>
            <a:ext cx="276186" cy="180289"/>
          </a:xfrm>
          <a:custGeom>
            <a:avLst/>
            <a:gdLst/>
            <a:ahLst/>
            <a:cxnLst/>
            <a:rect l="0" t="0" r="0" b="0"/>
            <a:pathLst>
              <a:path w="10622558" h="6934200">
                <a:moveTo>
                  <a:pt x="6567091" y="6934200"/>
                </a:moveTo>
                <a:lnTo>
                  <a:pt x="6033889" y="4509096"/>
                </a:lnTo>
                <a:lnTo>
                  <a:pt x="5314553" y="1445221"/>
                </a:lnTo>
                <a:lnTo>
                  <a:pt x="5271095" y="1445221"/>
                </a:lnTo>
                <a:lnTo>
                  <a:pt x="4006056" y="6934200"/>
                </a:lnTo>
                <a:lnTo>
                  <a:pt x="1972072" y="6934200"/>
                </a:lnTo>
                <a:lnTo>
                  <a:pt x="0" y="0"/>
                </a:lnTo>
                <a:lnTo>
                  <a:pt x="1885156" y="0"/>
                </a:lnTo>
                <a:lnTo>
                  <a:pt x="2685058" y="3070225"/>
                </a:lnTo>
                <a:cubicBezTo>
                  <a:pt x="2813248" y="3620162"/>
                  <a:pt x="2943489" y="4378921"/>
                  <a:pt x="3075781" y="5346502"/>
                </a:cubicBezTo>
                <a:lnTo>
                  <a:pt x="3113087" y="5346502"/>
                </a:lnTo>
                <a:cubicBezTo>
                  <a:pt x="3129624" y="5032309"/>
                  <a:pt x="3201921" y="4534033"/>
                  <a:pt x="3329980" y="3851672"/>
                </a:cubicBezTo>
                <a:lnTo>
                  <a:pt x="3429198" y="3324424"/>
                </a:lnTo>
                <a:lnTo>
                  <a:pt x="4285059" y="0"/>
                </a:lnTo>
                <a:lnTo>
                  <a:pt x="6368653" y="0"/>
                </a:lnTo>
                <a:lnTo>
                  <a:pt x="7181056" y="3324424"/>
                </a:lnTo>
                <a:cubicBezTo>
                  <a:pt x="7197592" y="3415440"/>
                  <a:pt x="7223389" y="3549849"/>
                  <a:pt x="7258447" y="3727649"/>
                </a:cubicBezTo>
                <a:cubicBezTo>
                  <a:pt x="7293636" y="3905449"/>
                  <a:pt x="7327767" y="4094626"/>
                  <a:pt x="7360841" y="4295180"/>
                </a:cubicBezTo>
                <a:cubicBezTo>
                  <a:pt x="7393914" y="4495734"/>
                  <a:pt x="7423878" y="4692188"/>
                  <a:pt x="7450733" y="4884540"/>
                </a:cubicBezTo>
                <a:cubicBezTo>
                  <a:pt x="7477588" y="5076759"/>
                  <a:pt x="7493132" y="5230747"/>
                  <a:pt x="7497366" y="5346502"/>
                </a:cubicBezTo>
                <a:lnTo>
                  <a:pt x="7534473" y="5346502"/>
                </a:lnTo>
                <a:cubicBezTo>
                  <a:pt x="7571647" y="5048846"/>
                  <a:pt x="7637793" y="4640528"/>
                  <a:pt x="7732911" y="4121547"/>
                </a:cubicBezTo>
                <a:cubicBezTo>
                  <a:pt x="7828028" y="3602567"/>
                  <a:pt x="7896225" y="3252126"/>
                  <a:pt x="7937500" y="3070225"/>
                </a:cubicBezTo>
                <a:lnTo>
                  <a:pt x="8768556" y="0"/>
                </a:lnTo>
                <a:lnTo>
                  <a:pt x="10622558" y="0"/>
                </a:lnTo>
                <a:lnTo>
                  <a:pt x="8625880" y="6934200"/>
                </a:lnTo>
                <a:close/>
                <a:moveTo>
                  <a:pt x="-124023" y="6934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90" name="Freeform 2190"/>
          <p:cNvSpPr/>
          <p:nvPr/>
        </p:nvSpPr>
        <p:spPr>
          <a:xfrm>
            <a:off x="2494533" y="6703331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91" name="Freeform 2191"/>
          <p:cNvSpPr/>
          <p:nvPr/>
        </p:nvSpPr>
        <p:spPr>
          <a:xfrm>
            <a:off x="2774047" y="6703331"/>
            <a:ext cx="144622" cy="186893"/>
          </a:xfrm>
          <a:custGeom>
            <a:avLst/>
            <a:gdLst/>
            <a:ahLst/>
            <a:cxnLst/>
            <a:rect l="0" t="0" r="0" b="0"/>
            <a:pathLst>
              <a:path w="5562402" h="7188200">
                <a:moveTo>
                  <a:pt x="3237111" y="7188200"/>
                </a:moveTo>
                <a:cubicBezTo>
                  <a:pt x="1079037" y="7188200"/>
                  <a:pt x="0" y="6003595"/>
                  <a:pt x="0" y="3634383"/>
                </a:cubicBezTo>
                <a:cubicBezTo>
                  <a:pt x="0" y="2456061"/>
                  <a:pt x="293489" y="1555750"/>
                  <a:pt x="880468" y="933450"/>
                </a:cubicBezTo>
                <a:cubicBezTo>
                  <a:pt x="1467578" y="311150"/>
                  <a:pt x="2308887" y="0"/>
                  <a:pt x="3404394" y="0"/>
                </a:cubicBezTo>
                <a:cubicBezTo>
                  <a:pt x="4206478" y="0"/>
                  <a:pt x="4925814" y="157097"/>
                  <a:pt x="5562402" y="471290"/>
                </a:cubicBezTo>
                <a:lnTo>
                  <a:pt x="5004396" y="1934766"/>
                </a:lnTo>
                <a:cubicBezTo>
                  <a:pt x="4706739" y="1814910"/>
                  <a:pt x="4429721" y="1716750"/>
                  <a:pt x="4173339" y="1640285"/>
                </a:cubicBezTo>
                <a:cubicBezTo>
                  <a:pt x="3917090" y="1563820"/>
                  <a:pt x="3660775" y="1525588"/>
                  <a:pt x="3404394" y="1525588"/>
                </a:cubicBezTo>
                <a:cubicBezTo>
                  <a:pt x="2420541" y="1525588"/>
                  <a:pt x="1928614" y="2224419"/>
                  <a:pt x="1928614" y="3622080"/>
                </a:cubicBezTo>
                <a:cubicBezTo>
                  <a:pt x="1928614" y="4978334"/>
                  <a:pt x="2420607" y="5656461"/>
                  <a:pt x="3404593" y="5656461"/>
                </a:cubicBezTo>
                <a:cubicBezTo>
                  <a:pt x="3768395" y="5656461"/>
                  <a:pt x="4105275" y="5607910"/>
                  <a:pt x="4415235" y="5510808"/>
                </a:cubicBezTo>
                <a:cubicBezTo>
                  <a:pt x="4725326" y="5413574"/>
                  <a:pt x="5035418" y="5261637"/>
                  <a:pt x="5345510" y="5054997"/>
                </a:cubicBezTo>
                <a:lnTo>
                  <a:pt x="5345510" y="6673454"/>
                </a:lnTo>
                <a:cubicBezTo>
                  <a:pt x="5039519" y="6867790"/>
                  <a:pt x="4730486" y="7002132"/>
                  <a:pt x="4418410" y="7076479"/>
                </a:cubicBezTo>
                <a:cubicBezTo>
                  <a:pt x="4106334" y="7150959"/>
                  <a:pt x="3712568" y="7188200"/>
                  <a:pt x="3237111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92" name="Freeform 2192"/>
          <p:cNvSpPr/>
          <p:nvPr/>
        </p:nvSpPr>
        <p:spPr>
          <a:xfrm>
            <a:off x="2942178" y="6703001"/>
            <a:ext cx="160745" cy="187223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93" name="Freeform 2193"/>
          <p:cNvSpPr/>
          <p:nvPr/>
        </p:nvSpPr>
        <p:spPr>
          <a:xfrm>
            <a:off x="3152887" y="6703331"/>
            <a:ext cx="166389" cy="183591"/>
          </a:xfrm>
          <a:custGeom>
            <a:avLst/>
            <a:gdLst/>
            <a:ahLst/>
            <a:cxnLst/>
            <a:rect l="0" t="0" r="0" b="0"/>
            <a:pathLst>
              <a:path w="6399609" h="7061200">
                <a:moveTo>
                  <a:pt x="6399609" y="7061200"/>
                </a:moveTo>
                <a:lnTo>
                  <a:pt x="4508302" y="7061200"/>
                </a:lnTo>
                <a:lnTo>
                  <a:pt x="4508302" y="3013274"/>
                </a:lnTo>
                <a:cubicBezTo>
                  <a:pt x="4508302" y="2513211"/>
                  <a:pt x="4419402" y="2138165"/>
                  <a:pt x="4241602" y="1888133"/>
                </a:cubicBezTo>
                <a:cubicBezTo>
                  <a:pt x="4063802" y="1638102"/>
                  <a:pt x="3780631" y="1513086"/>
                  <a:pt x="3392091" y="1513086"/>
                </a:cubicBezTo>
                <a:cubicBezTo>
                  <a:pt x="2862924" y="1513086"/>
                  <a:pt x="2480469" y="1689762"/>
                  <a:pt x="2244725" y="2043113"/>
                </a:cubicBezTo>
                <a:cubicBezTo>
                  <a:pt x="2009114" y="2396464"/>
                  <a:pt x="1891308" y="2982251"/>
                  <a:pt x="1891308" y="3800475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45022" y="127000"/>
                </a:lnTo>
                <a:lnTo>
                  <a:pt x="1699220" y="1016993"/>
                </a:lnTo>
                <a:lnTo>
                  <a:pt x="1804591" y="1016993"/>
                </a:lnTo>
                <a:cubicBezTo>
                  <a:pt x="2015464" y="682162"/>
                  <a:pt x="2305910" y="428956"/>
                  <a:pt x="2675930" y="257374"/>
                </a:cubicBezTo>
                <a:cubicBezTo>
                  <a:pt x="3045949" y="85791"/>
                  <a:pt x="3466571" y="0"/>
                  <a:pt x="3937794" y="0"/>
                </a:cubicBezTo>
                <a:cubicBezTo>
                  <a:pt x="4743979" y="0"/>
                  <a:pt x="5355828" y="218017"/>
                  <a:pt x="5773341" y="654050"/>
                </a:cubicBezTo>
                <a:cubicBezTo>
                  <a:pt x="6190853" y="1090084"/>
                  <a:pt x="6399609" y="1719329"/>
                  <a:pt x="6399609" y="2541786"/>
                </a:cubicBezTo>
                <a:close/>
                <a:moveTo>
                  <a:pt x="-99218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94" name="Freeform 2194"/>
          <p:cNvSpPr/>
          <p:nvPr/>
        </p:nvSpPr>
        <p:spPr>
          <a:xfrm>
            <a:off x="3454327" y="6703331"/>
            <a:ext cx="117215" cy="183591"/>
          </a:xfrm>
          <a:custGeom>
            <a:avLst/>
            <a:gdLst/>
            <a:ahLst/>
            <a:cxnLst/>
            <a:rect l="0" t="0" r="0" b="0"/>
            <a:pathLst>
              <a:path w="4508302" h="7061200">
                <a:moveTo>
                  <a:pt x="3869531" y="0"/>
                </a:moveTo>
                <a:cubicBezTo>
                  <a:pt x="4125913" y="0"/>
                  <a:pt x="4338836" y="18588"/>
                  <a:pt x="4508302" y="55761"/>
                </a:cubicBezTo>
                <a:lnTo>
                  <a:pt x="4365625" y="1829396"/>
                </a:lnTo>
                <a:cubicBezTo>
                  <a:pt x="4212696" y="1787989"/>
                  <a:pt x="4026694" y="1767285"/>
                  <a:pt x="3807619" y="1767285"/>
                </a:cubicBezTo>
                <a:cubicBezTo>
                  <a:pt x="3203972" y="1767285"/>
                  <a:pt x="2733675" y="1922265"/>
                  <a:pt x="2396728" y="2232224"/>
                </a:cubicBezTo>
                <a:cubicBezTo>
                  <a:pt x="2059781" y="2542183"/>
                  <a:pt x="1891308" y="2976100"/>
                  <a:pt x="1891308" y="3533974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32520" y="127000"/>
                </a:lnTo>
                <a:lnTo>
                  <a:pt x="1711523" y="1295996"/>
                </a:lnTo>
                <a:lnTo>
                  <a:pt x="1804591" y="1295996"/>
                </a:lnTo>
                <a:cubicBezTo>
                  <a:pt x="2019565" y="907455"/>
                  <a:pt x="2309945" y="594321"/>
                  <a:pt x="2675731" y="356593"/>
                </a:cubicBezTo>
                <a:cubicBezTo>
                  <a:pt x="3041650" y="118865"/>
                  <a:pt x="3439583" y="0"/>
                  <a:pt x="3869531" y="0"/>
                </a:cubicBezTo>
                <a:close/>
                <a:moveTo>
                  <a:pt x="606901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95" name="Freeform 2195"/>
          <p:cNvSpPr/>
          <p:nvPr/>
        </p:nvSpPr>
        <p:spPr>
          <a:xfrm>
            <a:off x="3592646" y="6703331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96" name="Freeform 2196"/>
          <p:cNvSpPr/>
          <p:nvPr/>
        </p:nvSpPr>
        <p:spPr>
          <a:xfrm>
            <a:off x="3787068" y="6703331"/>
            <a:ext cx="136723" cy="186893"/>
          </a:xfrm>
          <a:custGeom>
            <a:avLst/>
            <a:gdLst/>
            <a:ahLst/>
            <a:cxnLst/>
            <a:rect l="0" t="0" r="0" b="0"/>
            <a:pathLst>
              <a:path w="5258594" h="7188200">
                <a:moveTo>
                  <a:pt x="5258594" y="5005190"/>
                </a:moveTo>
                <a:cubicBezTo>
                  <a:pt x="5258594" y="5716257"/>
                  <a:pt x="5011539" y="6257859"/>
                  <a:pt x="4517430" y="6629996"/>
                </a:cubicBezTo>
                <a:cubicBezTo>
                  <a:pt x="4023453" y="7002132"/>
                  <a:pt x="3284538" y="7188200"/>
                  <a:pt x="2300685" y="7188200"/>
                </a:cubicBezTo>
                <a:cubicBezTo>
                  <a:pt x="1796389" y="7188200"/>
                  <a:pt x="1366441" y="7154068"/>
                  <a:pt x="1010841" y="7085806"/>
                </a:cubicBezTo>
                <a:cubicBezTo>
                  <a:pt x="655373" y="7017677"/>
                  <a:pt x="322594" y="6917466"/>
                  <a:pt x="12502" y="6785174"/>
                </a:cubicBezTo>
                <a:lnTo>
                  <a:pt x="12502" y="5222479"/>
                </a:lnTo>
                <a:cubicBezTo>
                  <a:pt x="363869" y="5387843"/>
                  <a:pt x="759685" y="5526353"/>
                  <a:pt x="1199952" y="5638007"/>
                </a:cubicBezTo>
                <a:cubicBezTo>
                  <a:pt x="1640219" y="5749529"/>
                  <a:pt x="2027833" y="5805290"/>
                  <a:pt x="2362796" y="5805290"/>
                </a:cubicBezTo>
                <a:cubicBezTo>
                  <a:pt x="3048993" y="5805290"/>
                  <a:pt x="3392091" y="5606786"/>
                  <a:pt x="3392091" y="5209779"/>
                </a:cubicBezTo>
                <a:cubicBezTo>
                  <a:pt x="3392091" y="5060950"/>
                  <a:pt x="3346582" y="4940036"/>
                  <a:pt x="3255566" y="4847035"/>
                </a:cubicBezTo>
                <a:cubicBezTo>
                  <a:pt x="3164682" y="4753902"/>
                  <a:pt x="3007585" y="4648465"/>
                  <a:pt x="2784277" y="4530725"/>
                </a:cubicBezTo>
                <a:cubicBezTo>
                  <a:pt x="2561101" y="4412854"/>
                  <a:pt x="2263445" y="4275336"/>
                  <a:pt x="1891308" y="4118174"/>
                </a:cubicBezTo>
                <a:cubicBezTo>
                  <a:pt x="1358040" y="3894866"/>
                  <a:pt x="966325" y="3688160"/>
                  <a:pt x="716161" y="3498057"/>
                </a:cubicBezTo>
                <a:cubicBezTo>
                  <a:pt x="466130" y="3307821"/>
                  <a:pt x="284229" y="3089672"/>
                  <a:pt x="170458" y="2843610"/>
                </a:cubicBezTo>
                <a:cubicBezTo>
                  <a:pt x="56820" y="2597547"/>
                  <a:pt x="0" y="2294665"/>
                  <a:pt x="0" y="1934965"/>
                </a:cubicBezTo>
                <a:cubicBezTo>
                  <a:pt x="0" y="1318882"/>
                  <a:pt x="238721" y="842368"/>
                  <a:pt x="716161" y="505421"/>
                </a:cubicBezTo>
                <a:cubicBezTo>
                  <a:pt x="1193734" y="168474"/>
                  <a:pt x="1870737" y="0"/>
                  <a:pt x="2747169" y="0"/>
                </a:cubicBezTo>
                <a:cubicBezTo>
                  <a:pt x="3582194" y="0"/>
                  <a:pt x="4394531" y="181902"/>
                  <a:pt x="5184180" y="545704"/>
                </a:cubicBezTo>
                <a:lnTo>
                  <a:pt x="4613672" y="1909961"/>
                </a:lnTo>
                <a:cubicBezTo>
                  <a:pt x="4266407" y="1761133"/>
                  <a:pt x="3941895" y="1639226"/>
                  <a:pt x="3640138" y="1544241"/>
                </a:cubicBezTo>
                <a:cubicBezTo>
                  <a:pt x="3338381" y="1449123"/>
                  <a:pt x="3030406" y="1401565"/>
                  <a:pt x="2716213" y="1401565"/>
                </a:cubicBezTo>
                <a:cubicBezTo>
                  <a:pt x="2158074" y="1401565"/>
                  <a:pt x="1879005" y="1552509"/>
                  <a:pt x="1879005" y="1854399"/>
                </a:cubicBezTo>
                <a:cubicBezTo>
                  <a:pt x="1879005" y="2023865"/>
                  <a:pt x="1968897" y="2170642"/>
                  <a:pt x="2148682" y="2294732"/>
                </a:cubicBezTo>
                <a:cubicBezTo>
                  <a:pt x="2328598" y="2418821"/>
                  <a:pt x="2722364" y="2602839"/>
                  <a:pt x="3329980" y="2846785"/>
                </a:cubicBezTo>
                <a:cubicBezTo>
                  <a:pt x="3871582" y="3065992"/>
                  <a:pt x="4268457" y="3270714"/>
                  <a:pt x="4520605" y="3460949"/>
                </a:cubicBezTo>
                <a:cubicBezTo>
                  <a:pt x="4772885" y="3651052"/>
                  <a:pt x="4958953" y="3870193"/>
                  <a:pt x="5078810" y="4118372"/>
                </a:cubicBezTo>
                <a:cubicBezTo>
                  <a:pt x="5198666" y="4366419"/>
                  <a:pt x="5258594" y="4662025"/>
                  <a:pt x="5258594" y="5005190"/>
                </a:cubicBezTo>
                <a:close/>
                <a:moveTo>
                  <a:pt x="148550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97" name="Freeform 2197"/>
          <p:cNvSpPr/>
          <p:nvPr/>
        </p:nvSpPr>
        <p:spPr>
          <a:xfrm>
            <a:off x="3943263" y="6668258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98" name="Freeform 2198"/>
          <p:cNvSpPr/>
          <p:nvPr/>
        </p:nvSpPr>
        <p:spPr>
          <a:xfrm>
            <a:off x="4093163" y="6703331"/>
            <a:ext cx="174773" cy="186893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99" name="Freeform 2199"/>
          <p:cNvSpPr/>
          <p:nvPr/>
        </p:nvSpPr>
        <p:spPr>
          <a:xfrm>
            <a:off x="4307894" y="6703331"/>
            <a:ext cx="117215" cy="183591"/>
          </a:xfrm>
          <a:custGeom>
            <a:avLst/>
            <a:gdLst/>
            <a:ahLst/>
            <a:cxnLst/>
            <a:rect l="0" t="0" r="0" b="0"/>
            <a:pathLst>
              <a:path w="4508302" h="7061200">
                <a:moveTo>
                  <a:pt x="3869531" y="0"/>
                </a:moveTo>
                <a:cubicBezTo>
                  <a:pt x="4125913" y="0"/>
                  <a:pt x="4338836" y="18588"/>
                  <a:pt x="4508302" y="55761"/>
                </a:cubicBezTo>
                <a:lnTo>
                  <a:pt x="4365625" y="1829396"/>
                </a:lnTo>
                <a:cubicBezTo>
                  <a:pt x="4212696" y="1787989"/>
                  <a:pt x="4026694" y="1767285"/>
                  <a:pt x="3807619" y="1767285"/>
                </a:cubicBezTo>
                <a:cubicBezTo>
                  <a:pt x="3203972" y="1767285"/>
                  <a:pt x="2733675" y="1922265"/>
                  <a:pt x="2396728" y="2232224"/>
                </a:cubicBezTo>
                <a:cubicBezTo>
                  <a:pt x="2059781" y="2542183"/>
                  <a:pt x="1891308" y="2976100"/>
                  <a:pt x="1891308" y="3533974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32520" y="127000"/>
                </a:lnTo>
                <a:lnTo>
                  <a:pt x="1711523" y="1295996"/>
                </a:lnTo>
                <a:lnTo>
                  <a:pt x="1804591" y="1295996"/>
                </a:lnTo>
                <a:cubicBezTo>
                  <a:pt x="2019565" y="907455"/>
                  <a:pt x="2309945" y="594321"/>
                  <a:pt x="2675731" y="356593"/>
                </a:cubicBezTo>
                <a:cubicBezTo>
                  <a:pt x="3041650" y="118865"/>
                  <a:pt x="3439583" y="0"/>
                  <a:pt x="3869531" y="0"/>
                </a:cubicBezTo>
                <a:close/>
                <a:moveTo>
                  <a:pt x="606901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00" name="Freeform 2200"/>
          <p:cNvSpPr/>
          <p:nvPr/>
        </p:nvSpPr>
        <p:spPr>
          <a:xfrm>
            <a:off x="4446213" y="6703331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01" name="Freeform 2201"/>
          <p:cNvSpPr/>
          <p:nvPr/>
        </p:nvSpPr>
        <p:spPr>
          <a:xfrm>
            <a:off x="4736691" y="6703331"/>
            <a:ext cx="166389" cy="183591"/>
          </a:xfrm>
          <a:custGeom>
            <a:avLst/>
            <a:gdLst/>
            <a:ahLst/>
            <a:cxnLst/>
            <a:rect l="0" t="0" r="0" b="0"/>
            <a:pathLst>
              <a:path w="6399609" h="7061200">
                <a:moveTo>
                  <a:pt x="6399609" y="7061200"/>
                </a:moveTo>
                <a:lnTo>
                  <a:pt x="4508302" y="7061200"/>
                </a:lnTo>
                <a:lnTo>
                  <a:pt x="4508302" y="3013274"/>
                </a:lnTo>
                <a:cubicBezTo>
                  <a:pt x="4508302" y="2513211"/>
                  <a:pt x="4419402" y="2138165"/>
                  <a:pt x="4241602" y="1888133"/>
                </a:cubicBezTo>
                <a:cubicBezTo>
                  <a:pt x="4063802" y="1638102"/>
                  <a:pt x="3780631" y="1513086"/>
                  <a:pt x="3392091" y="1513086"/>
                </a:cubicBezTo>
                <a:cubicBezTo>
                  <a:pt x="2862924" y="1513086"/>
                  <a:pt x="2480469" y="1689762"/>
                  <a:pt x="2244725" y="2043113"/>
                </a:cubicBezTo>
                <a:cubicBezTo>
                  <a:pt x="2009114" y="2396464"/>
                  <a:pt x="1891308" y="2982251"/>
                  <a:pt x="1891308" y="3800475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45022" y="127000"/>
                </a:lnTo>
                <a:lnTo>
                  <a:pt x="1699220" y="1016993"/>
                </a:lnTo>
                <a:lnTo>
                  <a:pt x="1804591" y="1016993"/>
                </a:lnTo>
                <a:cubicBezTo>
                  <a:pt x="2015464" y="682162"/>
                  <a:pt x="2305910" y="428956"/>
                  <a:pt x="2675930" y="257374"/>
                </a:cubicBezTo>
                <a:cubicBezTo>
                  <a:pt x="3045949" y="85791"/>
                  <a:pt x="3466571" y="0"/>
                  <a:pt x="3937794" y="0"/>
                </a:cubicBezTo>
                <a:cubicBezTo>
                  <a:pt x="4743979" y="0"/>
                  <a:pt x="5355828" y="218017"/>
                  <a:pt x="5773341" y="654050"/>
                </a:cubicBezTo>
                <a:cubicBezTo>
                  <a:pt x="6190853" y="1090084"/>
                  <a:pt x="6399609" y="1719329"/>
                  <a:pt x="6399609" y="2541786"/>
                </a:cubicBezTo>
                <a:close/>
                <a:moveTo>
                  <a:pt x="-99218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02" name="Freeform 2202"/>
          <p:cNvSpPr/>
          <p:nvPr/>
        </p:nvSpPr>
        <p:spPr>
          <a:xfrm>
            <a:off x="4941110" y="6703001"/>
            <a:ext cx="160745" cy="187223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03" name="Freeform 2203"/>
          <p:cNvSpPr/>
          <p:nvPr/>
        </p:nvSpPr>
        <p:spPr>
          <a:xfrm>
            <a:off x="5133601" y="6668258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04" name="Freeform 2204"/>
          <p:cNvSpPr/>
          <p:nvPr/>
        </p:nvSpPr>
        <p:spPr>
          <a:xfrm>
            <a:off x="5293500" y="6706633"/>
            <a:ext cx="166389" cy="183591"/>
          </a:xfrm>
          <a:custGeom>
            <a:avLst/>
            <a:gdLst/>
            <a:ahLst/>
            <a:cxnLst/>
            <a:rect l="0" t="0" r="0" b="0"/>
            <a:pathLst>
              <a:path w="6399610" h="7061200">
                <a:moveTo>
                  <a:pt x="4948436" y="6934200"/>
                </a:moveTo>
                <a:lnTo>
                  <a:pt x="4694238" y="6050360"/>
                </a:lnTo>
                <a:lnTo>
                  <a:pt x="4595019" y="6050360"/>
                </a:lnTo>
                <a:cubicBezTo>
                  <a:pt x="4392481" y="6372887"/>
                  <a:pt x="4105143" y="6621992"/>
                  <a:pt x="3733006" y="6797675"/>
                </a:cubicBezTo>
                <a:cubicBezTo>
                  <a:pt x="3361002" y="6973358"/>
                  <a:pt x="2937272" y="7061200"/>
                  <a:pt x="2461816" y="7061200"/>
                </a:cubicBezTo>
                <a:cubicBezTo>
                  <a:pt x="1647428" y="7061200"/>
                  <a:pt x="1033529" y="6842985"/>
                  <a:pt x="620117" y="6406555"/>
                </a:cubicBezTo>
                <a:cubicBezTo>
                  <a:pt x="206706" y="5970125"/>
                  <a:pt x="0" y="5342401"/>
                  <a:pt x="0" y="4523383"/>
                </a:cubicBezTo>
                <a:lnTo>
                  <a:pt x="0" y="0"/>
                </a:lnTo>
                <a:lnTo>
                  <a:pt x="1891308" y="0"/>
                </a:lnTo>
                <a:lnTo>
                  <a:pt x="1891308" y="4052491"/>
                </a:lnTo>
                <a:cubicBezTo>
                  <a:pt x="1891308" y="4553083"/>
                  <a:pt x="1980142" y="4928527"/>
                  <a:pt x="2157810" y="5178822"/>
                </a:cubicBezTo>
                <a:cubicBezTo>
                  <a:pt x="2335610" y="5429118"/>
                  <a:pt x="2618846" y="5554266"/>
                  <a:pt x="3007519" y="5554266"/>
                </a:cubicBezTo>
                <a:cubicBezTo>
                  <a:pt x="3536685" y="5554266"/>
                  <a:pt x="3919075" y="5377392"/>
                  <a:pt x="4154686" y="5023644"/>
                </a:cubicBezTo>
                <a:cubicBezTo>
                  <a:pt x="4390298" y="4669896"/>
                  <a:pt x="4508103" y="4083447"/>
                  <a:pt x="4508103" y="3264297"/>
                </a:cubicBezTo>
                <a:lnTo>
                  <a:pt x="4508103" y="0"/>
                </a:lnTo>
                <a:lnTo>
                  <a:pt x="6399610" y="0"/>
                </a:lnTo>
                <a:lnTo>
                  <a:pt x="6399610" y="6934200"/>
                </a:lnTo>
                <a:close/>
                <a:moveTo>
                  <a:pt x="-955079" y="6934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05" name="Freeform 2205"/>
          <p:cNvSpPr/>
          <p:nvPr/>
        </p:nvSpPr>
        <p:spPr>
          <a:xfrm>
            <a:off x="5510812" y="6703331"/>
            <a:ext cx="117215" cy="183591"/>
          </a:xfrm>
          <a:custGeom>
            <a:avLst/>
            <a:gdLst/>
            <a:ahLst/>
            <a:cxnLst/>
            <a:rect l="0" t="0" r="0" b="0"/>
            <a:pathLst>
              <a:path w="4508302" h="7061200">
                <a:moveTo>
                  <a:pt x="3869531" y="0"/>
                </a:moveTo>
                <a:cubicBezTo>
                  <a:pt x="4125913" y="0"/>
                  <a:pt x="4338836" y="18588"/>
                  <a:pt x="4508302" y="55761"/>
                </a:cubicBezTo>
                <a:lnTo>
                  <a:pt x="4365625" y="1829396"/>
                </a:lnTo>
                <a:cubicBezTo>
                  <a:pt x="4212696" y="1787989"/>
                  <a:pt x="4026694" y="1767285"/>
                  <a:pt x="3807619" y="1767285"/>
                </a:cubicBezTo>
                <a:cubicBezTo>
                  <a:pt x="3203972" y="1767285"/>
                  <a:pt x="2733675" y="1922265"/>
                  <a:pt x="2396728" y="2232224"/>
                </a:cubicBezTo>
                <a:cubicBezTo>
                  <a:pt x="2059781" y="2542183"/>
                  <a:pt x="1891308" y="2976100"/>
                  <a:pt x="1891308" y="3533974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32520" y="127000"/>
                </a:lnTo>
                <a:lnTo>
                  <a:pt x="1711523" y="1295996"/>
                </a:lnTo>
                <a:lnTo>
                  <a:pt x="1804591" y="1295996"/>
                </a:lnTo>
                <a:cubicBezTo>
                  <a:pt x="2019565" y="907455"/>
                  <a:pt x="2309945" y="594321"/>
                  <a:pt x="2675731" y="356593"/>
                </a:cubicBezTo>
                <a:cubicBezTo>
                  <a:pt x="3041650" y="118865"/>
                  <a:pt x="3439583" y="0"/>
                  <a:pt x="3869531" y="0"/>
                </a:cubicBezTo>
                <a:close/>
                <a:moveTo>
                  <a:pt x="606901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06" name="Freeform 2206"/>
          <p:cNvSpPr/>
          <p:nvPr/>
        </p:nvSpPr>
        <p:spPr>
          <a:xfrm>
            <a:off x="5649132" y="6703331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07" name="Freeform 2207"/>
          <p:cNvSpPr/>
          <p:nvPr/>
        </p:nvSpPr>
        <p:spPr>
          <a:xfrm>
            <a:off x="554106" y="7033201"/>
            <a:ext cx="160745" cy="187223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08" name="Freeform 2208"/>
          <p:cNvSpPr/>
          <p:nvPr/>
        </p:nvSpPr>
        <p:spPr>
          <a:xfrm>
            <a:off x="764814" y="7033531"/>
            <a:ext cx="166389" cy="183591"/>
          </a:xfrm>
          <a:custGeom>
            <a:avLst/>
            <a:gdLst/>
            <a:ahLst/>
            <a:cxnLst/>
            <a:rect l="0" t="0" r="0" b="0"/>
            <a:pathLst>
              <a:path w="6399609" h="7061200">
                <a:moveTo>
                  <a:pt x="6399609" y="7061200"/>
                </a:moveTo>
                <a:lnTo>
                  <a:pt x="4508302" y="7061200"/>
                </a:lnTo>
                <a:lnTo>
                  <a:pt x="4508302" y="3013274"/>
                </a:lnTo>
                <a:cubicBezTo>
                  <a:pt x="4508302" y="2513211"/>
                  <a:pt x="4419402" y="2138165"/>
                  <a:pt x="4241602" y="1888133"/>
                </a:cubicBezTo>
                <a:cubicBezTo>
                  <a:pt x="4063802" y="1638102"/>
                  <a:pt x="3780631" y="1513086"/>
                  <a:pt x="3392091" y="1513086"/>
                </a:cubicBezTo>
                <a:cubicBezTo>
                  <a:pt x="2862924" y="1513086"/>
                  <a:pt x="2480469" y="1689762"/>
                  <a:pt x="2244725" y="2043113"/>
                </a:cubicBezTo>
                <a:cubicBezTo>
                  <a:pt x="2009114" y="2396464"/>
                  <a:pt x="1891308" y="2982251"/>
                  <a:pt x="1891308" y="3800475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45022" y="127000"/>
                </a:lnTo>
                <a:lnTo>
                  <a:pt x="1699220" y="1016993"/>
                </a:lnTo>
                <a:lnTo>
                  <a:pt x="1804591" y="1016993"/>
                </a:lnTo>
                <a:cubicBezTo>
                  <a:pt x="2015464" y="682162"/>
                  <a:pt x="2305910" y="428956"/>
                  <a:pt x="2675930" y="257374"/>
                </a:cubicBezTo>
                <a:cubicBezTo>
                  <a:pt x="3045949" y="85791"/>
                  <a:pt x="3466571" y="0"/>
                  <a:pt x="3937794" y="0"/>
                </a:cubicBezTo>
                <a:cubicBezTo>
                  <a:pt x="4743979" y="0"/>
                  <a:pt x="5355828" y="218017"/>
                  <a:pt x="5773341" y="654050"/>
                </a:cubicBezTo>
                <a:cubicBezTo>
                  <a:pt x="6190853" y="1090084"/>
                  <a:pt x="6399609" y="1719329"/>
                  <a:pt x="6399609" y="2541786"/>
                </a:cubicBezTo>
                <a:close/>
                <a:moveTo>
                  <a:pt x="-99218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09" name="Freeform 2209"/>
          <p:cNvSpPr/>
          <p:nvPr/>
        </p:nvSpPr>
        <p:spPr>
          <a:xfrm>
            <a:off x="970198" y="6966170"/>
            <a:ext cx="168484" cy="254254"/>
          </a:xfrm>
          <a:custGeom>
            <a:avLst/>
            <a:gdLst/>
            <a:ahLst/>
            <a:cxnLst/>
            <a:rect l="0" t="0" r="0" b="0"/>
            <a:pathLst>
              <a:path w="6480175" h="9779000">
                <a:moveTo>
                  <a:pt x="2616994" y="9779000"/>
                </a:moveTo>
                <a:cubicBezTo>
                  <a:pt x="1802474" y="9779000"/>
                  <a:pt x="1162646" y="9462691"/>
                  <a:pt x="697508" y="8830072"/>
                </a:cubicBezTo>
                <a:cubicBezTo>
                  <a:pt x="232503" y="8197454"/>
                  <a:pt x="0" y="7320889"/>
                  <a:pt x="0" y="6200379"/>
                </a:cubicBezTo>
                <a:cubicBezTo>
                  <a:pt x="0" y="5063332"/>
                  <a:pt x="236670" y="4177507"/>
                  <a:pt x="710010" y="3542904"/>
                </a:cubicBezTo>
                <a:cubicBezTo>
                  <a:pt x="1183349" y="2908168"/>
                  <a:pt x="1835547" y="2590800"/>
                  <a:pt x="2666603" y="2590800"/>
                </a:cubicBezTo>
                <a:cubicBezTo>
                  <a:pt x="3538935" y="2590800"/>
                  <a:pt x="4204494" y="2929864"/>
                  <a:pt x="4663282" y="3607991"/>
                </a:cubicBezTo>
                <a:lnTo>
                  <a:pt x="4725393" y="3607991"/>
                </a:lnTo>
                <a:cubicBezTo>
                  <a:pt x="4630275" y="3090466"/>
                  <a:pt x="4582716" y="2628835"/>
                  <a:pt x="4582716" y="2223096"/>
                </a:cubicBezTo>
                <a:lnTo>
                  <a:pt x="4582716" y="0"/>
                </a:lnTo>
                <a:lnTo>
                  <a:pt x="6480175" y="0"/>
                </a:lnTo>
                <a:lnTo>
                  <a:pt x="6480175" y="9652000"/>
                </a:lnTo>
                <a:lnTo>
                  <a:pt x="5029200" y="9652000"/>
                </a:lnTo>
                <a:lnTo>
                  <a:pt x="4663282" y="8755658"/>
                </a:lnTo>
                <a:lnTo>
                  <a:pt x="4582716" y="8755658"/>
                </a:lnTo>
                <a:cubicBezTo>
                  <a:pt x="4152768" y="9437886"/>
                  <a:pt x="3497528" y="9779000"/>
                  <a:pt x="2616994" y="9779000"/>
                </a:cubicBezTo>
                <a:close/>
                <a:moveTo>
                  <a:pt x="-697507" y="9652000"/>
                </a:moveTo>
                <a:moveTo>
                  <a:pt x="3280371" y="8272066"/>
                </a:moveTo>
                <a:cubicBezTo>
                  <a:pt x="3764029" y="8272066"/>
                  <a:pt x="4118504" y="8131506"/>
                  <a:pt x="4343797" y="7850386"/>
                </a:cubicBezTo>
                <a:cubicBezTo>
                  <a:pt x="4569222" y="7569134"/>
                  <a:pt x="4692253" y="7091495"/>
                  <a:pt x="4712891" y="6417469"/>
                </a:cubicBezTo>
                <a:lnTo>
                  <a:pt x="4712891" y="6212880"/>
                </a:lnTo>
                <a:cubicBezTo>
                  <a:pt x="4712891" y="5468475"/>
                  <a:pt x="4598128" y="4935009"/>
                  <a:pt x="4368602" y="4612482"/>
                </a:cubicBezTo>
                <a:cubicBezTo>
                  <a:pt x="4139208" y="4289955"/>
                  <a:pt x="3766146" y="4128691"/>
                  <a:pt x="3249414" y="4128691"/>
                </a:cubicBezTo>
                <a:cubicBezTo>
                  <a:pt x="2827668" y="4128691"/>
                  <a:pt x="2499982" y="4307550"/>
                  <a:pt x="2266355" y="4665266"/>
                </a:cubicBezTo>
                <a:cubicBezTo>
                  <a:pt x="2032860" y="5022983"/>
                  <a:pt x="1916113" y="5542955"/>
                  <a:pt x="1916113" y="6225183"/>
                </a:cubicBezTo>
                <a:cubicBezTo>
                  <a:pt x="1916113" y="6907544"/>
                  <a:pt x="2033919" y="7419314"/>
                  <a:pt x="2269530" y="7760494"/>
                </a:cubicBezTo>
                <a:cubicBezTo>
                  <a:pt x="2505274" y="8101542"/>
                  <a:pt x="2842221" y="8272066"/>
                  <a:pt x="3280371" y="8272066"/>
                </a:cubicBezTo>
                <a:close/>
                <a:moveTo>
                  <a:pt x="809427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10" name="Freeform 2210"/>
          <p:cNvSpPr/>
          <p:nvPr/>
        </p:nvSpPr>
        <p:spPr>
          <a:xfrm>
            <a:off x="1274538" y="7033531"/>
            <a:ext cx="168324" cy="262839"/>
          </a:xfrm>
          <a:custGeom>
            <a:avLst/>
            <a:gdLst/>
            <a:ahLst/>
            <a:cxnLst/>
            <a:rect l="0" t="0" r="0" b="0"/>
            <a:pathLst>
              <a:path w="6474023" h="10109200">
                <a:moveTo>
                  <a:pt x="3807420" y="7188200"/>
                </a:moveTo>
                <a:cubicBezTo>
                  <a:pt x="2993033" y="7188200"/>
                  <a:pt x="2354329" y="6892595"/>
                  <a:pt x="1891308" y="6301383"/>
                </a:cubicBezTo>
                <a:lnTo>
                  <a:pt x="1792089" y="6301383"/>
                </a:lnTo>
                <a:cubicBezTo>
                  <a:pt x="1858235" y="6879233"/>
                  <a:pt x="1891308" y="7213600"/>
                  <a:pt x="1891308" y="7304484"/>
                </a:cubicBezTo>
                <a:lnTo>
                  <a:pt x="1891308" y="10109200"/>
                </a:lnTo>
                <a:lnTo>
                  <a:pt x="0" y="10109200"/>
                </a:lnTo>
                <a:lnTo>
                  <a:pt x="0" y="127000"/>
                </a:lnTo>
                <a:lnTo>
                  <a:pt x="1537891" y="127000"/>
                </a:lnTo>
                <a:lnTo>
                  <a:pt x="1804591" y="1029494"/>
                </a:lnTo>
                <a:lnTo>
                  <a:pt x="1891308" y="1029494"/>
                </a:lnTo>
                <a:cubicBezTo>
                  <a:pt x="2333691" y="343165"/>
                  <a:pt x="2988998" y="0"/>
                  <a:pt x="3857228" y="0"/>
                </a:cubicBezTo>
                <a:cubicBezTo>
                  <a:pt x="4675717" y="0"/>
                  <a:pt x="5316471" y="316310"/>
                  <a:pt x="5779492" y="948929"/>
                </a:cubicBezTo>
                <a:cubicBezTo>
                  <a:pt x="6242513" y="1581547"/>
                  <a:pt x="6474023" y="2460162"/>
                  <a:pt x="6474023" y="3584774"/>
                </a:cubicBezTo>
                <a:cubicBezTo>
                  <a:pt x="6474023" y="4324946"/>
                  <a:pt x="6365478" y="4967949"/>
                  <a:pt x="6148388" y="5513785"/>
                </a:cubicBezTo>
                <a:cubicBezTo>
                  <a:pt x="5931429" y="6059488"/>
                  <a:pt x="5622396" y="6475016"/>
                  <a:pt x="5221288" y="6760369"/>
                </a:cubicBezTo>
                <a:cubicBezTo>
                  <a:pt x="4820312" y="7045590"/>
                  <a:pt x="4349023" y="7188200"/>
                  <a:pt x="3807420" y="7188200"/>
                </a:cubicBezTo>
                <a:close/>
                <a:moveTo>
                  <a:pt x="-1119187" y="7061200"/>
                </a:moveTo>
                <a:moveTo>
                  <a:pt x="3249414" y="1513086"/>
                </a:moveTo>
                <a:cubicBezTo>
                  <a:pt x="2782292" y="1513086"/>
                  <a:pt x="2441244" y="1656821"/>
                  <a:pt x="2226270" y="1944291"/>
                </a:cubicBezTo>
                <a:cubicBezTo>
                  <a:pt x="2011296" y="2231629"/>
                  <a:pt x="1899642" y="2706093"/>
                  <a:pt x="1891308" y="3367683"/>
                </a:cubicBezTo>
                <a:lnTo>
                  <a:pt x="1891308" y="3572272"/>
                </a:lnTo>
                <a:cubicBezTo>
                  <a:pt x="1891308" y="4316678"/>
                  <a:pt x="2001904" y="4850144"/>
                  <a:pt x="2223095" y="5172671"/>
                </a:cubicBezTo>
                <a:cubicBezTo>
                  <a:pt x="2444287" y="5495198"/>
                  <a:pt x="2794662" y="5656461"/>
                  <a:pt x="3274219" y="5656461"/>
                </a:cubicBezTo>
                <a:cubicBezTo>
                  <a:pt x="4121679" y="5656461"/>
                  <a:pt x="4545409" y="4957631"/>
                  <a:pt x="4545409" y="3559969"/>
                </a:cubicBezTo>
                <a:cubicBezTo>
                  <a:pt x="4545409" y="2877609"/>
                  <a:pt x="4441031" y="2365905"/>
                  <a:pt x="4232275" y="2024857"/>
                </a:cubicBezTo>
                <a:cubicBezTo>
                  <a:pt x="4023519" y="1683676"/>
                  <a:pt x="3695898" y="1513086"/>
                  <a:pt x="3249414" y="1513086"/>
                </a:cubicBezTo>
                <a:close/>
                <a:moveTo>
                  <a:pt x="455592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11" name="Freeform 2211"/>
          <p:cNvSpPr/>
          <p:nvPr/>
        </p:nvSpPr>
        <p:spPr>
          <a:xfrm>
            <a:off x="1482828" y="7033531"/>
            <a:ext cx="117215" cy="183591"/>
          </a:xfrm>
          <a:custGeom>
            <a:avLst/>
            <a:gdLst/>
            <a:ahLst/>
            <a:cxnLst/>
            <a:rect l="0" t="0" r="0" b="0"/>
            <a:pathLst>
              <a:path w="4508302" h="7061200">
                <a:moveTo>
                  <a:pt x="3869531" y="0"/>
                </a:moveTo>
                <a:cubicBezTo>
                  <a:pt x="4125913" y="0"/>
                  <a:pt x="4338836" y="18588"/>
                  <a:pt x="4508302" y="55761"/>
                </a:cubicBezTo>
                <a:lnTo>
                  <a:pt x="4365625" y="1829396"/>
                </a:lnTo>
                <a:cubicBezTo>
                  <a:pt x="4212696" y="1787989"/>
                  <a:pt x="4026694" y="1767285"/>
                  <a:pt x="3807619" y="1767285"/>
                </a:cubicBezTo>
                <a:cubicBezTo>
                  <a:pt x="3203972" y="1767285"/>
                  <a:pt x="2733675" y="1922265"/>
                  <a:pt x="2396728" y="2232224"/>
                </a:cubicBezTo>
                <a:cubicBezTo>
                  <a:pt x="2059781" y="2542183"/>
                  <a:pt x="1891308" y="2976100"/>
                  <a:pt x="1891308" y="3533974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32520" y="127000"/>
                </a:lnTo>
                <a:lnTo>
                  <a:pt x="1711523" y="1295996"/>
                </a:lnTo>
                <a:lnTo>
                  <a:pt x="1804591" y="1295996"/>
                </a:lnTo>
                <a:cubicBezTo>
                  <a:pt x="2019565" y="907455"/>
                  <a:pt x="2309945" y="594321"/>
                  <a:pt x="2675731" y="356593"/>
                </a:cubicBezTo>
                <a:cubicBezTo>
                  <a:pt x="3041650" y="118865"/>
                  <a:pt x="3439583" y="0"/>
                  <a:pt x="3869531" y="0"/>
                </a:cubicBezTo>
                <a:close/>
                <a:moveTo>
                  <a:pt x="606901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12" name="Freeform 2212"/>
          <p:cNvSpPr/>
          <p:nvPr/>
        </p:nvSpPr>
        <p:spPr>
          <a:xfrm>
            <a:off x="1621148" y="7033531"/>
            <a:ext cx="174773" cy="186893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13" name="Freeform 2213"/>
          <p:cNvSpPr/>
          <p:nvPr/>
        </p:nvSpPr>
        <p:spPr>
          <a:xfrm>
            <a:off x="1817660" y="6998458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14" name="Freeform 2214"/>
          <p:cNvSpPr/>
          <p:nvPr/>
        </p:nvSpPr>
        <p:spPr>
          <a:xfrm>
            <a:off x="1967594" y="7033531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15" name="Freeform 2215"/>
          <p:cNvSpPr/>
          <p:nvPr/>
        </p:nvSpPr>
        <p:spPr>
          <a:xfrm>
            <a:off x="2162015" y="7033531"/>
            <a:ext cx="144622" cy="186893"/>
          </a:xfrm>
          <a:custGeom>
            <a:avLst/>
            <a:gdLst/>
            <a:ahLst/>
            <a:cxnLst/>
            <a:rect l="0" t="0" r="0" b="0"/>
            <a:pathLst>
              <a:path w="5562402" h="7188200">
                <a:moveTo>
                  <a:pt x="3237111" y="7188200"/>
                </a:moveTo>
                <a:cubicBezTo>
                  <a:pt x="1079037" y="7188200"/>
                  <a:pt x="0" y="6003595"/>
                  <a:pt x="0" y="3634383"/>
                </a:cubicBezTo>
                <a:cubicBezTo>
                  <a:pt x="0" y="2456061"/>
                  <a:pt x="293489" y="1555750"/>
                  <a:pt x="880468" y="933450"/>
                </a:cubicBezTo>
                <a:cubicBezTo>
                  <a:pt x="1467578" y="311150"/>
                  <a:pt x="2308887" y="0"/>
                  <a:pt x="3404394" y="0"/>
                </a:cubicBezTo>
                <a:cubicBezTo>
                  <a:pt x="4206478" y="0"/>
                  <a:pt x="4925814" y="157097"/>
                  <a:pt x="5562402" y="471290"/>
                </a:cubicBezTo>
                <a:lnTo>
                  <a:pt x="5004396" y="1934766"/>
                </a:lnTo>
                <a:cubicBezTo>
                  <a:pt x="4706739" y="1814910"/>
                  <a:pt x="4429721" y="1716750"/>
                  <a:pt x="4173339" y="1640285"/>
                </a:cubicBezTo>
                <a:cubicBezTo>
                  <a:pt x="3917090" y="1563820"/>
                  <a:pt x="3660775" y="1525588"/>
                  <a:pt x="3404394" y="1525588"/>
                </a:cubicBezTo>
                <a:cubicBezTo>
                  <a:pt x="2420541" y="1525588"/>
                  <a:pt x="1928614" y="2224419"/>
                  <a:pt x="1928614" y="3622080"/>
                </a:cubicBezTo>
                <a:cubicBezTo>
                  <a:pt x="1928614" y="4978334"/>
                  <a:pt x="2420607" y="5656461"/>
                  <a:pt x="3404593" y="5656461"/>
                </a:cubicBezTo>
                <a:cubicBezTo>
                  <a:pt x="3768395" y="5656461"/>
                  <a:pt x="4105275" y="5607910"/>
                  <a:pt x="4415235" y="5510808"/>
                </a:cubicBezTo>
                <a:cubicBezTo>
                  <a:pt x="4725326" y="5413574"/>
                  <a:pt x="5035418" y="5261637"/>
                  <a:pt x="5345510" y="5054997"/>
                </a:cubicBezTo>
                <a:lnTo>
                  <a:pt x="5345510" y="6673454"/>
                </a:lnTo>
                <a:cubicBezTo>
                  <a:pt x="5039519" y="6867790"/>
                  <a:pt x="4730486" y="7002132"/>
                  <a:pt x="4418410" y="7076479"/>
                </a:cubicBezTo>
                <a:cubicBezTo>
                  <a:pt x="4106334" y="7150959"/>
                  <a:pt x="3712568" y="7188200"/>
                  <a:pt x="3237111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16" name="Freeform 2216"/>
          <p:cNvSpPr/>
          <p:nvPr/>
        </p:nvSpPr>
        <p:spPr>
          <a:xfrm>
            <a:off x="2323857" y="6998458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17" name="Freeform 2217"/>
          <p:cNvSpPr/>
          <p:nvPr/>
        </p:nvSpPr>
        <p:spPr>
          <a:xfrm>
            <a:off x="2551629" y="6998458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18" name="Freeform 2218"/>
          <p:cNvSpPr/>
          <p:nvPr/>
        </p:nvSpPr>
        <p:spPr>
          <a:xfrm>
            <a:off x="2712526" y="6966170"/>
            <a:ext cx="166389" cy="250952"/>
          </a:xfrm>
          <a:custGeom>
            <a:avLst/>
            <a:gdLst/>
            <a:ahLst/>
            <a:cxnLst/>
            <a:rect l="0" t="0" r="0" b="0"/>
            <a:pathLst>
              <a:path w="6399609" h="9652000">
                <a:moveTo>
                  <a:pt x="6399609" y="9652000"/>
                </a:moveTo>
                <a:lnTo>
                  <a:pt x="4508302" y="9652000"/>
                </a:lnTo>
                <a:lnTo>
                  <a:pt x="4508302" y="5604074"/>
                </a:lnTo>
                <a:cubicBezTo>
                  <a:pt x="4508302" y="4603949"/>
                  <a:pt x="4136231" y="4103886"/>
                  <a:pt x="3392091" y="4103886"/>
                </a:cubicBezTo>
                <a:cubicBezTo>
                  <a:pt x="2862924" y="4103886"/>
                  <a:pt x="2480469" y="4283671"/>
                  <a:pt x="2244725" y="4643240"/>
                </a:cubicBezTo>
                <a:cubicBezTo>
                  <a:pt x="2009114" y="5002808"/>
                  <a:pt x="1891308" y="5585487"/>
                  <a:pt x="1891308" y="6391275"/>
                </a:cubicBezTo>
                <a:lnTo>
                  <a:pt x="1891308" y="9652000"/>
                </a:ln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lnTo>
                  <a:pt x="1891308" y="1968500"/>
                </a:lnTo>
                <a:cubicBezTo>
                  <a:pt x="1891308" y="2121694"/>
                  <a:pt x="1876822" y="2481858"/>
                  <a:pt x="1847850" y="3048993"/>
                </a:cubicBezTo>
                <a:lnTo>
                  <a:pt x="1804591" y="3607793"/>
                </a:lnTo>
                <a:lnTo>
                  <a:pt x="1903809" y="3607793"/>
                </a:lnTo>
                <a:cubicBezTo>
                  <a:pt x="2325423" y="2929798"/>
                  <a:pt x="2995149" y="2590800"/>
                  <a:pt x="3912989" y="2590800"/>
                </a:cubicBezTo>
                <a:cubicBezTo>
                  <a:pt x="4727377" y="2590800"/>
                  <a:pt x="5345377" y="2809875"/>
                  <a:pt x="5766991" y="3248025"/>
                </a:cubicBezTo>
                <a:cubicBezTo>
                  <a:pt x="6188736" y="3686043"/>
                  <a:pt x="6399609" y="4314230"/>
                  <a:pt x="6399609" y="5132586"/>
                </a:cubicBezTo>
                <a:close/>
                <a:moveTo>
                  <a:pt x="-992187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19" name="Freeform 2219"/>
          <p:cNvSpPr/>
          <p:nvPr/>
        </p:nvSpPr>
        <p:spPr>
          <a:xfrm>
            <a:off x="2917909" y="7033531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20" name="Freeform 2220"/>
          <p:cNvSpPr/>
          <p:nvPr/>
        </p:nvSpPr>
        <p:spPr>
          <a:xfrm>
            <a:off x="3208387" y="7033531"/>
            <a:ext cx="168324" cy="262839"/>
          </a:xfrm>
          <a:custGeom>
            <a:avLst/>
            <a:gdLst/>
            <a:ahLst/>
            <a:cxnLst/>
            <a:rect l="0" t="0" r="0" b="0"/>
            <a:pathLst>
              <a:path w="6474023" h="10109200">
                <a:moveTo>
                  <a:pt x="3807420" y="7188200"/>
                </a:moveTo>
                <a:cubicBezTo>
                  <a:pt x="2993033" y="7188200"/>
                  <a:pt x="2354329" y="6892595"/>
                  <a:pt x="1891308" y="6301383"/>
                </a:cubicBezTo>
                <a:lnTo>
                  <a:pt x="1792089" y="6301383"/>
                </a:lnTo>
                <a:cubicBezTo>
                  <a:pt x="1858235" y="6879233"/>
                  <a:pt x="1891308" y="7213600"/>
                  <a:pt x="1891308" y="7304484"/>
                </a:cubicBezTo>
                <a:lnTo>
                  <a:pt x="1891308" y="10109200"/>
                </a:lnTo>
                <a:lnTo>
                  <a:pt x="0" y="10109200"/>
                </a:lnTo>
                <a:lnTo>
                  <a:pt x="0" y="127000"/>
                </a:lnTo>
                <a:lnTo>
                  <a:pt x="1537891" y="127000"/>
                </a:lnTo>
                <a:lnTo>
                  <a:pt x="1804591" y="1029494"/>
                </a:lnTo>
                <a:lnTo>
                  <a:pt x="1891308" y="1029494"/>
                </a:lnTo>
                <a:cubicBezTo>
                  <a:pt x="2333691" y="343165"/>
                  <a:pt x="2988998" y="0"/>
                  <a:pt x="3857228" y="0"/>
                </a:cubicBezTo>
                <a:cubicBezTo>
                  <a:pt x="4675717" y="0"/>
                  <a:pt x="5316471" y="316310"/>
                  <a:pt x="5779492" y="948929"/>
                </a:cubicBezTo>
                <a:cubicBezTo>
                  <a:pt x="6242513" y="1581547"/>
                  <a:pt x="6474023" y="2460162"/>
                  <a:pt x="6474023" y="3584774"/>
                </a:cubicBezTo>
                <a:cubicBezTo>
                  <a:pt x="6474023" y="4324946"/>
                  <a:pt x="6365478" y="4967949"/>
                  <a:pt x="6148388" y="5513785"/>
                </a:cubicBezTo>
                <a:cubicBezTo>
                  <a:pt x="5931429" y="6059488"/>
                  <a:pt x="5622396" y="6475016"/>
                  <a:pt x="5221288" y="6760369"/>
                </a:cubicBezTo>
                <a:cubicBezTo>
                  <a:pt x="4820312" y="7045590"/>
                  <a:pt x="4349023" y="7188200"/>
                  <a:pt x="3807420" y="7188200"/>
                </a:cubicBezTo>
                <a:close/>
                <a:moveTo>
                  <a:pt x="-1119187" y="7061200"/>
                </a:moveTo>
                <a:moveTo>
                  <a:pt x="3249414" y="1513086"/>
                </a:moveTo>
                <a:cubicBezTo>
                  <a:pt x="2782292" y="1513086"/>
                  <a:pt x="2441244" y="1656821"/>
                  <a:pt x="2226270" y="1944291"/>
                </a:cubicBezTo>
                <a:cubicBezTo>
                  <a:pt x="2011296" y="2231629"/>
                  <a:pt x="1899642" y="2706093"/>
                  <a:pt x="1891308" y="3367683"/>
                </a:cubicBezTo>
                <a:lnTo>
                  <a:pt x="1891308" y="3572272"/>
                </a:lnTo>
                <a:cubicBezTo>
                  <a:pt x="1891308" y="4316678"/>
                  <a:pt x="2001904" y="4850144"/>
                  <a:pt x="2223095" y="5172671"/>
                </a:cubicBezTo>
                <a:cubicBezTo>
                  <a:pt x="2444287" y="5495198"/>
                  <a:pt x="2794662" y="5656461"/>
                  <a:pt x="3274219" y="5656461"/>
                </a:cubicBezTo>
                <a:cubicBezTo>
                  <a:pt x="4121679" y="5656461"/>
                  <a:pt x="4545409" y="4957631"/>
                  <a:pt x="4545409" y="3559969"/>
                </a:cubicBezTo>
                <a:cubicBezTo>
                  <a:pt x="4545409" y="2877609"/>
                  <a:pt x="4441031" y="2365905"/>
                  <a:pt x="4232275" y="2024857"/>
                </a:cubicBezTo>
                <a:cubicBezTo>
                  <a:pt x="4023519" y="1683676"/>
                  <a:pt x="3695898" y="1513086"/>
                  <a:pt x="3249414" y="1513086"/>
                </a:cubicBezTo>
                <a:close/>
                <a:moveTo>
                  <a:pt x="455592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21" name="Freeform 2221"/>
          <p:cNvSpPr/>
          <p:nvPr/>
        </p:nvSpPr>
        <p:spPr>
          <a:xfrm>
            <a:off x="3416677" y="6966170"/>
            <a:ext cx="49174" cy="250952"/>
          </a:xfrm>
          <a:custGeom>
            <a:avLst/>
            <a:gdLst/>
            <a:ahLst/>
            <a:cxnLst/>
            <a:rect l="0" t="0" r="0" b="0"/>
            <a:pathLst>
              <a:path w="1891308" h="9652000">
                <a:moveTo>
                  <a:pt x="1891308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close/>
                <a:moveTo>
                  <a:pt x="-992187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22" name="Freeform 2222"/>
          <p:cNvSpPr/>
          <p:nvPr/>
        </p:nvSpPr>
        <p:spPr>
          <a:xfrm>
            <a:off x="3504832" y="7033201"/>
            <a:ext cx="160745" cy="187223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23" name="Freeform 2223"/>
          <p:cNvSpPr/>
          <p:nvPr/>
        </p:nvSpPr>
        <p:spPr>
          <a:xfrm>
            <a:off x="3715541" y="7033531"/>
            <a:ext cx="166389" cy="183591"/>
          </a:xfrm>
          <a:custGeom>
            <a:avLst/>
            <a:gdLst/>
            <a:ahLst/>
            <a:cxnLst/>
            <a:rect l="0" t="0" r="0" b="0"/>
            <a:pathLst>
              <a:path w="6399609" h="7061200">
                <a:moveTo>
                  <a:pt x="6399609" y="7061200"/>
                </a:moveTo>
                <a:lnTo>
                  <a:pt x="4508302" y="7061200"/>
                </a:lnTo>
                <a:lnTo>
                  <a:pt x="4508302" y="3013274"/>
                </a:lnTo>
                <a:cubicBezTo>
                  <a:pt x="4508302" y="2513211"/>
                  <a:pt x="4419402" y="2138165"/>
                  <a:pt x="4241602" y="1888133"/>
                </a:cubicBezTo>
                <a:cubicBezTo>
                  <a:pt x="4063802" y="1638102"/>
                  <a:pt x="3780631" y="1513086"/>
                  <a:pt x="3392091" y="1513086"/>
                </a:cubicBezTo>
                <a:cubicBezTo>
                  <a:pt x="2862924" y="1513086"/>
                  <a:pt x="2480469" y="1689762"/>
                  <a:pt x="2244725" y="2043113"/>
                </a:cubicBezTo>
                <a:cubicBezTo>
                  <a:pt x="2009114" y="2396464"/>
                  <a:pt x="1891308" y="2982251"/>
                  <a:pt x="1891308" y="3800475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45022" y="127000"/>
                </a:lnTo>
                <a:lnTo>
                  <a:pt x="1699220" y="1016993"/>
                </a:lnTo>
                <a:lnTo>
                  <a:pt x="1804591" y="1016993"/>
                </a:lnTo>
                <a:cubicBezTo>
                  <a:pt x="2015464" y="682162"/>
                  <a:pt x="2305910" y="428956"/>
                  <a:pt x="2675930" y="257374"/>
                </a:cubicBezTo>
                <a:cubicBezTo>
                  <a:pt x="3045949" y="85791"/>
                  <a:pt x="3466571" y="0"/>
                  <a:pt x="3937794" y="0"/>
                </a:cubicBezTo>
                <a:cubicBezTo>
                  <a:pt x="4743979" y="0"/>
                  <a:pt x="5355828" y="218017"/>
                  <a:pt x="5773341" y="654050"/>
                </a:cubicBezTo>
                <a:cubicBezTo>
                  <a:pt x="6190853" y="1090084"/>
                  <a:pt x="6399609" y="1719329"/>
                  <a:pt x="6399609" y="2541786"/>
                </a:cubicBezTo>
                <a:close/>
                <a:moveTo>
                  <a:pt x="-99218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24" name="Freeform 2224"/>
          <p:cNvSpPr/>
          <p:nvPr/>
        </p:nvSpPr>
        <p:spPr>
          <a:xfrm>
            <a:off x="3920925" y="7033531"/>
            <a:ext cx="166069" cy="186893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25" name="Freeform 2225"/>
          <p:cNvSpPr/>
          <p:nvPr/>
        </p:nvSpPr>
        <p:spPr>
          <a:xfrm>
            <a:off x="4108092" y="6998458"/>
            <a:ext cx="125114" cy="221966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26" name="Freeform 2226"/>
          <p:cNvSpPr/>
          <p:nvPr/>
        </p:nvSpPr>
        <p:spPr>
          <a:xfrm>
            <a:off x="4267653" y="7178050"/>
            <a:ext cx="38855" cy="43694"/>
          </a:xfrm>
          <a:custGeom>
            <a:avLst/>
            <a:gdLst/>
            <a:ahLst/>
            <a:cxnLst/>
            <a:rect l="0" t="0" r="0" b="0"/>
            <a:pathLst>
              <a:path w="1494432" h="1680567">
                <a:moveTo>
                  <a:pt x="0" y="843360"/>
                </a:moveTo>
                <a:cubicBezTo>
                  <a:pt x="0" y="566341"/>
                  <a:pt x="63037" y="356526"/>
                  <a:pt x="189111" y="213916"/>
                </a:cubicBezTo>
                <a:cubicBezTo>
                  <a:pt x="315185" y="71306"/>
                  <a:pt x="496027" y="0"/>
                  <a:pt x="731639" y="0"/>
                </a:cubicBezTo>
                <a:cubicBezTo>
                  <a:pt x="971484" y="0"/>
                  <a:pt x="1158544" y="71306"/>
                  <a:pt x="1292820" y="213916"/>
                </a:cubicBezTo>
                <a:cubicBezTo>
                  <a:pt x="1427228" y="356526"/>
                  <a:pt x="1494432" y="566341"/>
                  <a:pt x="1494432" y="843360"/>
                </a:cubicBezTo>
                <a:cubicBezTo>
                  <a:pt x="1494432" y="1112044"/>
                  <a:pt x="1426236" y="1318750"/>
                  <a:pt x="1289843" y="1463477"/>
                </a:cubicBezTo>
                <a:cubicBezTo>
                  <a:pt x="1153451" y="1608203"/>
                  <a:pt x="967382" y="1680567"/>
                  <a:pt x="731639" y="1680567"/>
                </a:cubicBezTo>
                <a:cubicBezTo>
                  <a:pt x="520898" y="1680567"/>
                  <a:pt x="346273" y="1615479"/>
                  <a:pt x="207764" y="1485305"/>
                </a:cubicBezTo>
                <a:cubicBezTo>
                  <a:pt x="69254" y="1354998"/>
                  <a:pt x="0" y="1141016"/>
                  <a:pt x="0" y="843360"/>
                </a:cubicBezTo>
                <a:close/>
                <a:moveTo>
                  <a:pt x="-283171" y="1502767"/>
                </a:moveTo>
              </a:path>
            </a:pathLst>
          </a:custGeom>
          <a:solidFill>
            <a:srgbClr val="000000">
              <a:alpha val="100000"/>
            </a:srgbClr>
          </a:solidFill>
          <a:ln w="33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28" name="Rectangle 2228"/>
          <p:cNvSpPr/>
          <p:nvPr/>
        </p:nvSpPr>
        <p:spPr>
          <a:xfrm>
            <a:off x="9861232" y="75071"/>
            <a:ext cx="741076" cy="76580"/>
          </a:xfrm>
          <a:prstGeom prst="rect">
            <a:avLst/>
          </a:prstGeom>
        </p:spPr>
      </p:sp>
      <p:sp>
        <p:nvSpPr>
          <p:cNvPr id="2229" name="Freeform 2229"/>
          <p:cNvSpPr/>
          <p:nvPr/>
        </p:nvSpPr>
        <p:spPr>
          <a:xfrm>
            <a:off x="9864332" y="90438"/>
            <a:ext cx="46632" cy="46609"/>
          </a:xfrm>
          <a:custGeom>
            <a:avLst/>
            <a:gdLst/>
            <a:ahLst/>
            <a:cxnLst/>
            <a:rect l="0" t="0" r="0" b="0"/>
            <a:pathLst>
              <a:path w="9326562" h="9321800">
                <a:moveTo>
                  <a:pt x="4917479" y="2629099"/>
                </a:moveTo>
                <a:cubicBezTo>
                  <a:pt x="4400748" y="2629099"/>
                  <a:pt x="4002815" y="2808751"/>
                  <a:pt x="3723679" y="3168055"/>
                </a:cubicBezTo>
                <a:cubicBezTo>
                  <a:pt x="3444676" y="3527359"/>
                  <a:pt x="3305175" y="4025040"/>
                  <a:pt x="3305175" y="4661099"/>
                </a:cubicBezTo>
                <a:cubicBezTo>
                  <a:pt x="3305175" y="5354969"/>
                  <a:pt x="3436408" y="5869186"/>
                  <a:pt x="3698875" y="6203752"/>
                </a:cubicBezTo>
                <a:cubicBezTo>
                  <a:pt x="3961474" y="6538318"/>
                  <a:pt x="4363574" y="6705600"/>
                  <a:pt x="4905176" y="6705600"/>
                </a:cubicBezTo>
                <a:cubicBezTo>
                  <a:pt x="5260776" y="6705600"/>
                  <a:pt x="5696942" y="6612533"/>
                  <a:pt x="6213673" y="6426399"/>
                </a:cubicBezTo>
                <a:lnTo>
                  <a:pt x="6213673" y="7195344"/>
                </a:lnTo>
                <a:cubicBezTo>
                  <a:pt x="6015236" y="7278027"/>
                  <a:pt x="5811639" y="7348340"/>
                  <a:pt x="5602883" y="7406283"/>
                </a:cubicBezTo>
                <a:cubicBezTo>
                  <a:pt x="5394126" y="7464095"/>
                  <a:pt x="5145021" y="7493000"/>
                  <a:pt x="4855567" y="7493000"/>
                </a:cubicBezTo>
                <a:cubicBezTo>
                  <a:pt x="4053483" y="7493000"/>
                  <a:pt x="3437466" y="7244094"/>
                  <a:pt x="3007518" y="6746280"/>
                </a:cubicBezTo>
                <a:cubicBezTo>
                  <a:pt x="2577570" y="6248467"/>
                  <a:pt x="2362597" y="5553406"/>
                  <a:pt x="2362597" y="4661099"/>
                </a:cubicBezTo>
                <a:cubicBezTo>
                  <a:pt x="2362597" y="3797631"/>
                  <a:pt x="2590998" y="3111831"/>
                  <a:pt x="3047801" y="2603699"/>
                </a:cubicBezTo>
                <a:cubicBezTo>
                  <a:pt x="3504604" y="2095566"/>
                  <a:pt x="4127830" y="1841500"/>
                  <a:pt x="4917479" y="1841500"/>
                </a:cubicBezTo>
                <a:cubicBezTo>
                  <a:pt x="5446646" y="1841500"/>
                  <a:pt x="5955175" y="1965524"/>
                  <a:pt x="6443067" y="2213571"/>
                </a:cubicBezTo>
                <a:lnTo>
                  <a:pt x="6083300" y="2945408"/>
                </a:lnTo>
                <a:cubicBezTo>
                  <a:pt x="5636815" y="2734536"/>
                  <a:pt x="5248208" y="2629099"/>
                  <a:pt x="4917479" y="2629099"/>
                </a:cubicBezTo>
                <a:close/>
                <a:moveTo>
                  <a:pt x="5945584" y="9194800"/>
                </a:moveTo>
                <a:moveTo>
                  <a:pt x="0" y="4664075"/>
                </a:moveTo>
                <a:cubicBezTo>
                  <a:pt x="0" y="3837120"/>
                  <a:pt x="206705" y="3061825"/>
                  <a:pt x="620117" y="2338190"/>
                </a:cubicBezTo>
                <a:cubicBezTo>
                  <a:pt x="1033528" y="1614554"/>
                  <a:pt x="1601986" y="1043980"/>
                  <a:pt x="2325489" y="626468"/>
                </a:cubicBezTo>
                <a:cubicBezTo>
                  <a:pt x="3048992" y="208823"/>
                  <a:pt x="3828256" y="0"/>
                  <a:pt x="4663281" y="0"/>
                </a:cubicBezTo>
                <a:cubicBezTo>
                  <a:pt x="5490104" y="0"/>
                  <a:pt x="6265267" y="206772"/>
                  <a:pt x="6988770" y="620316"/>
                </a:cubicBezTo>
                <a:cubicBezTo>
                  <a:pt x="7712273" y="1033727"/>
                  <a:pt x="8282781" y="1602251"/>
                  <a:pt x="8700293" y="2325886"/>
                </a:cubicBezTo>
                <a:cubicBezTo>
                  <a:pt x="9117806" y="3049390"/>
                  <a:pt x="9326562" y="3828786"/>
                  <a:pt x="9326562" y="4664075"/>
                </a:cubicBezTo>
                <a:cubicBezTo>
                  <a:pt x="9326562" y="5478595"/>
                  <a:pt x="9126074" y="6243506"/>
                  <a:pt x="8725098" y="6958807"/>
                </a:cubicBezTo>
                <a:cubicBezTo>
                  <a:pt x="8324122" y="7674108"/>
                  <a:pt x="7761883" y="8246798"/>
                  <a:pt x="7038379" y="8676879"/>
                </a:cubicBezTo>
                <a:cubicBezTo>
                  <a:pt x="6314876" y="9106827"/>
                  <a:pt x="5523177" y="9321800"/>
                  <a:pt x="4663281" y="9321800"/>
                </a:cubicBezTo>
                <a:cubicBezTo>
                  <a:pt x="3807486" y="9321800"/>
                  <a:pt x="3017837" y="9107819"/>
                  <a:pt x="2294334" y="8679855"/>
                </a:cubicBezTo>
                <a:cubicBezTo>
                  <a:pt x="1570963" y="8251892"/>
                  <a:pt x="1007731" y="7680259"/>
                  <a:pt x="604639" y="6964958"/>
                </a:cubicBezTo>
                <a:cubicBezTo>
                  <a:pt x="201546" y="6249657"/>
                  <a:pt x="0" y="5482696"/>
                  <a:pt x="0" y="4664075"/>
                </a:cubicBezTo>
                <a:close/>
                <a:moveTo>
                  <a:pt x="3910608" y="9194800"/>
                </a:moveTo>
                <a:moveTo>
                  <a:pt x="651073" y="4663877"/>
                </a:moveTo>
                <a:cubicBezTo>
                  <a:pt x="651073" y="5379311"/>
                  <a:pt x="830924" y="6048177"/>
                  <a:pt x="1190625" y="6670477"/>
                </a:cubicBezTo>
                <a:cubicBezTo>
                  <a:pt x="1550326" y="7292777"/>
                  <a:pt x="2041260" y="7782785"/>
                  <a:pt x="2663428" y="8140502"/>
                </a:cubicBezTo>
                <a:cubicBezTo>
                  <a:pt x="3285596" y="8498086"/>
                  <a:pt x="3952213" y="8676879"/>
                  <a:pt x="4663281" y="8676879"/>
                </a:cubicBezTo>
                <a:cubicBezTo>
                  <a:pt x="5382683" y="8676879"/>
                  <a:pt x="6050359" y="8497028"/>
                  <a:pt x="6666309" y="8137327"/>
                </a:cubicBezTo>
                <a:cubicBezTo>
                  <a:pt x="7282259" y="7777494"/>
                  <a:pt x="7771077" y="7290594"/>
                  <a:pt x="8132762" y="6676629"/>
                </a:cubicBezTo>
                <a:cubicBezTo>
                  <a:pt x="8494580" y="6062663"/>
                  <a:pt x="8675489" y="5391746"/>
                  <a:pt x="8675489" y="4663877"/>
                </a:cubicBezTo>
                <a:cubicBezTo>
                  <a:pt x="8675489" y="3944475"/>
                  <a:pt x="8495638" y="3276733"/>
                  <a:pt x="8135937" y="2660650"/>
                </a:cubicBezTo>
                <a:cubicBezTo>
                  <a:pt x="7776236" y="2044568"/>
                  <a:pt x="7289403" y="1555618"/>
                  <a:pt x="6675437" y="1193800"/>
                </a:cubicBezTo>
                <a:cubicBezTo>
                  <a:pt x="6061604" y="831983"/>
                  <a:pt x="5390885" y="651074"/>
                  <a:pt x="4663281" y="651074"/>
                </a:cubicBezTo>
                <a:cubicBezTo>
                  <a:pt x="3943879" y="651074"/>
                  <a:pt x="3276203" y="830991"/>
                  <a:pt x="2660253" y="1190824"/>
                </a:cubicBezTo>
                <a:cubicBezTo>
                  <a:pt x="2044303" y="1550525"/>
                  <a:pt x="1555419" y="2037358"/>
                  <a:pt x="1193601" y="2651324"/>
                </a:cubicBezTo>
                <a:cubicBezTo>
                  <a:pt x="831916" y="3265290"/>
                  <a:pt x="651073" y="3936140"/>
                  <a:pt x="651073" y="4663877"/>
                </a:cubicBezTo>
                <a:close/>
                <a:moveTo>
                  <a:pt x="3910806" y="9194800"/>
                </a:moveTo>
              </a:path>
            </a:pathLst>
          </a:custGeom>
          <a:solidFill>
            <a:srgbClr val="FFFFFF">
              <a:alpha val="100000"/>
            </a:srgbClr>
          </a:solidFill>
          <a:ln w="6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30" name="Freeform 2230"/>
          <p:cNvSpPr/>
          <p:nvPr/>
        </p:nvSpPr>
        <p:spPr>
          <a:xfrm>
            <a:off x="9925613" y="91073"/>
            <a:ext cx="16123" cy="57277"/>
          </a:xfrm>
          <a:custGeom>
            <a:avLst/>
            <a:gdLst/>
            <a:ahLst/>
            <a:cxnLst/>
            <a:rect l="0" t="0" r="0" b="0"/>
            <a:pathLst>
              <a:path w="3224608" h="11455400">
                <a:moveTo>
                  <a:pt x="917773" y="11455400"/>
                </a:moveTo>
                <a:cubicBezTo>
                  <a:pt x="529101" y="11455400"/>
                  <a:pt x="223176" y="11399572"/>
                  <a:pt x="0" y="11287918"/>
                </a:cubicBezTo>
                <a:lnTo>
                  <a:pt x="0" y="10388798"/>
                </a:lnTo>
                <a:cubicBezTo>
                  <a:pt x="293555" y="10471480"/>
                  <a:pt x="599480" y="10512821"/>
                  <a:pt x="917773" y="10512821"/>
                </a:cubicBezTo>
                <a:cubicBezTo>
                  <a:pt x="1327083" y="10512821"/>
                  <a:pt x="1638167" y="10388732"/>
                  <a:pt x="1851024" y="10140553"/>
                </a:cubicBezTo>
                <a:cubicBezTo>
                  <a:pt x="2064014" y="9892506"/>
                  <a:pt x="2170508" y="9534855"/>
                  <a:pt x="2170508" y="9067602"/>
                </a:cubicBezTo>
                <a:lnTo>
                  <a:pt x="2170508" y="0"/>
                </a:lnTo>
                <a:lnTo>
                  <a:pt x="3224608" y="0"/>
                </a:lnTo>
                <a:lnTo>
                  <a:pt x="3224608" y="8980686"/>
                </a:lnTo>
                <a:cubicBezTo>
                  <a:pt x="3224608" y="9766366"/>
                  <a:pt x="3026171" y="10375238"/>
                  <a:pt x="2629296" y="10807303"/>
                </a:cubicBezTo>
                <a:cubicBezTo>
                  <a:pt x="2232421" y="11239367"/>
                  <a:pt x="1661913" y="11455400"/>
                  <a:pt x="917773" y="11455400"/>
                </a:cubicBezTo>
                <a:close/>
                <a:moveTo>
                  <a:pt x="-1395413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6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31" name="Freeform 2231"/>
          <p:cNvSpPr/>
          <p:nvPr/>
        </p:nvSpPr>
        <p:spPr>
          <a:xfrm>
            <a:off x="9951410" y="90374"/>
            <a:ext cx="41703" cy="46672"/>
          </a:xfrm>
          <a:custGeom>
            <a:avLst/>
            <a:gdLst/>
            <a:ahLst/>
            <a:cxnLst/>
            <a:rect l="0" t="0" r="0" b="0"/>
            <a:pathLst>
              <a:path w="8340725" h="9334500">
                <a:moveTo>
                  <a:pt x="8340725" y="4664075"/>
                </a:moveTo>
                <a:cubicBezTo>
                  <a:pt x="8340725" y="6115447"/>
                  <a:pt x="7973814" y="7256728"/>
                  <a:pt x="7239993" y="8087916"/>
                </a:cubicBezTo>
                <a:cubicBezTo>
                  <a:pt x="6506171" y="8918972"/>
                  <a:pt x="5486070" y="9334500"/>
                  <a:pt x="4179689" y="9334500"/>
                </a:cubicBezTo>
                <a:cubicBezTo>
                  <a:pt x="2844337" y="9334500"/>
                  <a:pt x="1813851" y="8926182"/>
                  <a:pt x="1088232" y="8109546"/>
                </a:cubicBezTo>
                <a:cubicBezTo>
                  <a:pt x="362744" y="7292909"/>
                  <a:pt x="0" y="6140318"/>
                  <a:pt x="0" y="4651772"/>
                </a:cubicBezTo>
                <a:cubicBezTo>
                  <a:pt x="0" y="3175662"/>
                  <a:pt x="363802" y="2031339"/>
                  <a:pt x="1091407" y="1218804"/>
                </a:cubicBezTo>
                <a:cubicBezTo>
                  <a:pt x="1819011" y="406268"/>
                  <a:pt x="2852539" y="0"/>
                  <a:pt x="4191993" y="0"/>
                </a:cubicBezTo>
                <a:cubicBezTo>
                  <a:pt x="5494272" y="0"/>
                  <a:pt x="6511264" y="413478"/>
                  <a:pt x="7242969" y="1240433"/>
                </a:cubicBezTo>
                <a:cubicBezTo>
                  <a:pt x="7974807" y="2067388"/>
                  <a:pt x="8340725" y="3208603"/>
                  <a:pt x="8340725" y="4664075"/>
                </a:cubicBezTo>
                <a:close/>
                <a:moveTo>
                  <a:pt x="3768329" y="9207500"/>
                </a:moveTo>
                <a:moveTo>
                  <a:pt x="1116211" y="4664075"/>
                </a:moveTo>
                <a:cubicBezTo>
                  <a:pt x="1116211" y="5892271"/>
                  <a:pt x="1377686" y="6823737"/>
                  <a:pt x="1900635" y="7458472"/>
                </a:cubicBezTo>
                <a:cubicBezTo>
                  <a:pt x="2423584" y="8093208"/>
                  <a:pt x="3183268" y="8410575"/>
                  <a:pt x="4179689" y="8410575"/>
                </a:cubicBezTo>
                <a:cubicBezTo>
                  <a:pt x="5184312" y="8410575"/>
                  <a:pt x="5942939" y="8094266"/>
                  <a:pt x="6455569" y="7461647"/>
                </a:cubicBezTo>
                <a:cubicBezTo>
                  <a:pt x="6968199" y="6828896"/>
                  <a:pt x="7224514" y="5896372"/>
                  <a:pt x="7224514" y="4664075"/>
                </a:cubicBezTo>
                <a:cubicBezTo>
                  <a:pt x="7224514" y="3444346"/>
                  <a:pt x="6969191" y="2519165"/>
                  <a:pt x="6458546" y="1888530"/>
                </a:cubicBezTo>
                <a:cubicBezTo>
                  <a:pt x="5948032" y="1257896"/>
                  <a:pt x="5192514" y="942579"/>
                  <a:pt x="4191993" y="942579"/>
                </a:cubicBezTo>
                <a:cubicBezTo>
                  <a:pt x="3187370" y="942579"/>
                  <a:pt x="2423584" y="1259946"/>
                  <a:pt x="1900635" y="1894682"/>
                </a:cubicBezTo>
                <a:cubicBezTo>
                  <a:pt x="1377686" y="2529417"/>
                  <a:pt x="1116211" y="3452548"/>
                  <a:pt x="1116211" y="4664075"/>
                </a:cubicBezTo>
                <a:close/>
                <a:moveTo>
                  <a:pt x="3768329" y="9207500"/>
                </a:moveTo>
              </a:path>
            </a:pathLst>
          </a:custGeom>
          <a:solidFill>
            <a:srgbClr val="FFFFFF">
              <a:alpha val="100000"/>
            </a:srgbClr>
          </a:solidFill>
          <a:ln w="6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32" name="Freeform 2232"/>
          <p:cNvSpPr/>
          <p:nvPr/>
        </p:nvSpPr>
        <p:spPr>
          <a:xfrm>
            <a:off x="10003220" y="91073"/>
            <a:ext cx="34417" cy="45339"/>
          </a:xfrm>
          <a:custGeom>
            <a:avLst/>
            <a:gdLst/>
            <a:ahLst/>
            <a:cxnLst/>
            <a:rect l="0" t="0" r="0" b="0"/>
            <a:pathLst>
              <a:path w="6883400" h="9067800">
                <a:moveTo>
                  <a:pt x="6883400" y="9067800"/>
                </a:moveTo>
                <a:lnTo>
                  <a:pt x="5829102" y="9067800"/>
                </a:lnTo>
                <a:lnTo>
                  <a:pt x="5829102" y="4803379"/>
                </a:lnTo>
                <a:lnTo>
                  <a:pt x="1054299" y="4803379"/>
                </a:lnTo>
                <a:lnTo>
                  <a:pt x="1054299" y="9067800"/>
                </a:lnTo>
                <a:lnTo>
                  <a:pt x="0" y="9067800"/>
                </a:lnTo>
                <a:lnTo>
                  <a:pt x="0" y="0"/>
                </a:lnTo>
                <a:lnTo>
                  <a:pt x="1054299" y="0"/>
                </a:lnTo>
                <a:lnTo>
                  <a:pt x="1054299" y="3860800"/>
                </a:lnTo>
                <a:lnTo>
                  <a:pt x="5829102" y="3860800"/>
                </a:lnTo>
                <a:lnTo>
                  <a:pt x="5829102" y="0"/>
                </a:lnTo>
                <a:lnTo>
                  <a:pt x="6883400" y="0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6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33" name="Freeform 2233"/>
          <p:cNvSpPr/>
          <p:nvPr/>
        </p:nvSpPr>
        <p:spPr>
          <a:xfrm>
            <a:off x="10050070" y="91073"/>
            <a:ext cx="35409" cy="45339"/>
          </a:xfrm>
          <a:custGeom>
            <a:avLst/>
            <a:gdLst/>
            <a:ahLst/>
            <a:cxnLst/>
            <a:rect l="0" t="0" r="0" b="0"/>
            <a:pathLst>
              <a:path w="7081838" h="9067800">
                <a:moveTo>
                  <a:pt x="7081838" y="9067800"/>
                </a:moveTo>
                <a:lnTo>
                  <a:pt x="5878711" y="9067800"/>
                </a:lnTo>
                <a:lnTo>
                  <a:pt x="924124" y="1457524"/>
                </a:lnTo>
                <a:lnTo>
                  <a:pt x="874515" y="1457524"/>
                </a:lnTo>
                <a:cubicBezTo>
                  <a:pt x="940660" y="2350625"/>
                  <a:pt x="973733" y="3169312"/>
                  <a:pt x="973733" y="3913585"/>
                </a:cubicBezTo>
                <a:lnTo>
                  <a:pt x="973733" y="9067800"/>
                </a:lnTo>
                <a:lnTo>
                  <a:pt x="0" y="9067800"/>
                </a:lnTo>
                <a:lnTo>
                  <a:pt x="0" y="0"/>
                </a:lnTo>
                <a:lnTo>
                  <a:pt x="1190625" y="0"/>
                </a:lnTo>
                <a:lnTo>
                  <a:pt x="6133108" y="7579321"/>
                </a:lnTo>
                <a:lnTo>
                  <a:pt x="6182718" y="7579321"/>
                </a:lnTo>
                <a:cubicBezTo>
                  <a:pt x="6174383" y="7467667"/>
                  <a:pt x="6155730" y="7108958"/>
                  <a:pt x="6126758" y="6503194"/>
                </a:cubicBezTo>
                <a:cubicBezTo>
                  <a:pt x="6097919" y="5897431"/>
                  <a:pt x="6087600" y="5464308"/>
                  <a:pt x="6095802" y="5203825"/>
                </a:cubicBezTo>
                <a:lnTo>
                  <a:pt x="6095802" y="0"/>
                </a:lnTo>
                <a:lnTo>
                  <a:pt x="7081838" y="0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6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34" name="Freeform 2234"/>
          <p:cNvSpPr/>
          <p:nvPr/>
        </p:nvSpPr>
        <p:spPr>
          <a:xfrm>
            <a:off x="10114453" y="91073"/>
            <a:ext cx="25270" cy="45339"/>
          </a:xfrm>
          <a:custGeom>
            <a:avLst/>
            <a:gdLst/>
            <a:ahLst/>
            <a:cxnLst/>
            <a:rect l="0" t="0" r="0" b="0"/>
            <a:pathLst>
              <a:path w="5054005" h="9067800">
                <a:moveTo>
                  <a:pt x="5054005" y="9067800"/>
                </a:moveTo>
                <a:lnTo>
                  <a:pt x="0" y="9067800"/>
                </a:lnTo>
                <a:lnTo>
                  <a:pt x="0" y="0"/>
                </a:lnTo>
                <a:lnTo>
                  <a:pt x="5054005" y="0"/>
                </a:lnTo>
                <a:lnTo>
                  <a:pt x="5054005" y="936427"/>
                </a:lnTo>
                <a:lnTo>
                  <a:pt x="1054299" y="936427"/>
                </a:lnTo>
                <a:lnTo>
                  <a:pt x="1054299" y="3860800"/>
                </a:lnTo>
                <a:lnTo>
                  <a:pt x="4812110" y="3860800"/>
                </a:lnTo>
                <a:lnTo>
                  <a:pt x="4812110" y="4791075"/>
                </a:lnTo>
                <a:lnTo>
                  <a:pt x="1054299" y="4791075"/>
                </a:lnTo>
                <a:lnTo>
                  <a:pt x="1054299" y="8125222"/>
                </a:lnTo>
                <a:lnTo>
                  <a:pt x="5054005" y="8125222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6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35" name="Freeform 2235"/>
          <p:cNvSpPr/>
          <p:nvPr/>
        </p:nvSpPr>
        <p:spPr>
          <a:xfrm>
            <a:off x="10148253" y="128898"/>
            <a:ext cx="7472" cy="8402"/>
          </a:xfrm>
          <a:custGeom>
            <a:avLst/>
            <a:gdLst/>
            <a:ahLst/>
            <a:cxnLst/>
            <a:rect l="0" t="0" r="0" b="0"/>
            <a:pathLst>
              <a:path w="1494432" h="1680567">
                <a:moveTo>
                  <a:pt x="0" y="843360"/>
                </a:moveTo>
                <a:cubicBezTo>
                  <a:pt x="0" y="566341"/>
                  <a:pt x="63037" y="356526"/>
                  <a:pt x="189111" y="213916"/>
                </a:cubicBezTo>
                <a:cubicBezTo>
                  <a:pt x="315185" y="71306"/>
                  <a:pt x="496027" y="0"/>
                  <a:pt x="731639" y="0"/>
                </a:cubicBezTo>
                <a:cubicBezTo>
                  <a:pt x="971484" y="0"/>
                  <a:pt x="1158544" y="71306"/>
                  <a:pt x="1292820" y="213916"/>
                </a:cubicBezTo>
                <a:cubicBezTo>
                  <a:pt x="1427228" y="356526"/>
                  <a:pt x="1494432" y="566341"/>
                  <a:pt x="1494432" y="843360"/>
                </a:cubicBezTo>
                <a:cubicBezTo>
                  <a:pt x="1494432" y="1112044"/>
                  <a:pt x="1426236" y="1318750"/>
                  <a:pt x="1289843" y="1463477"/>
                </a:cubicBezTo>
                <a:cubicBezTo>
                  <a:pt x="1153451" y="1608203"/>
                  <a:pt x="967382" y="1680567"/>
                  <a:pt x="731639" y="1680567"/>
                </a:cubicBezTo>
                <a:cubicBezTo>
                  <a:pt x="520898" y="1680567"/>
                  <a:pt x="346273" y="1615479"/>
                  <a:pt x="207764" y="1485305"/>
                </a:cubicBezTo>
                <a:cubicBezTo>
                  <a:pt x="69254" y="1354998"/>
                  <a:pt x="0" y="1141016"/>
                  <a:pt x="0" y="843360"/>
                </a:cubicBezTo>
                <a:close/>
                <a:moveTo>
                  <a:pt x="-283171" y="1502767"/>
                </a:moveTo>
              </a:path>
            </a:pathLst>
          </a:custGeom>
          <a:solidFill>
            <a:srgbClr val="FFFFFF">
              <a:alpha val="100000"/>
            </a:srgbClr>
          </a:solidFill>
          <a:ln w="6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36" name="Freeform 2236"/>
          <p:cNvSpPr/>
          <p:nvPr/>
        </p:nvSpPr>
        <p:spPr>
          <a:xfrm>
            <a:off x="10183179" y="91073"/>
            <a:ext cx="35409" cy="45339"/>
          </a:xfrm>
          <a:custGeom>
            <a:avLst/>
            <a:gdLst/>
            <a:ahLst/>
            <a:cxnLst/>
            <a:rect l="0" t="0" r="0" b="0"/>
            <a:pathLst>
              <a:path w="7081838" h="9067800">
                <a:moveTo>
                  <a:pt x="7081838" y="9067800"/>
                </a:moveTo>
                <a:lnTo>
                  <a:pt x="5878711" y="9067800"/>
                </a:lnTo>
                <a:lnTo>
                  <a:pt x="924124" y="1457524"/>
                </a:lnTo>
                <a:lnTo>
                  <a:pt x="874515" y="1457524"/>
                </a:lnTo>
                <a:cubicBezTo>
                  <a:pt x="940660" y="2350625"/>
                  <a:pt x="973733" y="3169312"/>
                  <a:pt x="973733" y="3913585"/>
                </a:cubicBezTo>
                <a:lnTo>
                  <a:pt x="973733" y="9067800"/>
                </a:lnTo>
                <a:lnTo>
                  <a:pt x="0" y="9067800"/>
                </a:lnTo>
                <a:lnTo>
                  <a:pt x="0" y="0"/>
                </a:lnTo>
                <a:lnTo>
                  <a:pt x="1190625" y="0"/>
                </a:lnTo>
                <a:lnTo>
                  <a:pt x="6133108" y="7579321"/>
                </a:lnTo>
                <a:lnTo>
                  <a:pt x="6182718" y="7579321"/>
                </a:lnTo>
                <a:cubicBezTo>
                  <a:pt x="6174383" y="7467667"/>
                  <a:pt x="6155730" y="7108958"/>
                  <a:pt x="6126758" y="6503194"/>
                </a:cubicBezTo>
                <a:cubicBezTo>
                  <a:pt x="6097919" y="5897431"/>
                  <a:pt x="6087600" y="5464308"/>
                  <a:pt x="6095802" y="5203825"/>
                </a:cubicBezTo>
                <a:lnTo>
                  <a:pt x="6095802" y="0"/>
                </a:lnTo>
                <a:lnTo>
                  <a:pt x="7081838" y="0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6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37" name="Freeform 2237"/>
          <p:cNvSpPr/>
          <p:nvPr/>
        </p:nvSpPr>
        <p:spPr>
          <a:xfrm>
            <a:off x="10231052" y="91073"/>
            <a:ext cx="25270" cy="45339"/>
          </a:xfrm>
          <a:custGeom>
            <a:avLst/>
            <a:gdLst/>
            <a:ahLst/>
            <a:cxnLst/>
            <a:rect l="0" t="0" r="0" b="0"/>
            <a:pathLst>
              <a:path w="5054005" h="9067800">
                <a:moveTo>
                  <a:pt x="5054005" y="9067800"/>
                </a:moveTo>
                <a:lnTo>
                  <a:pt x="0" y="9067800"/>
                </a:lnTo>
                <a:lnTo>
                  <a:pt x="0" y="0"/>
                </a:lnTo>
                <a:lnTo>
                  <a:pt x="5054005" y="0"/>
                </a:lnTo>
                <a:lnTo>
                  <a:pt x="5054005" y="936427"/>
                </a:lnTo>
                <a:lnTo>
                  <a:pt x="1054299" y="936427"/>
                </a:lnTo>
                <a:lnTo>
                  <a:pt x="1054299" y="3860800"/>
                </a:lnTo>
                <a:lnTo>
                  <a:pt x="4812110" y="3860800"/>
                </a:lnTo>
                <a:lnTo>
                  <a:pt x="4812110" y="4791075"/>
                </a:lnTo>
                <a:lnTo>
                  <a:pt x="1054299" y="4791075"/>
                </a:lnTo>
                <a:lnTo>
                  <a:pt x="1054299" y="8125222"/>
                </a:lnTo>
                <a:lnTo>
                  <a:pt x="5054005" y="8125222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6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38" name="Freeform 2238"/>
          <p:cNvSpPr/>
          <p:nvPr/>
        </p:nvSpPr>
        <p:spPr>
          <a:xfrm>
            <a:off x="10260976" y="91073"/>
            <a:ext cx="57081" cy="45339"/>
          </a:xfrm>
          <a:custGeom>
            <a:avLst/>
            <a:gdLst/>
            <a:ahLst/>
            <a:cxnLst/>
            <a:rect l="0" t="0" r="0" b="0"/>
            <a:pathLst>
              <a:path w="11416308" h="9067800">
                <a:moveTo>
                  <a:pt x="8991600" y="9067800"/>
                </a:moveTo>
                <a:lnTo>
                  <a:pt x="7949803" y="9067800"/>
                </a:lnTo>
                <a:lnTo>
                  <a:pt x="6120606" y="2995613"/>
                </a:lnTo>
                <a:cubicBezTo>
                  <a:pt x="6033690" y="2726929"/>
                  <a:pt x="5936456" y="2387931"/>
                  <a:pt x="5828903" y="1978621"/>
                </a:cubicBezTo>
                <a:cubicBezTo>
                  <a:pt x="5721482" y="1569178"/>
                  <a:pt x="5665721" y="1323116"/>
                  <a:pt x="5661620" y="1240433"/>
                </a:cubicBezTo>
                <a:cubicBezTo>
                  <a:pt x="5570736" y="1786269"/>
                  <a:pt x="5426075" y="2383764"/>
                  <a:pt x="5227637" y="3032919"/>
                </a:cubicBezTo>
                <a:lnTo>
                  <a:pt x="3454003" y="9067800"/>
                </a:lnTo>
                <a:lnTo>
                  <a:pt x="2412206" y="9067800"/>
                </a:lnTo>
                <a:lnTo>
                  <a:pt x="0" y="0"/>
                </a:lnTo>
                <a:lnTo>
                  <a:pt x="1116211" y="0"/>
                </a:lnTo>
                <a:lnTo>
                  <a:pt x="2548731" y="5600700"/>
                </a:lnTo>
                <a:cubicBezTo>
                  <a:pt x="2747169" y="6386381"/>
                  <a:pt x="2891829" y="7097581"/>
                  <a:pt x="2982714" y="7734300"/>
                </a:cubicBezTo>
                <a:cubicBezTo>
                  <a:pt x="3094368" y="6977592"/>
                  <a:pt x="3259733" y="6237420"/>
                  <a:pt x="3478808" y="5513785"/>
                </a:cubicBezTo>
                <a:lnTo>
                  <a:pt x="5103614" y="0"/>
                </a:lnTo>
                <a:lnTo>
                  <a:pt x="6219825" y="0"/>
                </a:lnTo>
                <a:lnTo>
                  <a:pt x="7924998" y="5563394"/>
                </a:lnTo>
                <a:cubicBezTo>
                  <a:pt x="8123436" y="6204347"/>
                  <a:pt x="8290917" y="6927983"/>
                  <a:pt x="8427442" y="7734300"/>
                </a:cubicBezTo>
                <a:cubicBezTo>
                  <a:pt x="8505891" y="7147190"/>
                  <a:pt x="8654719" y="6431823"/>
                  <a:pt x="8873926" y="5588199"/>
                </a:cubicBezTo>
                <a:lnTo>
                  <a:pt x="10300097" y="0"/>
                </a:lnTo>
                <a:lnTo>
                  <a:pt x="11416308" y="0"/>
                </a:lnTo>
                <a:close/>
                <a:moveTo>
                  <a:pt x="-167481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6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39" name="Freeform 2239"/>
          <p:cNvSpPr/>
          <p:nvPr/>
        </p:nvSpPr>
        <p:spPr>
          <a:xfrm>
            <a:off x="10325159" y="91073"/>
            <a:ext cx="31409" cy="45339"/>
          </a:xfrm>
          <a:custGeom>
            <a:avLst/>
            <a:gdLst/>
            <a:ahLst/>
            <a:cxnLst/>
            <a:rect l="0" t="0" r="0" b="0"/>
            <a:pathLst>
              <a:path w="6281936" h="9067800">
                <a:moveTo>
                  <a:pt x="0" y="0"/>
                </a:moveTo>
                <a:lnTo>
                  <a:pt x="2561035" y="0"/>
                </a:lnTo>
                <a:cubicBezTo>
                  <a:pt x="3764095" y="0"/>
                  <a:pt x="4634310" y="180049"/>
                  <a:pt x="5171679" y="540147"/>
                </a:cubicBezTo>
                <a:cubicBezTo>
                  <a:pt x="5709180" y="900113"/>
                  <a:pt x="5977930" y="1469033"/>
                  <a:pt x="5977930" y="2246908"/>
                </a:cubicBezTo>
                <a:cubicBezTo>
                  <a:pt x="5977930" y="2784939"/>
                  <a:pt x="5828044" y="3228777"/>
                  <a:pt x="5528271" y="3578424"/>
                </a:cubicBezTo>
                <a:cubicBezTo>
                  <a:pt x="5228630" y="3928071"/>
                  <a:pt x="4791472" y="4154620"/>
                  <a:pt x="4216797" y="4258072"/>
                </a:cubicBezTo>
                <a:lnTo>
                  <a:pt x="4216797" y="4320183"/>
                </a:lnTo>
                <a:cubicBezTo>
                  <a:pt x="5593557" y="4555662"/>
                  <a:pt x="6281936" y="5278769"/>
                  <a:pt x="6281936" y="6489502"/>
                </a:cubicBezTo>
                <a:cubicBezTo>
                  <a:pt x="6281936" y="7299392"/>
                  <a:pt x="6008027" y="7931614"/>
                  <a:pt x="5460207" y="8386168"/>
                </a:cubicBezTo>
                <a:cubicBezTo>
                  <a:pt x="4912519" y="8840590"/>
                  <a:pt x="4146683" y="9067800"/>
                  <a:pt x="3162697" y="9067800"/>
                </a:cubicBezTo>
                <a:lnTo>
                  <a:pt x="0" y="9067800"/>
                </a:lnTo>
                <a:close/>
                <a:moveTo>
                  <a:pt x="7821415" y="9067800"/>
                </a:moveTo>
                <a:moveTo>
                  <a:pt x="1054299" y="3886200"/>
                </a:moveTo>
                <a:lnTo>
                  <a:pt x="2790627" y="3886200"/>
                </a:lnTo>
                <a:cubicBezTo>
                  <a:pt x="3534768" y="3886200"/>
                  <a:pt x="4070086" y="3769255"/>
                  <a:pt x="4396582" y="3535363"/>
                </a:cubicBezTo>
                <a:cubicBezTo>
                  <a:pt x="4723210" y="3301471"/>
                  <a:pt x="4886524" y="2907110"/>
                  <a:pt x="4886524" y="2352279"/>
                </a:cubicBezTo>
                <a:cubicBezTo>
                  <a:pt x="4886524" y="1843088"/>
                  <a:pt x="4704623" y="1475714"/>
                  <a:pt x="4340821" y="1250157"/>
                </a:cubicBezTo>
                <a:cubicBezTo>
                  <a:pt x="3977019" y="1024467"/>
                  <a:pt x="3398243" y="911622"/>
                  <a:pt x="2604493" y="911622"/>
                </a:cubicBezTo>
                <a:lnTo>
                  <a:pt x="1054299" y="911622"/>
                </a:lnTo>
                <a:close/>
                <a:moveTo>
                  <a:pt x="3935215" y="9067800"/>
                </a:moveTo>
                <a:moveTo>
                  <a:pt x="1054299" y="4779169"/>
                </a:moveTo>
                <a:lnTo>
                  <a:pt x="1054299" y="8168680"/>
                </a:lnTo>
                <a:lnTo>
                  <a:pt x="2945607" y="8168680"/>
                </a:lnTo>
                <a:cubicBezTo>
                  <a:pt x="3677312" y="8168680"/>
                  <a:pt x="4228175" y="8027194"/>
                  <a:pt x="4598194" y="7744222"/>
                </a:cubicBezTo>
                <a:cubicBezTo>
                  <a:pt x="4968214" y="7461250"/>
                  <a:pt x="5153224" y="7018206"/>
                  <a:pt x="5153224" y="6415088"/>
                </a:cubicBezTo>
                <a:cubicBezTo>
                  <a:pt x="5153224" y="5853245"/>
                  <a:pt x="4964047" y="5440165"/>
                  <a:pt x="4585693" y="5175846"/>
                </a:cubicBezTo>
                <a:cubicBezTo>
                  <a:pt x="4207471" y="4911395"/>
                  <a:pt x="3631870" y="4779169"/>
                  <a:pt x="2858890" y="4779169"/>
                </a:cubicBezTo>
                <a:close/>
                <a:moveTo>
                  <a:pt x="3042246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6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40" name="Freeform 2240"/>
          <p:cNvSpPr/>
          <p:nvPr/>
        </p:nvSpPr>
        <p:spPr>
          <a:xfrm>
            <a:off x="10360069" y="91073"/>
            <a:ext cx="35563" cy="45339"/>
          </a:xfrm>
          <a:custGeom>
            <a:avLst/>
            <a:gdLst/>
            <a:ahLst/>
            <a:cxnLst/>
            <a:rect l="0" t="0" r="0" b="0"/>
            <a:pathLst>
              <a:path w="7112793" h="9067800">
                <a:moveTo>
                  <a:pt x="3553221" y="4533900"/>
                </a:moveTo>
                <a:lnTo>
                  <a:pt x="5971778" y="0"/>
                </a:lnTo>
                <a:lnTo>
                  <a:pt x="7112793" y="0"/>
                </a:lnTo>
                <a:lnTo>
                  <a:pt x="4086621" y="5551091"/>
                </a:lnTo>
                <a:lnTo>
                  <a:pt x="4086621" y="9067800"/>
                </a:lnTo>
                <a:lnTo>
                  <a:pt x="3020020" y="9067800"/>
                </a:lnTo>
                <a:lnTo>
                  <a:pt x="3020020" y="5600700"/>
                </a:lnTo>
                <a:lnTo>
                  <a:pt x="0" y="0"/>
                </a:lnTo>
                <a:lnTo>
                  <a:pt x="1153517" y="0"/>
                </a:lnTo>
                <a:close/>
                <a:moveTo>
                  <a:pt x="4533900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6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41" name="Freeform 2241"/>
          <p:cNvSpPr/>
          <p:nvPr/>
        </p:nvSpPr>
        <p:spPr>
          <a:xfrm>
            <a:off x="10412758" y="91073"/>
            <a:ext cx="22045" cy="45339"/>
          </a:xfrm>
          <a:custGeom>
            <a:avLst/>
            <a:gdLst/>
            <a:ahLst/>
            <a:cxnLst/>
            <a:rect l="0" t="0" r="0" b="0"/>
            <a:pathLst>
              <a:path w="4409083" h="9067800">
                <a:moveTo>
                  <a:pt x="4409083" y="0"/>
                </a:moveTo>
                <a:lnTo>
                  <a:pt x="1029494" y="9067800"/>
                </a:lnTo>
                <a:lnTo>
                  <a:pt x="0" y="9067800"/>
                </a:lnTo>
                <a:lnTo>
                  <a:pt x="3379589" y="0"/>
                </a:lnTo>
                <a:close/>
                <a:moveTo>
                  <a:pt x="8943777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6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42" name="Freeform 2242"/>
          <p:cNvSpPr/>
          <p:nvPr/>
        </p:nvSpPr>
        <p:spPr>
          <a:xfrm>
            <a:off x="10452804" y="91073"/>
            <a:ext cx="57081" cy="45339"/>
          </a:xfrm>
          <a:custGeom>
            <a:avLst/>
            <a:gdLst/>
            <a:ahLst/>
            <a:cxnLst/>
            <a:rect l="0" t="0" r="0" b="0"/>
            <a:pathLst>
              <a:path w="11416308" h="9067800">
                <a:moveTo>
                  <a:pt x="8991600" y="9067800"/>
                </a:moveTo>
                <a:lnTo>
                  <a:pt x="7949803" y="9067800"/>
                </a:lnTo>
                <a:lnTo>
                  <a:pt x="6120606" y="2995613"/>
                </a:lnTo>
                <a:cubicBezTo>
                  <a:pt x="6033690" y="2726929"/>
                  <a:pt x="5936456" y="2387931"/>
                  <a:pt x="5828903" y="1978621"/>
                </a:cubicBezTo>
                <a:cubicBezTo>
                  <a:pt x="5721482" y="1569178"/>
                  <a:pt x="5665721" y="1323116"/>
                  <a:pt x="5661620" y="1240433"/>
                </a:cubicBezTo>
                <a:cubicBezTo>
                  <a:pt x="5570736" y="1786269"/>
                  <a:pt x="5426075" y="2383764"/>
                  <a:pt x="5227637" y="3032919"/>
                </a:cubicBezTo>
                <a:lnTo>
                  <a:pt x="3454003" y="9067800"/>
                </a:lnTo>
                <a:lnTo>
                  <a:pt x="2412206" y="9067800"/>
                </a:lnTo>
                <a:lnTo>
                  <a:pt x="0" y="0"/>
                </a:lnTo>
                <a:lnTo>
                  <a:pt x="1116211" y="0"/>
                </a:lnTo>
                <a:lnTo>
                  <a:pt x="2548731" y="5600700"/>
                </a:lnTo>
                <a:cubicBezTo>
                  <a:pt x="2747169" y="6386381"/>
                  <a:pt x="2891829" y="7097581"/>
                  <a:pt x="2982714" y="7734300"/>
                </a:cubicBezTo>
                <a:cubicBezTo>
                  <a:pt x="3094368" y="6977592"/>
                  <a:pt x="3259733" y="6237420"/>
                  <a:pt x="3478808" y="5513785"/>
                </a:cubicBezTo>
                <a:lnTo>
                  <a:pt x="5103614" y="0"/>
                </a:lnTo>
                <a:lnTo>
                  <a:pt x="6219825" y="0"/>
                </a:lnTo>
                <a:lnTo>
                  <a:pt x="7924998" y="5563394"/>
                </a:lnTo>
                <a:cubicBezTo>
                  <a:pt x="8123436" y="6204347"/>
                  <a:pt x="8290917" y="6927983"/>
                  <a:pt x="8427442" y="7734300"/>
                </a:cubicBezTo>
                <a:cubicBezTo>
                  <a:pt x="8505891" y="7147190"/>
                  <a:pt x="8654719" y="6431823"/>
                  <a:pt x="8873926" y="5588199"/>
                </a:cubicBezTo>
                <a:lnTo>
                  <a:pt x="10300097" y="0"/>
                </a:lnTo>
                <a:lnTo>
                  <a:pt x="11416308" y="0"/>
                </a:lnTo>
                <a:close/>
                <a:moveTo>
                  <a:pt x="-167481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6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43" name="Freeform 2243"/>
          <p:cNvSpPr/>
          <p:nvPr/>
        </p:nvSpPr>
        <p:spPr>
          <a:xfrm>
            <a:off x="10511591" y="91073"/>
            <a:ext cx="57081" cy="45339"/>
          </a:xfrm>
          <a:custGeom>
            <a:avLst/>
            <a:gdLst/>
            <a:ahLst/>
            <a:cxnLst/>
            <a:rect l="0" t="0" r="0" b="0"/>
            <a:pathLst>
              <a:path w="11416308" h="9067800">
                <a:moveTo>
                  <a:pt x="8991600" y="9067800"/>
                </a:moveTo>
                <a:lnTo>
                  <a:pt x="7949803" y="9067800"/>
                </a:lnTo>
                <a:lnTo>
                  <a:pt x="6120606" y="2995613"/>
                </a:lnTo>
                <a:cubicBezTo>
                  <a:pt x="6033690" y="2726929"/>
                  <a:pt x="5936456" y="2387931"/>
                  <a:pt x="5828903" y="1978621"/>
                </a:cubicBezTo>
                <a:cubicBezTo>
                  <a:pt x="5721482" y="1569178"/>
                  <a:pt x="5665721" y="1323116"/>
                  <a:pt x="5661620" y="1240433"/>
                </a:cubicBezTo>
                <a:cubicBezTo>
                  <a:pt x="5570736" y="1786269"/>
                  <a:pt x="5426075" y="2383764"/>
                  <a:pt x="5227637" y="3032919"/>
                </a:cubicBezTo>
                <a:lnTo>
                  <a:pt x="3454003" y="9067800"/>
                </a:lnTo>
                <a:lnTo>
                  <a:pt x="2412206" y="9067800"/>
                </a:lnTo>
                <a:lnTo>
                  <a:pt x="0" y="0"/>
                </a:lnTo>
                <a:lnTo>
                  <a:pt x="1116211" y="0"/>
                </a:lnTo>
                <a:lnTo>
                  <a:pt x="2548731" y="5600700"/>
                </a:lnTo>
                <a:cubicBezTo>
                  <a:pt x="2747169" y="6386381"/>
                  <a:pt x="2891829" y="7097581"/>
                  <a:pt x="2982714" y="7734300"/>
                </a:cubicBezTo>
                <a:cubicBezTo>
                  <a:pt x="3094368" y="6977592"/>
                  <a:pt x="3259733" y="6237420"/>
                  <a:pt x="3478808" y="5513785"/>
                </a:cubicBezTo>
                <a:lnTo>
                  <a:pt x="5103614" y="0"/>
                </a:lnTo>
                <a:lnTo>
                  <a:pt x="6219825" y="0"/>
                </a:lnTo>
                <a:lnTo>
                  <a:pt x="7924998" y="5563394"/>
                </a:lnTo>
                <a:cubicBezTo>
                  <a:pt x="8123436" y="6204347"/>
                  <a:pt x="8290917" y="6927983"/>
                  <a:pt x="8427442" y="7734300"/>
                </a:cubicBezTo>
                <a:cubicBezTo>
                  <a:pt x="8505891" y="7147190"/>
                  <a:pt x="8654719" y="6431823"/>
                  <a:pt x="8873926" y="5588199"/>
                </a:cubicBezTo>
                <a:lnTo>
                  <a:pt x="10300097" y="0"/>
                </a:lnTo>
                <a:lnTo>
                  <a:pt x="11416308" y="0"/>
                </a:lnTo>
                <a:close/>
                <a:moveTo>
                  <a:pt x="-167481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6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44" name="Freeform 2244"/>
          <p:cNvSpPr/>
          <p:nvPr/>
        </p:nvSpPr>
        <p:spPr>
          <a:xfrm>
            <a:off x="10575775" y="91073"/>
            <a:ext cx="25270" cy="45339"/>
          </a:xfrm>
          <a:custGeom>
            <a:avLst/>
            <a:gdLst/>
            <a:ahLst/>
            <a:cxnLst/>
            <a:rect l="0" t="0" r="0" b="0"/>
            <a:pathLst>
              <a:path w="5054005" h="9067800">
                <a:moveTo>
                  <a:pt x="1054299" y="9067800"/>
                </a:moveTo>
                <a:lnTo>
                  <a:pt x="0" y="9067800"/>
                </a:lnTo>
                <a:lnTo>
                  <a:pt x="0" y="0"/>
                </a:lnTo>
                <a:lnTo>
                  <a:pt x="5054005" y="0"/>
                </a:lnTo>
                <a:lnTo>
                  <a:pt x="5054005" y="936427"/>
                </a:lnTo>
                <a:lnTo>
                  <a:pt x="1054299" y="936427"/>
                </a:lnTo>
                <a:lnTo>
                  <a:pt x="1054299" y="4254500"/>
                </a:lnTo>
                <a:lnTo>
                  <a:pt x="4812110" y="4254500"/>
                </a:lnTo>
                <a:lnTo>
                  <a:pt x="4812110" y="5190927"/>
                </a:lnTo>
                <a:lnTo>
                  <a:pt x="1054299" y="5190927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63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45" name="Rectangle 2245"/>
          <p:cNvSpPr/>
          <p:nvPr/>
        </p:nvSpPr>
        <p:spPr>
          <a:xfrm>
            <a:off x="8398624" y="180569"/>
            <a:ext cx="1939198" cy="183794"/>
          </a:xfrm>
          <a:prstGeom prst="rect">
            <a:avLst/>
          </a:prstGeom>
        </p:spPr>
      </p:sp>
      <p:sp>
        <p:nvSpPr>
          <p:cNvPr id="2246" name="Freeform 2246"/>
          <p:cNvSpPr/>
          <p:nvPr/>
        </p:nvSpPr>
        <p:spPr>
          <a:xfrm>
            <a:off x="8406065" y="217450"/>
            <a:ext cx="111918" cy="111861"/>
          </a:xfrm>
          <a:custGeom>
            <a:avLst/>
            <a:gdLst/>
            <a:ahLst/>
            <a:cxnLst/>
            <a:rect l="0" t="0" r="0" b="0"/>
            <a:pathLst>
              <a:path w="9326562" h="9321800">
                <a:moveTo>
                  <a:pt x="4917479" y="2629099"/>
                </a:moveTo>
                <a:cubicBezTo>
                  <a:pt x="4400748" y="2629099"/>
                  <a:pt x="4002815" y="2808751"/>
                  <a:pt x="3723679" y="3168055"/>
                </a:cubicBezTo>
                <a:cubicBezTo>
                  <a:pt x="3444676" y="3527359"/>
                  <a:pt x="3305175" y="4025040"/>
                  <a:pt x="3305175" y="4661099"/>
                </a:cubicBezTo>
                <a:cubicBezTo>
                  <a:pt x="3305175" y="5354969"/>
                  <a:pt x="3436408" y="5869186"/>
                  <a:pt x="3698875" y="6203752"/>
                </a:cubicBezTo>
                <a:cubicBezTo>
                  <a:pt x="3961474" y="6538318"/>
                  <a:pt x="4363574" y="6705600"/>
                  <a:pt x="4905176" y="6705600"/>
                </a:cubicBezTo>
                <a:cubicBezTo>
                  <a:pt x="5260776" y="6705600"/>
                  <a:pt x="5696942" y="6612533"/>
                  <a:pt x="6213673" y="6426399"/>
                </a:cubicBezTo>
                <a:lnTo>
                  <a:pt x="6213673" y="7195344"/>
                </a:lnTo>
                <a:cubicBezTo>
                  <a:pt x="6015236" y="7278027"/>
                  <a:pt x="5811639" y="7348340"/>
                  <a:pt x="5602883" y="7406283"/>
                </a:cubicBezTo>
                <a:cubicBezTo>
                  <a:pt x="5394126" y="7464095"/>
                  <a:pt x="5145021" y="7493000"/>
                  <a:pt x="4855567" y="7493000"/>
                </a:cubicBezTo>
                <a:cubicBezTo>
                  <a:pt x="4053483" y="7493000"/>
                  <a:pt x="3437466" y="7244094"/>
                  <a:pt x="3007518" y="6746280"/>
                </a:cubicBezTo>
                <a:cubicBezTo>
                  <a:pt x="2577570" y="6248467"/>
                  <a:pt x="2362597" y="5553406"/>
                  <a:pt x="2362597" y="4661099"/>
                </a:cubicBezTo>
                <a:cubicBezTo>
                  <a:pt x="2362597" y="3797631"/>
                  <a:pt x="2590998" y="3111831"/>
                  <a:pt x="3047801" y="2603699"/>
                </a:cubicBezTo>
                <a:cubicBezTo>
                  <a:pt x="3504604" y="2095566"/>
                  <a:pt x="4127830" y="1841500"/>
                  <a:pt x="4917479" y="1841500"/>
                </a:cubicBezTo>
                <a:cubicBezTo>
                  <a:pt x="5446646" y="1841500"/>
                  <a:pt x="5955175" y="1965524"/>
                  <a:pt x="6443067" y="2213571"/>
                </a:cubicBezTo>
                <a:lnTo>
                  <a:pt x="6083300" y="2945408"/>
                </a:lnTo>
                <a:cubicBezTo>
                  <a:pt x="5636815" y="2734536"/>
                  <a:pt x="5248208" y="2629099"/>
                  <a:pt x="4917479" y="2629099"/>
                </a:cubicBezTo>
                <a:close/>
                <a:moveTo>
                  <a:pt x="5945584" y="9194800"/>
                </a:moveTo>
                <a:moveTo>
                  <a:pt x="0" y="4664075"/>
                </a:moveTo>
                <a:cubicBezTo>
                  <a:pt x="0" y="3837120"/>
                  <a:pt x="206705" y="3061825"/>
                  <a:pt x="620117" y="2338190"/>
                </a:cubicBezTo>
                <a:cubicBezTo>
                  <a:pt x="1033528" y="1614554"/>
                  <a:pt x="1601986" y="1043980"/>
                  <a:pt x="2325489" y="626468"/>
                </a:cubicBezTo>
                <a:cubicBezTo>
                  <a:pt x="3048992" y="208823"/>
                  <a:pt x="3828256" y="0"/>
                  <a:pt x="4663281" y="0"/>
                </a:cubicBezTo>
                <a:cubicBezTo>
                  <a:pt x="5490104" y="0"/>
                  <a:pt x="6265267" y="206772"/>
                  <a:pt x="6988770" y="620316"/>
                </a:cubicBezTo>
                <a:cubicBezTo>
                  <a:pt x="7712273" y="1033727"/>
                  <a:pt x="8282781" y="1602251"/>
                  <a:pt x="8700293" y="2325886"/>
                </a:cubicBezTo>
                <a:cubicBezTo>
                  <a:pt x="9117806" y="3049390"/>
                  <a:pt x="9326562" y="3828786"/>
                  <a:pt x="9326562" y="4664075"/>
                </a:cubicBezTo>
                <a:cubicBezTo>
                  <a:pt x="9326562" y="5478595"/>
                  <a:pt x="9126074" y="6243506"/>
                  <a:pt x="8725098" y="6958807"/>
                </a:cubicBezTo>
                <a:cubicBezTo>
                  <a:pt x="8324122" y="7674108"/>
                  <a:pt x="7761883" y="8246798"/>
                  <a:pt x="7038379" y="8676879"/>
                </a:cubicBezTo>
                <a:cubicBezTo>
                  <a:pt x="6314876" y="9106827"/>
                  <a:pt x="5523177" y="9321800"/>
                  <a:pt x="4663281" y="9321800"/>
                </a:cubicBezTo>
                <a:cubicBezTo>
                  <a:pt x="3807486" y="9321800"/>
                  <a:pt x="3017837" y="9107819"/>
                  <a:pt x="2294334" y="8679855"/>
                </a:cubicBezTo>
                <a:cubicBezTo>
                  <a:pt x="1570963" y="8251892"/>
                  <a:pt x="1007731" y="7680259"/>
                  <a:pt x="604639" y="6964958"/>
                </a:cubicBezTo>
                <a:cubicBezTo>
                  <a:pt x="201546" y="6249657"/>
                  <a:pt x="0" y="5482696"/>
                  <a:pt x="0" y="4664075"/>
                </a:cubicBezTo>
                <a:close/>
                <a:moveTo>
                  <a:pt x="3910608" y="9194800"/>
                </a:moveTo>
                <a:moveTo>
                  <a:pt x="651073" y="4663877"/>
                </a:moveTo>
                <a:cubicBezTo>
                  <a:pt x="651073" y="5379311"/>
                  <a:pt x="830924" y="6048177"/>
                  <a:pt x="1190625" y="6670477"/>
                </a:cubicBezTo>
                <a:cubicBezTo>
                  <a:pt x="1550326" y="7292777"/>
                  <a:pt x="2041260" y="7782785"/>
                  <a:pt x="2663428" y="8140502"/>
                </a:cubicBezTo>
                <a:cubicBezTo>
                  <a:pt x="3285596" y="8498086"/>
                  <a:pt x="3952213" y="8676879"/>
                  <a:pt x="4663281" y="8676879"/>
                </a:cubicBezTo>
                <a:cubicBezTo>
                  <a:pt x="5382683" y="8676879"/>
                  <a:pt x="6050359" y="8497028"/>
                  <a:pt x="6666309" y="8137327"/>
                </a:cubicBezTo>
                <a:cubicBezTo>
                  <a:pt x="7282259" y="7777494"/>
                  <a:pt x="7771077" y="7290594"/>
                  <a:pt x="8132762" y="6676629"/>
                </a:cubicBezTo>
                <a:cubicBezTo>
                  <a:pt x="8494580" y="6062663"/>
                  <a:pt x="8675489" y="5391746"/>
                  <a:pt x="8675489" y="4663877"/>
                </a:cubicBezTo>
                <a:cubicBezTo>
                  <a:pt x="8675489" y="3944475"/>
                  <a:pt x="8495638" y="3276733"/>
                  <a:pt x="8135937" y="2660650"/>
                </a:cubicBezTo>
                <a:cubicBezTo>
                  <a:pt x="7776236" y="2044568"/>
                  <a:pt x="7289403" y="1555618"/>
                  <a:pt x="6675437" y="1193800"/>
                </a:cubicBezTo>
                <a:cubicBezTo>
                  <a:pt x="6061604" y="831983"/>
                  <a:pt x="5390885" y="651074"/>
                  <a:pt x="4663281" y="651074"/>
                </a:cubicBezTo>
                <a:cubicBezTo>
                  <a:pt x="3943879" y="651074"/>
                  <a:pt x="3276203" y="830991"/>
                  <a:pt x="2660253" y="1190824"/>
                </a:cubicBezTo>
                <a:cubicBezTo>
                  <a:pt x="2044303" y="1550525"/>
                  <a:pt x="1555419" y="2037358"/>
                  <a:pt x="1193601" y="2651324"/>
                </a:cubicBezTo>
                <a:cubicBezTo>
                  <a:pt x="831916" y="3265290"/>
                  <a:pt x="651073" y="3936140"/>
                  <a:pt x="651073" y="4663877"/>
                </a:cubicBezTo>
                <a:close/>
                <a:moveTo>
                  <a:pt x="3910806" y="9194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47" name="Freeform 2247"/>
          <p:cNvSpPr/>
          <p:nvPr/>
        </p:nvSpPr>
        <p:spPr>
          <a:xfrm>
            <a:off x="8572904" y="217450"/>
            <a:ext cx="68460" cy="111861"/>
          </a:xfrm>
          <a:custGeom>
            <a:avLst/>
            <a:gdLst/>
            <a:ahLst/>
            <a:cxnLst/>
            <a:rect l="0" t="0" r="0" b="0"/>
            <a:pathLst>
              <a:path w="5705078" h="9321800">
                <a:moveTo>
                  <a:pt x="5705078" y="6785174"/>
                </a:moveTo>
                <a:cubicBezTo>
                  <a:pt x="5705078" y="7583157"/>
                  <a:pt x="5415690" y="8205457"/>
                  <a:pt x="4836914" y="8652074"/>
                </a:cubicBezTo>
                <a:cubicBezTo>
                  <a:pt x="4258138" y="9098558"/>
                  <a:pt x="3472656" y="9321800"/>
                  <a:pt x="2480469" y="9321800"/>
                </a:cubicBezTo>
                <a:cubicBezTo>
                  <a:pt x="1405599" y="9321800"/>
                  <a:pt x="578776" y="9183291"/>
                  <a:pt x="0" y="8906272"/>
                </a:cubicBezTo>
                <a:lnTo>
                  <a:pt x="0" y="7889280"/>
                </a:lnTo>
                <a:cubicBezTo>
                  <a:pt x="372136" y="8046443"/>
                  <a:pt x="777280" y="8170532"/>
                  <a:pt x="1215430" y="8261549"/>
                </a:cubicBezTo>
                <a:cubicBezTo>
                  <a:pt x="1653712" y="8352433"/>
                  <a:pt x="2087827" y="8397875"/>
                  <a:pt x="2517775" y="8397875"/>
                </a:cubicBezTo>
                <a:cubicBezTo>
                  <a:pt x="3220508" y="8397875"/>
                  <a:pt x="3749609" y="8264525"/>
                  <a:pt x="4105077" y="7997825"/>
                </a:cubicBezTo>
                <a:cubicBezTo>
                  <a:pt x="4460677" y="7731125"/>
                  <a:pt x="4638477" y="7359981"/>
                  <a:pt x="4638477" y="6884393"/>
                </a:cubicBezTo>
                <a:cubicBezTo>
                  <a:pt x="4638477" y="6570200"/>
                  <a:pt x="4575440" y="6312827"/>
                  <a:pt x="4449366" y="6112272"/>
                </a:cubicBezTo>
                <a:cubicBezTo>
                  <a:pt x="4323291" y="5911718"/>
                  <a:pt x="4112419" y="5726708"/>
                  <a:pt x="3816747" y="5557243"/>
                </a:cubicBezTo>
                <a:cubicBezTo>
                  <a:pt x="3521207" y="5387645"/>
                  <a:pt x="3071614" y="5195359"/>
                  <a:pt x="2467967" y="4980385"/>
                </a:cubicBezTo>
                <a:cubicBezTo>
                  <a:pt x="1624608" y="4678495"/>
                  <a:pt x="1022019" y="4320845"/>
                  <a:pt x="660202" y="3907433"/>
                </a:cubicBezTo>
                <a:cubicBezTo>
                  <a:pt x="298516" y="3493890"/>
                  <a:pt x="117673" y="2954272"/>
                  <a:pt x="117673" y="2288580"/>
                </a:cubicBezTo>
                <a:cubicBezTo>
                  <a:pt x="117673" y="1589816"/>
                  <a:pt x="380206" y="1033727"/>
                  <a:pt x="905272" y="620316"/>
                </a:cubicBezTo>
                <a:cubicBezTo>
                  <a:pt x="1430337" y="206772"/>
                  <a:pt x="2124869" y="0"/>
                  <a:pt x="2988866" y="0"/>
                </a:cubicBezTo>
                <a:cubicBezTo>
                  <a:pt x="3890037" y="0"/>
                  <a:pt x="4718910" y="165365"/>
                  <a:pt x="5475486" y="496094"/>
                </a:cubicBezTo>
                <a:lnTo>
                  <a:pt x="5146873" y="1413868"/>
                </a:lnTo>
                <a:cubicBezTo>
                  <a:pt x="4398632" y="1099675"/>
                  <a:pt x="3671027" y="942579"/>
                  <a:pt x="2964061" y="942579"/>
                </a:cubicBezTo>
                <a:cubicBezTo>
                  <a:pt x="2405922" y="942579"/>
                  <a:pt x="1969757" y="1062501"/>
                  <a:pt x="1655564" y="1302346"/>
                </a:cubicBezTo>
                <a:cubicBezTo>
                  <a:pt x="1341371" y="1542191"/>
                  <a:pt x="1184275" y="1875102"/>
                  <a:pt x="1184275" y="2301082"/>
                </a:cubicBezTo>
                <a:cubicBezTo>
                  <a:pt x="1184275" y="2615274"/>
                  <a:pt x="1242153" y="2872648"/>
                  <a:pt x="1357908" y="3073202"/>
                </a:cubicBezTo>
                <a:cubicBezTo>
                  <a:pt x="1473663" y="3273756"/>
                  <a:pt x="1668992" y="3457774"/>
                  <a:pt x="1943894" y="3625255"/>
                </a:cubicBezTo>
                <a:cubicBezTo>
                  <a:pt x="2218796" y="3792736"/>
                  <a:pt x="2639483" y="3977746"/>
                  <a:pt x="3205956" y="4180285"/>
                </a:cubicBezTo>
                <a:cubicBezTo>
                  <a:pt x="4156869" y="4519348"/>
                  <a:pt x="4811117" y="4883217"/>
                  <a:pt x="5168702" y="5271890"/>
                </a:cubicBezTo>
                <a:cubicBezTo>
                  <a:pt x="5526286" y="5660562"/>
                  <a:pt x="5705078" y="6164991"/>
                  <a:pt x="5705078" y="6785174"/>
                </a:cubicBezTo>
                <a:close/>
                <a:moveTo>
                  <a:pt x="1752203" y="9194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48" name="Freeform 2248"/>
          <p:cNvSpPr/>
          <p:nvPr/>
        </p:nvSpPr>
        <p:spPr>
          <a:xfrm>
            <a:off x="8650959" y="227356"/>
            <a:ext cx="48294" cy="101955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49" name="Freeform 2249"/>
          <p:cNvSpPr/>
          <p:nvPr/>
        </p:nvSpPr>
        <p:spPr>
          <a:xfrm>
            <a:off x="8709460" y="244882"/>
            <a:ext cx="65408" cy="84429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50" name="Freeform 2250"/>
          <p:cNvSpPr/>
          <p:nvPr/>
        </p:nvSpPr>
        <p:spPr>
          <a:xfrm>
            <a:off x="8789371" y="211201"/>
            <a:ext cx="107680" cy="116586"/>
          </a:xfrm>
          <a:custGeom>
            <a:avLst/>
            <a:gdLst/>
            <a:ahLst/>
            <a:cxnLst/>
            <a:rect l="0" t="0" r="0" b="0"/>
            <a:pathLst>
              <a:path w="8973344" h="9715500">
                <a:moveTo>
                  <a:pt x="8278812" y="3720108"/>
                </a:moveTo>
                <a:lnTo>
                  <a:pt x="6548636" y="3720108"/>
                </a:lnTo>
                <a:lnTo>
                  <a:pt x="6548636" y="9715500"/>
                </a:lnTo>
                <a:lnTo>
                  <a:pt x="5519142" y="9715500"/>
                </a:lnTo>
                <a:lnTo>
                  <a:pt x="5519142" y="3720108"/>
                </a:lnTo>
                <a:lnTo>
                  <a:pt x="4303712" y="3720108"/>
                </a:lnTo>
                <a:lnTo>
                  <a:pt x="4303712" y="3254971"/>
                </a:lnTo>
                <a:lnTo>
                  <a:pt x="5519142" y="2882900"/>
                </a:lnTo>
                <a:lnTo>
                  <a:pt x="5519142" y="2504679"/>
                </a:lnTo>
                <a:cubicBezTo>
                  <a:pt x="5519142" y="834893"/>
                  <a:pt x="6248863" y="0"/>
                  <a:pt x="7708305" y="0"/>
                </a:cubicBezTo>
                <a:cubicBezTo>
                  <a:pt x="8068006" y="0"/>
                  <a:pt x="8489686" y="72364"/>
                  <a:pt x="8973344" y="217091"/>
                </a:cubicBezTo>
                <a:lnTo>
                  <a:pt x="8706644" y="1041797"/>
                </a:lnTo>
                <a:cubicBezTo>
                  <a:pt x="8309769" y="913607"/>
                  <a:pt x="7970771" y="849511"/>
                  <a:pt x="7689651" y="849511"/>
                </a:cubicBezTo>
                <a:cubicBezTo>
                  <a:pt x="7301111" y="849511"/>
                  <a:pt x="7013773" y="978694"/>
                  <a:pt x="6827639" y="1237060"/>
                </a:cubicBezTo>
                <a:cubicBezTo>
                  <a:pt x="6641637" y="1495293"/>
                  <a:pt x="6548636" y="1909630"/>
                  <a:pt x="6548636" y="2480072"/>
                </a:cubicBezTo>
                <a:lnTo>
                  <a:pt x="6548636" y="2920207"/>
                </a:lnTo>
                <a:lnTo>
                  <a:pt x="8278812" y="2920207"/>
                </a:lnTo>
                <a:close/>
                <a:moveTo>
                  <a:pt x="5815608" y="9715500"/>
                </a:moveTo>
                <a:moveTo>
                  <a:pt x="3975100" y="3720108"/>
                </a:moveTo>
                <a:lnTo>
                  <a:pt x="2244923" y="3720108"/>
                </a:lnTo>
                <a:lnTo>
                  <a:pt x="2244923" y="9715500"/>
                </a:lnTo>
                <a:lnTo>
                  <a:pt x="1215430" y="9715500"/>
                </a:lnTo>
                <a:lnTo>
                  <a:pt x="1215430" y="3720108"/>
                </a:lnTo>
                <a:lnTo>
                  <a:pt x="0" y="3720108"/>
                </a:lnTo>
                <a:lnTo>
                  <a:pt x="0" y="3254971"/>
                </a:lnTo>
                <a:lnTo>
                  <a:pt x="1215430" y="2882900"/>
                </a:lnTo>
                <a:lnTo>
                  <a:pt x="1215430" y="2504679"/>
                </a:lnTo>
                <a:cubicBezTo>
                  <a:pt x="1215430" y="834893"/>
                  <a:pt x="1945150" y="0"/>
                  <a:pt x="3404592" y="0"/>
                </a:cubicBezTo>
                <a:cubicBezTo>
                  <a:pt x="3764293" y="0"/>
                  <a:pt x="4185973" y="72364"/>
                  <a:pt x="4669631" y="217091"/>
                </a:cubicBezTo>
                <a:lnTo>
                  <a:pt x="4402931" y="1041797"/>
                </a:lnTo>
                <a:cubicBezTo>
                  <a:pt x="4006056" y="913607"/>
                  <a:pt x="3667059" y="849511"/>
                  <a:pt x="3385939" y="849511"/>
                </a:cubicBezTo>
                <a:cubicBezTo>
                  <a:pt x="2997398" y="849511"/>
                  <a:pt x="2710061" y="978694"/>
                  <a:pt x="2523926" y="1237060"/>
                </a:cubicBezTo>
                <a:cubicBezTo>
                  <a:pt x="2337924" y="1495293"/>
                  <a:pt x="2244923" y="1909630"/>
                  <a:pt x="2244923" y="2480072"/>
                </a:cubicBezTo>
                <a:lnTo>
                  <a:pt x="2244923" y="2920207"/>
                </a:lnTo>
                <a:lnTo>
                  <a:pt x="3975100" y="2920207"/>
                </a:lnTo>
                <a:close/>
                <a:moveTo>
                  <a:pt x="5815608" y="9715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51" name="Freeform 2251"/>
          <p:cNvSpPr/>
          <p:nvPr/>
        </p:nvSpPr>
        <p:spPr>
          <a:xfrm>
            <a:off x="8897568" y="244882"/>
            <a:ext cx="65408" cy="84429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52" name="Freeform 2252"/>
          <p:cNvSpPr/>
          <p:nvPr/>
        </p:nvSpPr>
        <p:spPr>
          <a:xfrm>
            <a:off x="8988418" y="244729"/>
            <a:ext cx="68163" cy="83058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53" name="Freeform 2253"/>
          <p:cNvSpPr/>
          <p:nvPr/>
        </p:nvSpPr>
        <p:spPr>
          <a:xfrm>
            <a:off x="9110452" y="218974"/>
            <a:ext cx="136995" cy="108813"/>
          </a:xfrm>
          <a:custGeom>
            <a:avLst/>
            <a:gdLst/>
            <a:ahLst/>
            <a:cxnLst/>
            <a:rect l="0" t="0" r="0" b="0"/>
            <a:pathLst>
              <a:path w="11416308" h="9067800">
                <a:moveTo>
                  <a:pt x="8991600" y="9067800"/>
                </a:moveTo>
                <a:lnTo>
                  <a:pt x="7949803" y="9067800"/>
                </a:lnTo>
                <a:lnTo>
                  <a:pt x="6120606" y="2995613"/>
                </a:lnTo>
                <a:cubicBezTo>
                  <a:pt x="6033690" y="2726929"/>
                  <a:pt x="5936456" y="2387931"/>
                  <a:pt x="5828903" y="1978621"/>
                </a:cubicBezTo>
                <a:cubicBezTo>
                  <a:pt x="5721482" y="1569178"/>
                  <a:pt x="5665721" y="1323116"/>
                  <a:pt x="5661620" y="1240433"/>
                </a:cubicBezTo>
                <a:cubicBezTo>
                  <a:pt x="5570736" y="1786269"/>
                  <a:pt x="5426075" y="2383764"/>
                  <a:pt x="5227637" y="3032919"/>
                </a:cubicBezTo>
                <a:lnTo>
                  <a:pt x="3454003" y="9067800"/>
                </a:lnTo>
                <a:lnTo>
                  <a:pt x="2412206" y="9067800"/>
                </a:lnTo>
                <a:lnTo>
                  <a:pt x="0" y="0"/>
                </a:lnTo>
                <a:lnTo>
                  <a:pt x="1116211" y="0"/>
                </a:lnTo>
                <a:lnTo>
                  <a:pt x="2548731" y="5600700"/>
                </a:lnTo>
                <a:cubicBezTo>
                  <a:pt x="2747169" y="6386381"/>
                  <a:pt x="2891829" y="7097581"/>
                  <a:pt x="2982714" y="7734300"/>
                </a:cubicBezTo>
                <a:cubicBezTo>
                  <a:pt x="3094368" y="6977592"/>
                  <a:pt x="3259733" y="6237420"/>
                  <a:pt x="3478808" y="5513785"/>
                </a:cubicBezTo>
                <a:lnTo>
                  <a:pt x="5103614" y="0"/>
                </a:lnTo>
                <a:lnTo>
                  <a:pt x="6219825" y="0"/>
                </a:lnTo>
                <a:lnTo>
                  <a:pt x="7924998" y="5563394"/>
                </a:lnTo>
                <a:cubicBezTo>
                  <a:pt x="8123436" y="6204347"/>
                  <a:pt x="8290917" y="6927983"/>
                  <a:pt x="8427442" y="7734300"/>
                </a:cubicBezTo>
                <a:cubicBezTo>
                  <a:pt x="8505891" y="7147190"/>
                  <a:pt x="8654719" y="6431823"/>
                  <a:pt x="8873926" y="5588199"/>
                </a:cubicBezTo>
                <a:lnTo>
                  <a:pt x="10300097" y="0"/>
                </a:lnTo>
                <a:lnTo>
                  <a:pt x="11416308" y="0"/>
                </a:lnTo>
                <a:close/>
                <a:moveTo>
                  <a:pt x="-167481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54" name="Freeform 2254"/>
          <p:cNvSpPr/>
          <p:nvPr/>
        </p:nvSpPr>
        <p:spPr>
          <a:xfrm>
            <a:off x="9261590" y="215940"/>
            <a:ext cx="14585" cy="111847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55" name="Freeform 2255"/>
          <p:cNvSpPr/>
          <p:nvPr/>
        </p:nvSpPr>
        <p:spPr>
          <a:xfrm>
            <a:off x="9296634" y="211963"/>
            <a:ext cx="71735" cy="117348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56" name="Freeform 2256"/>
          <p:cNvSpPr/>
          <p:nvPr/>
        </p:nvSpPr>
        <p:spPr>
          <a:xfrm>
            <a:off x="9389356" y="244729"/>
            <a:ext cx="57819" cy="84582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57" name="Freeform 2257"/>
          <p:cNvSpPr/>
          <p:nvPr/>
        </p:nvSpPr>
        <p:spPr>
          <a:xfrm>
            <a:off x="9456484" y="227356"/>
            <a:ext cx="48294" cy="101955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58" name="Freeform 2258"/>
          <p:cNvSpPr/>
          <p:nvPr/>
        </p:nvSpPr>
        <p:spPr>
          <a:xfrm>
            <a:off x="9521087" y="244729"/>
            <a:ext cx="46955" cy="83058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59" name="Freeform 2259"/>
          <p:cNvSpPr/>
          <p:nvPr/>
        </p:nvSpPr>
        <p:spPr>
          <a:xfrm>
            <a:off x="9577195" y="244882"/>
            <a:ext cx="65408" cy="84429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60" name="Freeform 2260"/>
          <p:cNvSpPr/>
          <p:nvPr/>
        </p:nvSpPr>
        <p:spPr>
          <a:xfrm>
            <a:off x="9668046" y="244729"/>
            <a:ext cx="68163" cy="83058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61" name="Freeform 2261"/>
          <p:cNvSpPr/>
          <p:nvPr/>
        </p:nvSpPr>
        <p:spPr>
          <a:xfrm>
            <a:off x="9757050" y="211963"/>
            <a:ext cx="71735" cy="117348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62" name="Freeform 2262"/>
          <p:cNvSpPr/>
          <p:nvPr/>
        </p:nvSpPr>
        <p:spPr>
          <a:xfrm>
            <a:off x="9882949" y="218974"/>
            <a:ext cx="52908" cy="108813"/>
          </a:xfrm>
          <a:custGeom>
            <a:avLst/>
            <a:gdLst/>
            <a:ahLst/>
            <a:cxnLst/>
            <a:rect l="0" t="0" r="0" b="0"/>
            <a:pathLst>
              <a:path w="4409083" h="9067800">
                <a:moveTo>
                  <a:pt x="4409083" y="0"/>
                </a:moveTo>
                <a:lnTo>
                  <a:pt x="1029494" y="9067800"/>
                </a:lnTo>
                <a:lnTo>
                  <a:pt x="0" y="9067800"/>
                </a:lnTo>
                <a:lnTo>
                  <a:pt x="3379589" y="0"/>
                </a:lnTo>
                <a:close/>
                <a:moveTo>
                  <a:pt x="8943777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63" name="Freeform 2263"/>
          <p:cNvSpPr/>
          <p:nvPr/>
        </p:nvSpPr>
        <p:spPr>
          <a:xfrm>
            <a:off x="9979010" y="218974"/>
            <a:ext cx="136995" cy="108813"/>
          </a:xfrm>
          <a:custGeom>
            <a:avLst/>
            <a:gdLst/>
            <a:ahLst/>
            <a:cxnLst/>
            <a:rect l="0" t="0" r="0" b="0"/>
            <a:pathLst>
              <a:path w="11416308" h="9067800">
                <a:moveTo>
                  <a:pt x="8991600" y="9067800"/>
                </a:moveTo>
                <a:lnTo>
                  <a:pt x="7949803" y="9067800"/>
                </a:lnTo>
                <a:lnTo>
                  <a:pt x="6120606" y="2995613"/>
                </a:lnTo>
                <a:cubicBezTo>
                  <a:pt x="6033690" y="2726929"/>
                  <a:pt x="5936456" y="2387931"/>
                  <a:pt x="5828903" y="1978621"/>
                </a:cubicBezTo>
                <a:cubicBezTo>
                  <a:pt x="5721482" y="1569178"/>
                  <a:pt x="5665721" y="1323116"/>
                  <a:pt x="5661620" y="1240433"/>
                </a:cubicBezTo>
                <a:cubicBezTo>
                  <a:pt x="5570736" y="1786269"/>
                  <a:pt x="5426075" y="2383764"/>
                  <a:pt x="5227637" y="3032919"/>
                </a:cubicBezTo>
                <a:lnTo>
                  <a:pt x="3454003" y="9067800"/>
                </a:lnTo>
                <a:lnTo>
                  <a:pt x="2412206" y="9067800"/>
                </a:lnTo>
                <a:lnTo>
                  <a:pt x="0" y="0"/>
                </a:lnTo>
                <a:lnTo>
                  <a:pt x="1116211" y="0"/>
                </a:lnTo>
                <a:lnTo>
                  <a:pt x="2548731" y="5600700"/>
                </a:lnTo>
                <a:cubicBezTo>
                  <a:pt x="2747169" y="6386381"/>
                  <a:pt x="2891829" y="7097581"/>
                  <a:pt x="2982714" y="7734300"/>
                </a:cubicBezTo>
                <a:cubicBezTo>
                  <a:pt x="3094368" y="6977592"/>
                  <a:pt x="3259733" y="6237420"/>
                  <a:pt x="3478808" y="5513785"/>
                </a:cubicBezTo>
                <a:lnTo>
                  <a:pt x="5103614" y="0"/>
                </a:lnTo>
                <a:lnTo>
                  <a:pt x="6219825" y="0"/>
                </a:lnTo>
                <a:lnTo>
                  <a:pt x="7924998" y="5563394"/>
                </a:lnTo>
                <a:cubicBezTo>
                  <a:pt x="8123436" y="6204347"/>
                  <a:pt x="8290917" y="6927983"/>
                  <a:pt x="8427442" y="7734300"/>
                </a:cubicBezTo>
                <a:cubicBezTo>
                  <a:pt x="8505891" y="7147190"/>
                  <a:pt x="8654719" y="6431823"/>
                  <a:pt x="8873926" y="5588199"/>
                </a:cubicBezTo>
                <a:lnTo>
                  <a:pt x="10300097" y="0"/>
                </a:lnTo>
                <a:lnTo>
                  <a:pt x="11416308" y="0"/>
                </a:lnTo>
                <a:close/>
                <a:moveTo>
                  <a:pt x="-167481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64" name="Freeform 2264"/>
          <p:cNvSpPr/>
          <p:nvPr/>
        </p:nvSpPr>
        <p:spPr>
          <a:xfrm>
            <a:off x="10120102" y="218974"/>
            <a:ext cx="136995" cy="108813"/>
          </a:xfrm>
          <a:custGeom>
            <a:avLst/>
            <a:gdLst/>
            <a:ahLst/>
            <a:cxnLst/>
            <a:rect l="0" t="0" r="0" b="0"/>
            <a:pathLst>
              <a:path w="11416308" h="9067800">
                <a:moveTo>
                  <a:pt x="8991600" y="9067800"/>
                </a:moveTo>
                <a:lnTo>
                  <a:pt x="7949803" y="9067800"/>
                </a:lnTo>
                <a:lnTo>
                  <a:pt x="6120606" y="2995613"/>
                </a:lnTo>
                <a:cubicBezTo>
                  <a:pt x="6033690" y="2726929"/>
                  <a:pt x="5936456" y="2387931"/>
                  <a:pt x="5828903" y="1978621"/>
                </a:cubicBezTo>
                <a:cubicBezTo>
                  <a:pt x="5721482" y="1569178"/>
                  <a:pt x="5665721" y="1323116"/>
                  <a:pt x="5661620" y="1240433"/>
                </a:cubicBezTo>
                <a:cubicBezTo>
                  <a:pt x="5570736" y="1786269"/>
                  <a:pt x="5426075" y="2383764"/>
                  <a:pt x="5227637" y="3032919"/>
                </a:cubicBezTo>
                <a:lnTo>
                  <a:pt x="3454003" y="9067800"/>
                </a:lnTo>
                <a:lnTo>
                  <a:pt x="2412206" y="9067800"/>
                </a:lnTo>
                <a:lnTo>
                  <a:pt x="0" y="0"/>
                </a:lnTo>
                <a:lnTo>
                  <a:pt x="1116211" y="0"/>
                </a:lnTo>
                <a:lnTo>
                  <a:pt x="2548731" y="5600700"/>
                </a:lnTo>
                <a:cubicBezTo>
                  <a:pt x="2747169" y="6386381"/>
                  <a:pt x="2891829" y="7097581"/>
                  <a:pt x="2982714" y="7734300"/>
                </a:cubicBezTo>
                <a:cubicBezTo>
                  <a:pt x="3094368" y="6977592"/>
                  <a:pt x="3259733" y="6237420"/>
                  <a:pt x="3478808" y="5513785"/>
                </a:cubicBezTo>
                <a:lnTo>
                  <a:pt x="5103614" y="0"/>
                </a:lnTo>
                <a:lnTo>
                  <a:pt x="6219825" y="0"/>
                </a:lnTo>
                <a:lnTo>
                  <a:pt x="7924998" y="5563394"/>
                </a:lnTo>
                <a:cubicBezTo>
                  <a:pt x="8123436" y="6204347"/>
                  <a:pt x="8290917" y="6927983"/>
                  <a:pt x="8427442" y="7734300"/>
                </a:cubicBezTo>
                <a:cubicBezTo>
                  <a:pt x="8505891" y="7147190"/>
                  <a:pt x="8654719" y="6431823"/>
                  <a:pt x="8873926" y="5588199"/>
                </a:cubicBezTo>
                <a:lnTo>
                  <a:pt x="10300097" y="0"/>
                </a:lnTo>
                <a:lnTo>
                  <a:pt x="11416308" y="0"/>
                </a:lnTo>
                <a:close/>
                <a:moveTo>
                  <a:pt x="-167481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65" name="Freeform 2265"/>
          <p:cNvSpPr/>
          <p:nvPr/>
        </p:nvSpPr>
        <p:spPr>
          <a:xfrm>
            <a:off x="10274141" y="218974"/>
            <a:ext cx="60648" cy="108813"/>
          </a:xfrm>
          <a:custGeom>
            <a:avLst/>
            <a:gdLst/>
            <a:ahLst/>
            <a:cxnLst/>
            <a:rect l="0" t="0" r="0" b="0"/>
            <a:pathLst>
              <a:path w="5054005" h="9067800">
                <a:moveTo>
                  <a:pt x="1054299" y="9067800"/>
                </a:moveTo>
                <a:lnTo>
                  <a:pt x="0" y="9067800"/>
                </a:lnTo>
                <a:lnTo>
                  <a:pt x="0" y="0"/>
                </a:lnTo>
                <a:lnTo>
                  <a:pt x="5054005" y="0"/>
                </a:lnTo>
                <a:lnTo>
                  <a:pt x="5054005" y="936427"/>
                </a:lnTo>
                <a:lnTo>
                  <a:pt x="1054299" y="936427"/>
                </a:lnTo>
                <a:lnTo>
                  <a:pt x="1054299" y="4254500"/>
                </a:lnTo>
                <a:lnTo>
                  <a:pt x="4812110" y="4254500"/>
                </a:lnTo>
                <a:lnTo>
                  <a:pt x="4812110" y="5190927"/>
                </a:lnTo>
                <a:lnTo>
                  <a:pt x="1054299" y="5190927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C8F30BB-F9C7-45C8-936A-9B24AF2072CC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84083" y="94017"/>
            <a:ext cx="6035563" cy="18716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6" name="Picture 2266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-9863" y="-13208"/>
            <a:ext cx="10714396" cy="7574298"/>
          </a:xfrm>
          <a:prstGeom prst="rect">
            <a:avLst/>
          </a:prstGeom>
          <a:noFill/>
        </p:spPr>
      </p:pic>
      <p:pic>
        <p:nvPicPr>
          <p:cNvPr id="2270" name="Picture 2270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233034" y="0"/>
            <a:ext cx="5462396" cy="7562088"/>
          </a:xfrm>
          <a:prstGeom prst="rect">
            <a:avLst/>
          </a:prstGeom>
          <a:noFill/>
        </p:spPr>
      </p:pic>
      <p:sp>
        <p:nvSpPr>
          <p:cNvPr id="2272" name="Rectangle 2272"/>
          <p:cNvSpPr/>
          <p:nvPr/>
        </p:nvSpPr>
        <p:spPr>
          <a:xfrm>
            <a:off x="198135" y="104940"/>
            <a:ext cx="2351806" cy="183794"/>
          </a:xfrm>
          <a:prstGeom prst="rect">
            <a:avLst/>
          </a:prstGeom>
        </p:spPr>
      </p:sp>
      <p:sp>
        <p:nvSpPr>
          <p:cNvPr id="2273" name="Freeform 2273"/>
          <p:cNvSpPr/>
          <p:nvPr/>
        </p:nvSpPr>
        <p:spPr>
          <a:xfrm>
            <a:off x="205576" y="141821"/>
            <a:ext cx="111918" cy="111861"/>
          </a:xfrm>
          <a:custGeom>
            <a:avLst/>
            <a:gdLst/>
            <a:ahLst/>
            <a:cxnLst/>
            <a:rect l="0" t="0" r="0" b="0"/>
            <a:pathLst>
              <a:path w="9326562" h="9321800">
                <a:moveTo>
                  <a:pt x="4917479" y="2629099"/>
                </a:moveTo>
                <a:cubicBezTo>
                  <a:pt x="4400748" y="2629099"/>
                  <a:pt x="4002815" y="2808751"/>
                  <a:pt x="3723679" y="3168055"/>
                </a:cubicBezTo>
                <a:cubicBezTo>
                  <a:pt x="3444676" y="3527359"/>
                  <a:pt x="3305175" y="4025040"/>
                  <a:pt x="3305175" y="4661099"/>
                </a:cubicBezTo>
                <a:cubicBezTo>
                  <a:pt x="3305175" y="5354969"/>
                  <a:pt x="3436408" y="5869186"/>
                  <a:pt x="3698875" y="6203752"/>
                </a:cubicBezTo>
                <a:cubicBezTo>
                  <a:pt x="3961474" y="6538318"/>
                  <a:pt x="4363574" y="6705600"/>
                  <a:pt x="4905176" y="6705600"/>
                </a:cubicBezTo>
                <a:cubicBezTo>
                  <a:pt x="5260776" y="6705600"/>
                  <a:pt x="5696942" y="6612533"/>
                  <a:pt x="6213673" y="6426399"/>
                </a:cubicBezTo>
                <a:lnTo>
                  <a:pt x="6213673" y="7195344"/>
                </a:lnTo>
                <a:cubicBezTo>
                  <a:pt x="6015236" y="7278027"/>
                  <a:pt x="5811639" y="7348340"/>
                  <a:pt x="5602883" y="7406283"/>
                </a:cubicBezTo>
                <a:cubicBezTo>
                  <a:pt x="5394126" y="7464095"/>
                  <a:pt x="5145021" y="7493000"/>
                  <a:pt x="4855567" y="7493000"/>
                </a:cubicBezTo>
                <a:cubicBezTo>
                  <a:pt x="4053483" y="7493000"/>
                  <a:pt x="3437466" y="7244094"/>
                  <a:pt x="3007518" y="6746280"/>
                </a:cubicBezTo>
                <a:cubicBezTo>
                  <a:pt x="2577570" y="6248467"/>
                  <a:pt x="2362597" y="5553406"/>
                  <a:pt x="2362597" y="4661099"/>
                </a:cubicBezTo>
                <a:cubicBezTo>
                  <a:pt x="2362597" y="3797631"/>
                  <a:pt x="2590998" y="3111831"/>
                  <a:pt x="3047801" y="2603699"/>
                </a:cubicBezTo>
                <a:cubicBezTo>
                  <a:pt x="3504604" y="2095566"/>
                  <a:pt x="4127830" y="1841500"/>
                  <a:pt x="4917479" y="1841500"/>
                </a:cubicBezTo>
                <a:cubicBezTo>
                  <a:pt x="5446646" y="1841500"/>
                  <a:pt x="5955175" y="1965524"/>
                  <a:pt x="6443067" y="2213571"/>
                </a:cubicBezTo>
                <a:lnTo>
                  <a:pt x="6083300" y="2945408"/>
                </a:lnTo>
                <a:cubicBezTo>
                  <a:pt x="5636815" y="2734536"/>
                  <a:pt x="5248208" y="2629099"/>
                  <a:pt x="4917479" y="2629099"/>
                </a:cubicBezTo>
                <a:close/>
                <a:moveTo>
                  <a:pt x="5945584" y="9194800"/>
                </a:moveTo>
                <a:moveTo>
                  <a:pt x="0" y="4664075"/>
                </a:moveTo>
                <a:cubicBezTo>
                  <a:pt x="0" y="3837120"/>
                  <a:pt x="206705" y="3061825"/>
                  <a:pt x="620117" y="2338190"/>
                </a:cubicBezTo>
                <a:cubicBezTo>
                  <a:pt x="1033528" y="1614554"/>
                  <a:pt x="1601986" y="1043980"/>
                  <a:pt x="2325489" y="626468"/>
                </a:cubicBezTo>
                <a:cubicBezTo>
                  <a:pt x="3048992" y="208823"/>
                  <a:pt x="3828256" y="0"/>
                  <a:pt x="4663281" y="0"/>
                </a:cubicBezTo>
                <a:cubicBezTo>
                  <a:pt x="5490104" y="0"/>
                  <a:pt x="6265267" y="206772"/>
                  <a:pt x="6988770" y="620316"/>
                </a:cubicBezTo>
                <a:cubicBezTo>
                  <a:pt x="7712273" y="1033727"/>
                  <a:pt x="8282781" y="1602251"/>
                  <a:pt x="8700293" y="2325886"/>
                </a:cubicBezTo>
                <a:cubicBezTo>
                  <a:pt x="9117806" y="3049390"/>
                  <a:pt x="9326562" y="3828786"/>
                  <a:pt x="9326562" y="4664075"/>
                </a:cubicBezTo>
                <a:cubicBezTo>
                  <a:pt x="9326562" y="5478595"/>
                  <a:pt x="9126074" y="6243506"/>
                  <a:pt x="8725098" y="6958807"/>
                </a:cubicBezTo>
                <a:cubicBezTo>
                  <a:pt x="8324122" y="7674108"/>
                  <a:pt x="7761883" y="8246798"/>
                  <a:pt x="7038379" y="8676879"/>
                </a:cubicBezTo>
                <a:cubicBezTo>
                  <a:pt x="6314876" y="9106827"/>
                  <a:pt x="5523177" y="9321800"/>
                  <a:pt x="4663281" y="9321800"/>
                </a:cubicBezTo>
                <a:cubicBezTo>
                  <a:pt x="3807486" y="9321800"/>
                  <a:pt x="3017837" y="9107819"/>
                  <a:pt x="2294334" y="8679855"/>
                </a:cubicBezTo>
                <a:cubicBezTo>
                  <a:pt x="1570963" y="8251892"/>
                  <a:pt x="1007731" y="7680259"/>
                  <a:pt x="604639" y="6964958"/>
                </a:cubicBezTo>
                <a:cubicBezTo>
                  <a:pt x="201546" y="6249657"/>
                  <a:pt x="0" y="5482696"/>
                  <a:pt x="0" y="4664075"/>
                </a:cubicBezTo>
                <a:close/>
                <a:moveTo>
                  <a:pt x="3910608" y="9194800"/>
                </a:moveTo>
                <a:moveTo>
                  <a:pt x="651073" y="4663877"/>
                </a:moveTo>
                <a:cubicBezTo>
                  <a:pt x="651073" y="5379311"/>
                  <a:pt x="830924" y="6048177"/>
                  <a:pt x="1190625" y="6670477"/>
                </a:cubicBezTo>
                <a:cubicBezTo>
                  <a:pt x="1550326" y="7292777"/>
                  <a:pt x="2041260" y="7782785"/>
                  <a:pt x="2663428" y="8140502"/>
                </a:cubicBezTo>
                <a:cubicBezTo>
                  <a:pt x="3285596" y="8498086"/>
                  <a:pt x="3952213" y="8676879"/>
                  <a:pt x="4663281" y="8676879"/>
                </a:cubicBezTo>
                <a:cubicBezTo>
                  <a:pt x="5382683" y="8676879"/>
                  <a:pt x="6050359" y="8497028"/>
                  <a:pt x="6666309" y="8137327"/>
                </a:cubicBezTo>
                <a:cubicBezTo>
                  <a:pt x="7282259" y="7777494"/>
                  <a:pt x="7771077" y="7290594"/>
                  <a:pt x="8132762" y="6676629"/>
                </a:cubicBezTo>
                <a:cubicBezTo>
                  <a:pt x="8494580" y="6062663"/>
                  <a:pt x="8675489" y="5391746"/>
                  <a:pt x="8675489" y="4663877"/>
                </a:cubicBezTo>
                <a:cubicBezTo>
                  <a:pt x="8675489" y="3944475"/>
                  <a:pt x="8495638" y="3276733"/>
                  <a:pt x="8135937" y="2660650"/>
                </a:cubicBezTo>
                <a:cubicBezTo>
                  <a:pt x="7776236" y="2044568"/>
                  <a:pt x="7289403" y="1555618"/>
                  <a:pt x="6675437" y="1193800"/>
                </a:cubicBezTo>
                <a:cubicBezTo>
                  <a:pt x="6061604" y="831983"/>
                  <a:pt x="5390885" y="651074"/>
                  <a:pt x="4663281" y="651074"/>
                </a:cubicBezTo>
                <a:cubicBezTo>
                  <a:pt x="3943879" y="651074"/>
                  <a:pt x="3276203" y="830991"/>
                  <a:pt x="2660253" y="1190824"/>
                </a:cubicBezTo>
                <a:cubicBezTo>
                  <a:pt x="2044303" y="1550525"/>
                  <a:pt x="1555419" y="2037358"/>
                  <a:pt x="1193601" y="2651324"/>
                </a:cubicBezTo>
                <a:cubicBezTo>
                  <a:pt x="831916" y="3265290"/>
                  <a:pt x="651073" y="3936140"/>
                  <a:pt x="651073" y="4663877"/>
                </a:cubicBezTo>
                <a:close/>
                <a:moveTo>
                  <a:pt x="3910806" y="9194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74" name="Freeform 2274"/>
          <p:cNvSpPr/>
          <p:nvPr/>
        </p:nvSpPr>
        <p:spPr>
          <a:xfrm>
            <a:off x="371805" y="141821"/>
            <a:ext cx="68460" cy="111861"/>
          </a:xfrm>
          <a:custGeom>
            <a:avLst/>
            <a:gdLst/>
            <a:ahLst/>
            <a:cxnLst/>
            <a:rect l="0" t="0" r="0" b="0"/>
            <a:pathLst>
              <a:path w="5705078" h="9321800">
                <a:moveTo>
                  <a:pt x="5705078" y="6785174"/>
                </a:moveTo>
                <a:cubicBezTo>
                  <a:pt x="5705078" y="7583157"/>
                  <a:pt x="5415690" y="8205457"/>
                  <a:pt x="4836914" y="8652074"/>
                </a:cubicBezTo>
                <a:cubicBezTo>
                  <a:pt x="4258138" y="9098558"/>
                  <a:pt x="3472656" y="9321800"/>
                  <a:pt x="2480469" y="9321800"/>
                </a:cubicBezTo>
                <a:cubicBezTo>
                  <a:pt x="1405599" y="9321800"/>
                  <a:pt x="578776" y="9183291"/>
                  <a:pt x="0" y="8906272"/>
                </a:cubicBezTo>
                <a:lnTo>
                  <a:pt x="0" y="7889280"/>
                </a:lnTo>
                <a:cubicBezTo>
                  <a:pt x="372136" y="8046443"/>
                  <a:pt x="777280" y="8170532"/>
                  <a:pt x="1215430" y="8261549"/>
                </a:cubicBezTo>
                <a:cubicBezTo>
                  <a:pt x="1653712" y="8352433"/>
                  <a:pt x="2087827" y="8397875"/>
                  <a:pt x="2517775" y="8397875"/>
                </a:cubicBezTo>
                <a:cubicBezTo>
                  <a:pt x="3220508" y="8397875"/>
                  <a:pt x="3749609" y="8264525"/>
                  <a:pt x="4105077" y="7997825"/>
                </a:cubicBezTo>
                <a:cubicBezTo>
                  <a:pt x="4460677" y="7731125"/>
                  <a:pt x="4638477" y="7359981"/>
                  <a:pt x="4638477" y="6884393"/>
                </a:cubicBezTo>
                <a:cubicBezTo>
                  <a:pt x="4638477" y="6570200"/>
                  <a:pt x="4575440" y="6312827"/>
                  <a:pt x="4449366" y="6112272"/>
                </a:cubicBezTo>
                <a:cubicBezTo>
                  <a:pt x="4323291" y="5911718"/>
                  <a:pt x="4112419" y="5726708"/>
                  <a:pt x="3816747" y="5557243"/>
                </a:cubicBezTo>
                <a:cubicBezTo>
                  <a:pt x="3521207" y="5387645"/>
                  <a:pt x="3071614" y="5195359"/>
                  <a:pt x="2467967" y="4980385"/>
                </a:cubicBezTo>
                <a:cubicBezTo>
                  <a:pt x="1624608" y="4678495"/>
                  <a:pt x="1022019" y="4320845"/>
                  <a:pt x="660202" y="3907433"/>
                </a:cubicBezTo>
                <a:cubicBezTo>
                  <a:pt x="298516" y="3493890"/>
                  <a:pt x="117673" y="2954272"/>
                  <a:pt x="117673" y="2288580"/>
                </a:cubicBezTo>
                <a:cubicBezTo>
                  <a:pt x="117673" y="1589816"/>
                  <a:pt x="380206" y="1033727"/>
                  <a:pt x="905272" y="620316"/>
                </a:cubicBezTo>
                <a:cubicBezTo>
                  <a:pt x="1430337" y="206772"/>
                  <a:pt x="2124869" y="0"/>
                  <a:pt x="2988866" y="0"/>
                </a:cubicBezTo>
                <a:cubicBezTo>
                  <a:pt x="3890037" y="0"/>
                  <a:pt x="4718910" y="165365"/>
                  <a:pt x="5475486" y="496094"/>
                </a:cubicBezTo>
                <a:lnTo>
                  <a:pt x="5146873" y="1413868"/>
                </a:lnTo>
                <a:cubicBezTo>
                  <a:pt x="4398632" y="1099675"/>
                  <a:pt x="3671027" y="942579"/>
                  <a:pt x="2964061" y="942579"/>
                </a:cubicBezTo>
                <a:cubicBezTo>
                  <a:pt x="2405922" y="942579"/>
                  <a:pt x="1969757" y="1062501"/>
                  <a:pt x="1655564" y="1302346"/>
                </a:cubicBezTo>
                <a:cubicBezTo>
                  <a:pt x="1341371" y="1542191"/>
                  <a:pt x="1184275" y="1875102"/>
                  <a:pt x="1184275" y="2301082"/>
                </a:cubicBezTo>
                <a:cubicBezTo>
                  <a:pt x="1184275" y="2615274"/>
                  <a:pt x="1242153" y="2872648"/>
                  <a:pt x="1357908" y="3073202"/>
                </a:cubicBezTo>
                <a:cubicBezTo>
                  <a:pt x="1473663" y="3273756"/>
                  <a:pt x="1668992" y="3457774"/>
                  <a:pt x="1943894" y="3625255"/>
                </a:cubicBezTo>
                <a:cubicBezTo>
                  <a:pt x="2218796" y="3792736"/>
                  <a:pt x="2639483" y="3977746"/>
                  <a:pt x="3205956" y="4180285"/>
                </a:cubicBezTo>
                <a:cubicBezTo>
                  <a:pt x="4156869" y="4519348"/>
                  <a:pt x="4811117" y="4883217"/>
                  <a:pt x="5168702" y="5271890"/>
                </a:cubicBezTo>
                <a:cubicBezTo>
                  <a:pt x="5526286" y="5660562"/>
                  <a:pt x="5705078" y="6164991"/>
                  <a:pt x="5705078" y="6785174"/>
                </a:cubicBezTo>
                <a:close/>
                <a:moveTo>
                  <a:pt x="1752203" y="9194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75" name="Freeform 2275"/>
          <p:cNvSpPr/>
          <p:nvPr/>
        </p:nvSpPr>
        <p:spPr>
          <a:xfrm>
            <a:off x="460360" y="136335"/>
            <a:ext cx="68163" cy="115824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76" name="Freeform 2276"/>
          <p:cNvSpPr/>
          <p:nvPr/>
        </p:nvSpPr>
        <p:spPr>
          <a:xfrm>
            <a:off x="552705" y="170625"/>
            <a:ext cx="68237" cy="83058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77" name="Freeform 2277"/>
          <p:cNvSpPr/>
          <p:nvPr/>
        </p:nvSpPr>
        <p:spPr>
          <a:xfrm>
            <a:off x="636047" y="151727"/>
            <a:ext cx="48294" cy="101955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78" name="Freeform 2278"/>
          <p:cNvSpPr/>
          <p:nvPr/>
        </p:nvSpPr>
        <p:spPr>
          <a:xfrm>
            <a:off x="689539" y="151727"/>
            <a:ext cx="48294" cy="101955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79" name="Freeform 2279"/>
          <p:cNvSpPr/>
          <p:nvPr/>
        </p:nvSpPr>
        <p:spPr>
          <a:xfrm>
            <a:off x="749283" y="169101"/>
            <a:ext cx="68982" cy="84582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80" name="Freeform 2280"/>
          <p:cNvSpPr/>
          <p:nvPr/>
        </p:nvSpPr>
        <p:spPr>
          <a:xfrm>
            <a:off x="839028" y="169101"/>
            <a:ext cx="46955" cy="83058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81" name="Freeform 2281"/>
          <p:cNvSpPr/>
          <p:nvPr/>
        </p:nvSpPr>
        <p:spPr>
          <a:xfrm>
            <a:off x="895725" y="169101"/>
            <a:ext cx="57819" cy="84582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82" name="Freeform 2282"/>
          <p:cNvSpPr/>
          <p:nvPr/>
        </p:nvSpPr>
        <p:spPr>
          <a:xfrm>
            <a:off x="962549" y="151727"/>
            <a:ext cx="48294" cy="101955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83" name="Freeform 2283"/>
          <p:cNvSpPr/>
          <p:nvPr/>
        </p:nvSpPr>
        <p:spPr>
          <a:xfrm>
            <a:off x="1022292" y="169101"/>
            <a:ext cx="74935" cy="84582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84" name="Freeform 2284"/>
          <p:cNvSpPr/>
          <p:nvPr/>
        </p:nvSpPr>
        <p:spPr>
          <a:xfrm>
            <a:off x="1114037" y="169101"/>
            <a:ext cx="58935" cy="84582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85" name="Freeform 2285"/>
          <p:cNvSpPr/>
          <p:nvPr/>
        </p:nvSpPr>
        <p:spPr>
          <a:xfrm>
            <a:off x="1190828" y="136335"/>
            <a:ext cx="65260" cy="115824"/>
          </a:xfrm>
          <a:custGeom>
            <a:avLst/>
            <a:gdLst/>
            <a:ahLst/>
            <a:cxnLst/>
            <a:rect l="0" t="0" r="0" b="0"/>
            <a:pathLst>
              <a:path w="5438378" h="9652000">
                <a:moveTo>
                  <a:pt x="1016992" y="6172399"/>
                </a:moveTo>
                <a:cubicBezTo>
                  <a:pt x="1194792" y="5920383"/>
                  <a:pt x="1465593" y="5589919"/>
                  <a:pt x="1829395" y="5181005"/>
                </a:cubicBezTo>
                <a:lnTo>
                  <a:pt x="4024709" y="2857500"/>
                </a:lnTo>
                <a:lnTo>
                  <a:pt x="5246290" y="2857500"/>
                </a:lnTo>
                <a:lnTo>
                  <a:pt x="2492970" y="5752505"/>
                </a:lnTo>
                <a:lnTo>
                  <a:pt x="5438378" y="9652000"/>
                </a:lnTo>
                <a:lnTo>
                  <a:pt x="4191992" y="9652000"/>
                </a:lnTo>
                <a:lnTo>
                  <a:pt x="1792089" y="6438900"/>
                </a:lnTo>
                <a:lnTo>
                  <a:pt x="1016992" y="7108825"/>
                </a:lnTo>
                <a:lnTo>
                  <a:pt x="1016992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16992" y="0"/>
                </a:lnTo>
                <a:lnTo>
                  <a:pt x="1016992" y="5117902"/>
                </a:lnTo>
                <a:cubicBezTo>
                  <a:pt x="1016992" y="5345311"/>
                  <a:pt x="1000456" y="5696811"/>
                  <a:pt x="967383" y="6172399"/>
                </a:cubicBezTo>
                <a:close/>
                <a:moveTo>
                  <a:pt x="2388195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86" name="Freeform 2286"/>
          <p:cNvSpPr/>
          <p:nvPr/>
        </p:nvSpPr>
        <p:spPr>
          <a:xfrm>
            <a:off x="1298198" y="143345"/>
            <a:ext cx="52908" cy="108813"/>
          </a:xfrm>
          <a:custGeom>
            <a:avLst/>
            <a:gdLst/>
            <a:ahLst/>
            <a:cxnLst/>
            <a:rect l="0" t="0" r="0" b="0"/>
            <a:pathLst>
              <a:path w="4409083" h="9067800">
                <a:moveTo>
                  <a:pt x="4409083" y="0"/>
                </a:moveTo>
                <a:lnTo>
                  <a:pt x="1029494" y="9067800"/>
                </a:lnTo>
                <a:lnTo>
                  <a:pt x="0" y="9067800"/>
                </a:lnTo>
                <a:lnTo>
                  <a:pt x="3379589" y="0"/>
                </a:lnTo>
                <a:close/>
                <a:moveTo>
                  <a:pt x="8943777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87" name="Freeform 2287"/>
          <p:cNvSpPr/>
          <p:nvPr/>
        </p:nvSpPr>
        <p:spPr>
          <a:xfrm>
            <a:off x="1392996" y="143345"/>
            <a:ext cx="81557" cy="108813"/>
          </a:xfrm>
          <a:custGeom>
            <a:avLst/>
            <a:gdLst/>
            <a:ahLst/>
            <a:cxnLst/>
            <a:rect l="0" t="0" r="0" b="0"/>
            <a:pathLst>
              <a:path w="6796484" h="9067800">
                <a:moveTo>
                  <a:pt x="3925292" y="9067800"/>
                </a:moveTo>
                <a:lnTo>
                  <a:pt x="2870994" y="9067800"/>
                </a:lnTo>
                <a:lnTo>
                  <a:pt x="2870994" y="936427"/>
                </a:lnTo>
                <a:lnTo>
                  <a:pt x="0" y="936427"/>
                </a:lnTo>
                <a:lnTo>
                  <a:pt x="0" y="0"/>
                </a:lnTo>
                <a:lnTo>
                  <a:pt x="6796484" y="0"/>
                </a:lnTo>
                <a:lnTo>
                  <a:pt x="6796484" y="936427"/>
                </a:lnTo>
                <a:lnTo>
                  <a:pt x="3925292" y="936427"/>
                </a:lnTo>
                <a:close/>
                <a:moveTo>
                  <a:pt x="-111720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88" name="Freeform 2288"/>
          <p:cNvSpPr/>
          <p:nvPr/>
        </p:nvSpPr>
        <p:spPr>
          <a:xfrm>
            <a:off x="1483547" y="169101"/>
            <a:ext cx="57819" cy="84582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89" name="Freeform 2289"/>
          <p:cNvSpPr/>
          <p:nvPr/>
        </p:nvSpPr>
        <p:spPr>
          <a:xfrm>
            <a:off x="1560267" y="170625"/>
            <a:ext cx="68237" cy="83058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90" name="Freeform 2290"/>
          <p:cNvSpPr/>
          <p:nvPr/>
        </p:nvSpPr>
        <p:spPr>
          <a:xfrm>
            <a:off x="1644205" y="169101"/>
            <a:ext cx="76942" cy="119634"/>
          </a:xfrm>
          <a:custGeom>
            <a:avLst/>
            <a:gdLst/>
            <a:ahLst/>
            <a:cxnLst/>
            <a:rect l="0" t="0" r="0" b="0"/>
            <a:pathLst>
              <a:path w="6411912" h="9969500">
                <a:moveTo>
                  <a:pt x="6411912" y="127000"/>
                </a:moveTo>
                <a:lnTo>
                  <a:pt x="6411912" y="778074"/>
                </a:lnTo>
                <a:lnTo>
                  <a:pt x="5153223" y="926902"/>
                </a:lnTo>
                <a:cubicBezTo>
                  <a:pt x="5268979" y="1071497"/>
                  <a:pt x="5372298" y="1260475"/>
                  <a:pt x="5463183" y="1493838"/>
                </a:cubicBezTo>
                <a:cubicBezTo>
                  <a:pt x="5554199" y="1727068"/>
                  <a:pt x="5599708" y="1990329"/>
                  <a:pt x="5599708" y="2283619"/>
                </a:cubicBezTo>
                <a:cubicBezTo>
                  <a:pt x="5599708" y="2948517"/>
                  <a:pt x="5372298" y="3479205"/>
                  <a:pt x="4917480" y="3875683"/>
                </a:cubicBezTo>
                <a:cubicBezTo>
                  <a:pt x="4462793" y="4272161"/>
                  <a:pt x="3838575" y="4470400"/>
                  <a:pt x="3044825" y="4470400"/>
                </a:cubicBezTo>
                <a:cubicBezTo>
                  <a:pt x="2842154" y="4470400"/>
                  <a:pt x="2651985" y="4453864"/>
                  <a:pt x="2474317" y="4420791"/>
                </a:cubicBezTo>
                <a:cubicBezTo>
                  <a:pt x="2036035" y="4652434"/>
                  <a:pt x="1816894" y="4944137"/>
                  <a:pt x="1816894" y="5295900"/>
                </a:cubicBezTo>
                <a:cubicBezTo>
                  <a:pt x="1816894" y="5482035"/>
                  <a:pt x="1893358" y="5619618"/>
                  <a:pt x="2046287" y="5708650"/>
                </a:cubicBezTo>
                <a:cubicBezTo>
                  <a:pt x="2199349" y="5797550"/>
                  <a:pt x="2461882" y="5842000"/>
                  <a:pt x="2833886" y="5842000"/>
                </a:cubicBezTo>
                <a:lnTo>
                  <a:pt x="4037012" y="5842000"/>
                </a:lnTo>
                <a:cubicBezTo>
                  <a:pt x="4772819" y="5842000"/>
                  <a:pt x="5338101" y="5996980"/>
                  <a:pt x="5732859" y="6306940"/>
                </a:cubicBezTo>
                <a:cubicBezTo>
                  <a:pt x="6127750" y="6616767"/>
                  <a:pt x="6325195" y="7067086"/>
                  <a:pt x="6325195" y="7657901"/>
                </a:cubicBezTo>
                <a:cubicBezTo>
                  <a:pt x="6325195" y="8409847"/>
                  <a:pt x="6023372" y="8983067"/>
                  <a:pt x="5419725" y="9377560"/>
                </a:cubicBezTo>
                <a:cubicBezTo>
                  <a:pt x="4816210" y="9772187"/>
                  <a:pt x="3935677" y="9969500"/>
                  <a:pt x="2778125" y="9969500"/>
                </a:cubicBezTo>
                <a:cubicBezTo>
                  <a:pt x="1889257" y="9969500"/>
                  <a:pt x="1203986" y="9804201"/>
                  <a:pt x="722312" y="9473604"/>
                </a:cubicBezTo>
                <a:cubicBezTo>
                  <a:pt x="240771" y="9143140"/>
                  <a:pt x="0" y="8676348"/>
                  <a:pt x="0" y="8073231"/>
                </a:cubicBezTo>
                <a:cubicBezTo>
                  <a:pt x="0" y="7660084"/>
                  <a:pt x="132291" y="7302698"/>
                  <a:pt x="396875" y="7001073"/>
                </a:cubicBezTo>
                <a:cubicBezTo>
                  <a:pt x="661458" y="6699581"/>
                  <a:pt x="1033528" y="6495124"/>
                  <a:pt x="1513086" y="6387704"/>
                </a:cubicBezTo>
                <a:cubicBezTo>
                  <a:pt x="1339387" y="6309122"/>
                  <a:pt x="1193601" y="6187149"/>
                  <a:pt x="1075730" y="6021785"/>
                </a:cubicBezTo>
                <a:cubicBezTo>
                  <a:pt x="957990" y="5856288"/>
                  <a:pt x="899120" y="5663936"/>
                  <a:pt x="899120" y="5444729"/>
                </a:cubicBezTo>
                <a:cubicBezTo>
                  <a:pt x="899120" y="5196549"/>
                  <a:pt x="965266" y="4979393"/>
                  <a:pt x="1097558" y="4793258"/>
                </a:cubicBezTo>
                <a:cubicBezTo>
                  <a:pt x="1229849" y="4607124"/>
                  <a:pt x="1438606" y="4427207"/>
                  <a:pt x="1723826" y="4253508"/>
                </a:cubicBezTo>
                <a:cubicBezTo>
                  <a:pt x="1372460" y="4108781"/>
                  <a:pt x="1086181" y="3862851"/>
                  <a:pt x="864989" y="3515718"/>
                </a:cubicBezTo>
                <a:cubicBezTo>
                  <a:pt x="643797" y="3168452"/>
                  <a:pt x="533201" y="2771577"/>
                  <a:pt x="533201" y="2325093"/>
                </a:cubicBezTo>
                <a:cubicBezTo>
                  <a:pt x="533201" y="1581084"/>
                  <a:pt x="756444" y="1007600"/>
                  <a:pt x="1202928" y="604640"/>
                </a:cubicBezTo>
                <a:cubicBezTo>
                  <a:pt x="1649412" y="201547"/>
                  <a:pt x="2281965" y="0"/>
                  <a:pt x="3100586" y="0"/>
                </a:cubicBezTo>
                <a:cubicBezTo>
                  <a:pt x="3456186" y="0"/>
                  <a:pt x="3776596" y="42334"/>
                  <a:pt x="4061817" y="127000"/>
                </a:cubicBezTo>
                <a:close/>
                <a:moveTo>
                  <a:pt x="6552605" y="6921500"/>
                </a:moveTo>
                <a:moveTo>
                  <a:pt x="992187" y="8060729"/>
                </a:moveTo>
                <a:cubicBezTo>
                  <a:pt x="992187" y="8428235"/>
                  <a:pt x="1147233" y="8706974"/>
                  <a:pt x="1457325" y="8896945"/>
                </a:cubicBezTo>
                <a:cubicBezTo>
                  <a:pt x="1767417" y="9086916"/>
                  <a:pt x="2211850" y="9181901"/>
                  <a:pt x="2790626" y="9181901"/>
                </a:cubicBezTo>
                <a:cubicBezTo>
                  <a:pt x="3654623" y="9181901"/>
                  <a:pt x="4294319" y="9052851"/>
                  <a:pt x="4709715" y="8794750"/>
                </a:cubicBezTo>
                <a:cubicBezTo>
                  <a:pt x="5125244" y="8536648"/>
                  <a:pt x="5333008" y="8186605"/>
                  <a:pt x="5333008" y="7744618"/>
                </a:cubicBezTo>
                <a:cubicBezTo>
                  <a:pt x="5333008" y="7377112"/>
                  <a:pt x="5219303" y="7122120"/>
                  <a:pt x="4991894" y="6979642"/>
                </a:cubicBezTo>
                <a:cubicBezTo>
                  <a:pt x="4764616" y="6837165"/>
                  <a:pt x="4336785" y="6765925"/>
                  <a:pt x="3708400" y="6765925"/>
                </a:cubicBezTo>
                <a:lnTo>
                  <a:pt x="2474317" y="6765925"/>
                </a:lnTo>
                <a:cubicBezTo>
                  <a:pt x="2007195" y="6765925"/>
                  <a:pt x="1643393" y="6877447"/>
                  <a:pt x="1382911" y="7100490"/>
                </a:cubicBezTo>
                <a:cubicBezTo>
                  <a:pt x="1122428" y="7323534"/>
                  <a:pt x="992187" y="7643614"/>
                  <a:pt x="992187" y="8060729"/>
                </a:cubicBezTo>
                <a:close/>
                <a:moveTo>
                  <a:pt x="-1381124" y="6921500"/>
                </a:moveTo>
                <a:moveTo>
                  <a:pt x="1550194" y="2300288"/>
                </a:moveTo>
                <a:cubicBezTo>
                  <a:pt x="1550194" y="2775612"/>
                  <a:pt x="1684536" y="3135247"/>
                  <a:pt x="1953220" y="3379193"/>
                </a:cubicBezTo>
                <a:cubicBezTo>
                  <a:pt x="2222037" y="3623006"/>
                  <a:pt x="2596224" y="3744913"/>
                  <a:pt x="3075781" y="3744913"/>
                </a:cubicBezTo>
                <a:cubicBezTo>
                  <a:pt x="4080404" y="3744913"/>
                  <a:pt x="4582715" y="3257154"/>
                  <a:pt x="4582715" y="2281635"/>
                </a:cubicBezTo>
                <a:cubicBezTo>
                  <a:pt x="4582715" y="1260740"/>
                  <a:pt x="4074186" y="750293"/>
                  <a:pt x="3057128" y="750293"/>
                </a:cubicBezTo>
                <a:cubicBezTo>
                  <a:pt x="2573470" y="750293"/>
                  <a:pt x="2201399" y="880534"/>
                  <a:pt x="1940917" y="1141016"/>
                </a:cubicBezTo>
                <a:cubicBezTo>
                  <a:pt x="1680435" y="1401366"/>
                  <a:pt x="1550194" y="1787790"/>
                  <a:pt x="1550194" y="2300288"/>
                </a:cubicBezTo>
                <a:close/>
                <a:moveTo>
                  <a:pt x="4379317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91" name="Freeform 2291"/>
          <p:cNvSpPr/>
          <p:nvPr/>
        </p:nvSpPr>
        <p:spPr>
          <a:xfrm>
            <a:off x="1736701" y="170625"/>
            <a:ext cx="68237" cy="83058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92" name="Freeform 2292"/>
          <p:cNvSpPr/>
          <p:nvPr/>
        </p:nvSpPr>
        <p:spPr>
          <a:xfrm>
            <a:off x="1830832" y="136335"/>
            <a:ext cx="12353" cy="115824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93" name="Freeform 2293"/>
          <p:cNvSpPr/>
          <p:nvPr/>
        </p:nvSpPr>
        <p:spPr>
          <a:xfrm>
            <a:off x="1868044" y="140311"/>
            <a:ext cx="14585" cy="111847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94" name="Freeform 2294"/>
          <p:cNvSpPr/>
          <p:nvPr/>
        </p:nvSpPr>
        <p:spPr>
          <a:xfrm>
            <a:off x="1902798" y="169101"/>
            <a:ext cx="68982" cy="84582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95" name="Freeform 2295"/>
          <p:cNvSpPr/>
          <p:nvPr/>
        </p:nvSpPr>
        <p:spPr>
          <a:xfrm>
            <a:off x="1979447" y="170625"/>
            <a:ext cx="76350" cy="81534"/>
          </a:xfrm>
          <a:custGeom>
            <a:avLst/>
            <a:gdLst/>
            <a:ahLst/>
            <a:cxnLst/>
            <a:rect l="0" t="0" r="0" b="0"/>
            <a:pathLst>
              <a:path w="6362501" h="6794500">
                <a:moveTo>
                  <a:pt x="2579687" y="6794500"/>
                </a:moveTo>
                <a:lnTo>
                  <a:pt x="0" y="0"/>
                </a:lnTo>
                <a:lnTo>
                  <a:pt x="1103907" y="0"/>
                </a:lnTo>
                <a:lnTo>
                  <a:pt x="2567384" y="4029671"/>
                </a:lnTo>
                <a:cubicBezTo>
                  <a:pt x="2898113" y="4971984"/>
                  <a:pt x="3092383" y="5583635"/>
                  <a:pt x="3150195" y="5864622"/>
                </a:cubicBezTo>
                <a:lnTo>
                  <a:pt x="3199804" y="5864622"/>
                </a:lnTo>
                <a:cubicBezTo>
                  <a:pt x="3245312" y="5645547"/>
                  <a:pt x="3388981" y="5191985"/>
                  <a:pt x="3630810" y="4503936"/>
                </a:cubicBezTo>
                <a:cubicBezTo>
                  <a:pt x="3872639" y="3815755"/>
                  <a:pt x="4415234" y="2314443"/>
                  <a:pt x="5258593" y="0"/>
                </a:cubicBezTo>
                <a:lnTo>
                  <a:pt x="6362501" y="0"/>
                </a:lnTo>
                <a:lnTo>
                  <a:pt x="3782814" y="6794500"/>
                </a:lnTo>
                <a:close/>
                <a:moveTo>
                  <a:pt x="0" y="67945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96" name="Freeform 2296"/>
          <p:cNvSpPr/>
          <p:nvPr/>
        </p:nvSpPr>
        <p:spPr>
          <a:xfrm>
            <a:off x="2096272" y="143345"/>
            <a:ext cx="52908" cy="108813"/>
          </a:xfrm>
          <a:custGeom>
            <a:avLst/>
            <a:gdLst/>
            <a:ahLst/>
            <a:cxnLst/>
            <a:rect l="0" t="0" r="0" b="0"/>
            <a:pathLst>
              <a:path w="4409083" h="9067800">
                <a:moveTo>
                  <a:pt x="4409083" y="0"/>
                </a:moveTo>
                <a:lnTo>
                  <a:pt x="1029494" y="9067800"/>
                </a:lnTo>
                <a:lnTo>
                  <a:pt x="0" y="9067800"/>
                </a:lnTo>
                <a:lnTo>
                  <a:pt x="3379589" y="0"/>
                </a:lnTo>
                <a:close/>
                <a:moveTo>
                  <a:pt x="8943777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97" name="Freeform 2297"/>
          <p:cNvSpPr/>
          <p:nvPr/>
        </p:nvSpPr>
        <p:spPr>
          <a:xfrm>
            <a:off x="2191738" y="143345"/>
            <a:ext cx="136995" cy="108813"/>
          </a:xfrm>
          <a:custGeom>
            <a:avLst/>
            <a:gdLst/>
            <a:ahLst/>
            <a:cxnLst/>
            <a:rect l="0" t="0" r="0" b="0"/>
            <a:pathLst>
              <a:path w="11416308" h="9067800">
                <a:moveTo>
                  <a:pt x="8991600" y="9067800"/>
                </a:moveTo>
                <a:lnTo>
                  <a:pt x="7949803" y="9067800"/>
                </a:lnTo>
                <a:lnTo>
                  <a:pt x="6120606" y="2995613"/>
                </a:lnTo>
                <a:cubicBezTo>
                  <a:pt x="6033690" y="2726929"/>
                  <a:pt x="5936456" y="2387931"/>
                  <a:pt x="5828903" y="1978621"/>
                </a:cubicBezTo>
                <a:cubicBezTo>
                  <a:pt x="5721482" y="1569178"/>
                  <a:pt x="5665721" y="1323116"/>
                  <a:pt x="5661620" y="1240433"/>
                </a:cubicBezTo>
                <a:cubicBezTo>
                  <a:pt x="5570736" y="1786269"/>
                  <a:pt x="5426075" y="2383764"/>
                  <a:pt x="5227637" y="3032919"/>
                </a:cubicBezTo>
                <a:lnTo>
                  <a:pt x="3454003" y="9067800"/>
                </a:lnTo>
                <a:lnTo>
                  <a:pt x="2412206" y="9067800"/>
                </a:lnTo>
                <a:lnTo>
                  <a:pt x="0" y="0"/>
                </a:lnTo>
                <a:lnTo>
                  <a:pt x="1116211" y="0"/>
                </a:lnTo>
                <a:lnTo>
                  <a:pt x="2548731" y="5600700"/>
                </a:lnTo>
                <a:cubicBezTo>
                  <a:pt x="2747169" y="6386381"/>
                  <a:pt x="2891829" y="7097581"/>
                  <a:pt x="2982714" y="7734300"/>
                </a:cubicBezTo>
                <a:cubicBezTo>
                  <a:pt x="3094368" y="6977592"/>
                  <a:pt x="3259733" y="6237420"/>
                  <a:pt x="3478808" y="5513785"/>
                </a:cubicBezTo>
                <a:lnTo>
                  <a:pt x="5103614" y="0"/>
                </a:lnTo>
                <a:lnTo>
                  <a:pt x="6219825" y="0"/>
                </a:lnTo>
                <a:lnTo>
                  <a:pt x="7924998" y="5563394"/>
                </a:lnTo>
                <a:cubicBezTo>
                  <a:pt x="8123436" y="6204347"/>
                  <a:pt x="8290917" y="6927983"/>
                  <a:pt x="8427442" y="7734300"/>
                </a:cubicBezTo>
                <a:cubicBezTo>
                  <a:pt x="8505891" y="7147190"/>
                  <a:pt x="8654719" y="6431823"/>
                  <a:pt x="8873926" y="5588199"/>
                </a:cubicBezTo>
                <a:lnTo>
                  <a:pt x="10300097" y="0"/>
                </a:lnTo>
                <a:lnTo>
                  <a:pt x="11416308" y="0"/>
                </a:lnTo>
                <a:close/>
                <a:moveTo>
                  <a:pt x="-167481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98" name="Freeform 2298"/>
          <p:cNvSpPr/>
          <p:nvPr/>
        </p:nvSpPr>
        <p:spPr>
          <a:xfrm>
            <a:off x="2332525" y="143345"/>
            <a:ext cx="136995" cy="108813"/>
          </a:xfrm>
          <a:custGeom>
            <a:avLst/>
            <a:gdLst/>
            <a:ahLst/>
            <a:cxnLst/>
            <a:rect l="0" t="0" r="0" b="0"/>
            <a:pathLst>
              <a:path w="11416308" h="9067800">
                <a:moveTo>
                  <a:pt x="8991600" y="9067800"/>
                </a:moveTo>
                <a:lnTo>
                  <a:pt x="7949803" y="9067800"/>
                </a:lnTo>
                <a:lnTo>
                  <a:pt x="6120606" y="2995613"/>
                </a:lnTo>
                <a:cubicBezTo>
                  <a:pt x="6033690" y="2726929"/>
                  <a:pt x="5936456" y="2387931"/>
                  <a:pt x="5828903" y="1978621"/>
                </a:cubicBezTo>
                <a:cubicBezTo>
                  <a:pt x="5721482" y="1569178"/>
                  <a:pt x="5665721" y="1323116"/>
                  <a:pt x="5661620" y="1240433"/>
                </a:cubicBezTo>
                <a:cubicBezTo>
                  <a:pt x="5570736" y="1786269"/>
                  <a:pt x="5426075" y="2383764"/>
                  <a:pt x="5227637" y="3032919"/>
                </a:cubicBezTo>
                <a:lnTo>
                  <a:pt x="3454003" y="9067800"/>
                </a:lnTo>
                <a:lnTo>
                  <a:pt x="2412206" y="9067800"/>
                </a:lnTo>
                <a:lnTo>
                  <a:pt x="0" y="0"/>
                </a:lnTo>
                <a:lnTo>
                  <a:pt x="1116211" y="0"/>
                </a:lnTo>
                <a:lnTo>
                  <a:pt x="2548731" y="5600700"/>
                </a:lnTo>
                <a:cubicBezTo>
                  <a:pt x="2747169" y="6386381"/>
                  <a:pt x="2891829" y="7097581"/>
                  <a:pt x="2982714" y="7734300"/>
                </a:cubicBezTo>
                <a:cubicBezTo>
                  <a:pt x="3094368" y="6977592"/>
                  <a:pt x="3259733" y="6237420"/>
                  <a:pt x="3478808" y="5513785"/>
                </a:cubicBezTo>
                <a:lnTo>
                  <a:pt x="5103614" y="0"/>
                </a:lnTo>
                <a:lnTo>
                  <a:pt x="6219825" y="0"/>
                </a:lnTo>
                <a:lnTo>
                  <a:pt x="7924998" y="5563394"/>
                </a:lnTo>
                <a:cubicBezTo>
                  <a:pt x="8123436" y="6204347"/>
                  <a:pt x="8290917" y="6927983"/>
                  <a:pt x="8427442" y="7734300"/>
                </a:cubicBezTo>
                <a:cubicBezTo>
                  <a:pt x="8505891" y="7147190"/>
                  <a:pt x="8654719" y="6431823"/>
                  <a:pt x="8873926" y="5588199"/>
                </a:cubicBezTo>
                <a:lnTo>
                  <a:pt x="10300097" y="0"/>
                </a:lnTo>
                <a:lnTo>
                  <a:pt x="11416308" y="0"/>
                </a:lnTo>
                <a:close/>
                <a:moveTo>
                  <a:pt x="-167481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99" name="Freeform 2299"/>
          <p:cNvSpPr/>
          <p:nvPr/>
        </p:nvSpPr>
        <p:spPr>
          <a:xfrm>
            <a:off x="2486259" y="143345"/>
            <a:ext cx="60648" cy="108813"/>
          </a:xfrm>
          <a:custGeom>
            <a:avLst/>
            <a:gdLst/>
            <a:ahLst/>
            <a:cxnLst/>
            <a:rect l="0" t="0" r="0" b="0"/>
            <a:pathLst>
              <a:path w="5054005" h="9067800">
                <a:moveTo>
                  <a:pt x="1054299" y="9067800"/>
                </a:moveTo>
                <a:lnTo>
                  <a:pt x="0" y="9067800"/>
                </a:lnTo>
                <a:lnTo>
                  <a:pt x="0" y="0"/>
                </a:lnTo>
                <a:lnTo>
                  <a:pt x="5054005" y="0"/>
                </a:lnTo>
                <a:lnTo>
                  <a:pt x="5054005" y="936427"/>
                </a:lnTo>
                <a:lnTo>
                  <a:pt x="1054299" y="936427"/>
                </a:lnTo>
                <a:lnTo>
                  <a:pt x="1054299" y="4254500"/>
                </a:lnTo>
                <a:lnTo>
                  <a:pt x="4812110" y="4254500"/>
                </a:lnTo>
                <a:lnTo>
                  <a:pt x="4812110" y="5190927"/>
                </a:lnTo>
                <a:lnTo>
                  <a:pt x="1054299" y="5190927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FFFFFF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00" name="Rectangle 2300"/>
          <p:cNvSpPr/>
          <p:nvPr/>
        </p:nvSpPr>
        <p:spPr>
          <a:xfrm>
            <a:off x="5954636" y="737426"/>
            <a:ext cx="3557427" cy="1008582"/>
          </a:xfrm>
          <a:prstGeom prst="rect">
            <a:avLst/>
          </a:prstGeom>
        </p:spPr>
      </p:sp>
      <p:sp>
        <p:nvSpPr>
          <p:cNvPr id="2301" name="Freeform 2301"/>
          <p:cNvSpPr/>
          <p:nvPr/>
        </p:nvSpPr>
        <p:spPr>
          <a:xfrm>
            <a:off x="5981203" y="848068"/>
            <a:ext cx="248688" cy="335584"/>
          </a:xfrm>
          <a:custGeom>
            <a:avLst/>
            <a:gdLst/>
            <a:ahLst/>
            <a:cxnLst/>
            <a:rect l="0" t="0" r="0" b="0"/>
            <a:pathLst>
              <a:path w="6908006" h="9321800">
                <a:moveTo>
                  <a:pt x="4253904" y="1600002"/>
                </a:moveTo>
                <a:cubicBezTo>
                  <a:pt x="3530533" y="1600002"/>
                  <a:pt x="2970411" y="1871861"/>
                  <a:pt x="2573536" y="2415580"/>
                </a:cubicBezTo>
                <a:cubicBezTo>
                  <a:pt x="2176661" y="2959299"/>
                  <a:pt x="1978223" y="3717065"/>
                  <a:pt x="1978223" y="4688880"/>
                </a:cubicBezTo>
                <a:cubicBezTo>
                  <a:pt x="1978223" y="6710826"/>
                  <a:pt x="2736850" y="7721799"/>
                  <a:pt x="4254103" y="7721799"/>
                </a:cubicBezTo>
                <a:cubicBezTo>
                  <a:pt x="4890690" y="7721799"/>
                  <a:pt x="5661686" y="7562652"/>
                  <a:pt x="6567090" y="7244358"/>
                </a:cubicBezTo>
                <a:lnTo>
                  <a:pt x="6567090" y="8856663"/>
                </a:lnTo>
                <a:cubicBezTo>
                  <a:pt x="5822950" y="9166755"/>
                  <a:pt x="4991960" y="9321800"/>
                  <a:pt x="4074120" y="9321800"/>
                </a:cubicBezTo>
                <a:cubicBezTo>
                  <a:pt x="2755436" y="9321800"/>
                  <a:pt x="1746713" y="8921750"/>
                  <a:pt x="1047948" y="8121650"/>
                </a:cubicBezTo>
                <a:cubicBezTo>
                  <a:pt x="349316" y="7321550"/>
                  <a:pt x="0" y="6173127"/>
                  <a:pt x="0" y="4676379"/>
                </a:cubicBezTo>
                <a:cubicBezTo>
                  <a:pt x="0" y="3733668"/>
                  <a:pt x="171516" y="2907771"/>
                  <a:pt x="514548" y="2198688"/>
                </a:cubicBezTo>
                <a:cubicBezTo>
                  <a:pt x="857713" y="1489605"/>
                  <a:pt x="1350698" y="945886"/>
                  <a:pt x="1993503" y="567532"/>
                </a:cubicBezTo>
                <a:cubicBezTo>
                  <a:pt x="2636440" y="189177"/>
                  <a:pt x="3389907" y="0"/>
                  <a:pt x="4253904" y="0"/>
                </a:cubicBezTo>
                <a:cubicBezTo>
                  <a:pt x="5134438" y="0"/>
                  <a:pt x="6019138" y="212924"/>
                  <a:pt x="6908006" y="638771"/>
                </a:cubicBezTo>
                <a:lnTo>
                  <a:pt x="6287889" y="2201466"/>
                </a:lnTo>
                <a:cubicBezTo>
                  <a:pt x="5948957" y="2040202"/>
                  <a:pt x="5607910" y="1899643"/>
                  <a:pt x="5264745" y="1779786"/>
                </a:cubicBezTo>
                <a:cubicBezTo>
                  <a:pt x="4921580" y="1659930"/>
                  <a:pt x="4584633" y="1600002"/>
                  <a:pt x="4253904" y="1600002"/>
                </a:cubicBezTo>
                <a:close/>
                <a:moveTo>
                  <a:pt x="6856809" y="9194800"/>
                </a:moveTo>
              </a:path>
            </a:pathLst>
          </a:custGeom>
          <a:solidFill>
            <a:srgbClr val="000000">
              <a:alpha val="100000"/>
            </a:srgbClr>
          </a:solidFill>
          <a:ln w="182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02" name="Freeform 2302"/>
          <p:cNvSpPr/>
          <p:nvPr/>
        </p:nvSpPr>
        <p:spPr>
          <a:xfrm>
            <a:off x="6265587" y="924878"/>
            <a:ext cx="229943" cy="258775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182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03" name="Freeform 2303"/>
          <p:cNvSpPr/>
          <p:nvPr/>
        </p:nvSpPr>
        <p:spPr>
          <a:xfrm>
            <a:off x="6549967" y="831609"/>
            <a:ext cx="68087" cy="347472"/>
          </a:xfrm>
          <a:custGeom>
            <a:avLst/>
            <a:gdLst/>
            <a:ahLst/>
            <a:cxnLst/>
            <a:rect l="0" t="0" r="0" b="0"/>
            <a:pathLst>
              <a:path w="1891308" h="9652000">
                <a:moveTo>
                  <a:pt x="1891308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close/>
                <a:moveTo>
                  <a:pt x="-992187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182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04" name="Freeform 2304"/>
          <p:cNvSpPr/>
          <p:nvPr/>
        </p:nvSpPr>
        <p:spPr>
          <a:xfrm>
            <a:off x="6673410" y="924878"/>
            <a:ext cx="229943" cy="258775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182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05" name="Freeform 2305"/>
          <p:cNvSpPr/>
          <p:nvPr/>
        </p:nvSpPr>
        <p:spPr>
          <a:xfrm>
            <a:off x="6957790" y="831609"/>
            <a:ext cx="233064" cy="352044"/>
          </a:xfrm>
          <a:custGeom>
            <a:avLst/>
            <a:gdLst/>
            <a:ahLst/>
            <a:cxnLst/>
            <a:rect l="0" t="0" r="0" b="0"/>
            <a:pathLst>
              <a:path w="6474023" h="9779000">
                <a:moveTo>
                  <a:pt x="3857030" y="2590800"/>
                </a:moveTo>
                <a:cubicBezTo>
                  <a:pt x="4675651" y="2590800"/>
                  <a:pt x="5316471" y="2910219"/>
                  <a:pt x="5779492" y="3549055"/>
                </a:cubicBezTo>
                <a:cubicBezTo>
                  <a:pt x="6242513" y="4187892"/>
                  <a:pt x="6474023" y="5063398"/>
                  <a:pt x="6474023" y="6175574"/>
                </a:cubicBezTo>
                <a:cubicBezTo>
                  <a:pt x="6474023" y="7320955"/>
                  <a:pt x="6235237" y="8207905"/>
                  <a:pt x="5757664" y="8836422"/>
                </a:cubicBezTo>
                <a:cubicBezTo>
                  <a:pt x="5280223" y="9464808"/>
                  <a:pt x="4630208" y="9779000"/>
                  <a:pt x="3807619" y="9779000"/>
                </a:cubicBezTo>
                <a:cubicBezTo>
                  <a:pt x="2993099" y="9779000"/>
                  <a:pt x="2354329" y="9483395"/>
                  <a:pt x="1891308" y="8892183"/>
                </a:cubicBezTo>
                <a:lnTo>
                  <a:pt x="1761133" y="8892183"/>
                </a:lnTo>
                <a:lnTo>
                  <a:pt x="1444823" y="9652000"/>
                </a:ln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lnTo>
                  <a:pt x="1891308" y="2247900"/>
                </a:lnTo>
                <a:cubicBezTo>
                  <a:pt x="1891308" y="2533518"/>
                  <a:pt x="1866503" y="2990983"/>
                  <a:pt x="1816894" y="3620294"/>
                </a:cubicBezTo>
                <a:lnTo>
                  <a:pt x="1891308" y="3620294"/>
                </a:lnTo>
                <a:cubicBezTo>
                  <a:pt x="2333691" y="2933965"/>
                  <a:pt x="2988932" y="2590800"/>
                  <a:pt x="3857030" y="2590800"/>
                </a:cubicBezTo>
                <a:close/>
                <a:moveTo>
                  <a:pt x="6069013" y="9652000"/>
                </a:moveTo>
                <a:moveTo>
                  <a:pt x="3249414" y="4103886"/>
                </a:moveTo>
                <a:cubicBezTo>
                  <a:pt x="2782292" y="4103886"/>
                  <a:pt x="2441244" y="4247621"/>
                  <a:pt x="2226270" y="4535091"/>
                </a:cubicBezTo>
                <a:cubicBezTo>
                  <a:pt x="2011296" y="4822429"/>
                  <a:pt x="1899642" y="5296893"/>
                  <a:pt x="1891308" y="5958483"/>
                </a:cubicBezTo>
                <a:lnTo>
                  <a:pt x="1891308" y="6163072"/>
                </a:lnTo>
                <a:cubicBezTo>
                  <a:pt x="1891308" y="6907478"/>
                  <a:pt x="2001904" y="7440944"/>
                  <a:pt x="2223095" y="7763471"/>
                </a:cubicBezTo>
                <a:cubicBezTo>
                  <a:pt x="2444287" y="8085998"/>
                  <a:pt x="2794662" y="8247261"/>
                  <a:pt x="3274219" y="8247261"/>
                </a:cubicBezTo>
                <a:cubicBezTo>
                  <a:pt x="3662759" y="8247261"/>
                  <a:pt x="3971727" y="8068403"/>
                  <a:pt x="4201120" y="7710686"/>
                </a:cubicBezTo>
                <a:cubicBezTo>
                  <a:pt x="4430646" y="7352970"/>
                  <a:pt x="4545409" y="6832997"/>
                  <a:pt x="4545409" y="6150769"/>
                </a:cubicBezTo>
                <a:cubicBezTo>
                  <a:pt x="4545409" y="5468409"/>
                  <a:pt x="4429654" y="4956705"/>
                  <a:pt x="4198144" y="4615657"/>
                </a:cubicBezTo>
                <a:cubicBezTo>
                  <a:pt x="3966633" y="4274476"/>
                  <a:pt x="3650390" y="4103886"/>
                  <a:pt x="3249414" y="4103886"/>
                </a:cubicBezTo>
                <a:close/>
                <a:moveTo>
                  <a:pt x="4555927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182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06" name="Freeform 2306"/>
          <p:cNvSpPr/>
          <p:nvPr/>
        </p:nvSpPr>
        <p:spPr>
          <a:xfrm>
            <a:off x="7246191" y="924878"/>
            <a:ext cx="162298" cy="254203"/>
          </a:xfrm>
          <a:custGeom>
            <a:avLst/>
            <a:gdLst/>
            <a:ahLst/>
            <a:cxnLst/>
            <a:rect l="0" t="0" r="0" b="0"/>
            <a:pathLst>
              <a:path w="4508302" h="7061200">
                <a:moveTo>
                  <a:pt x="3869531" y="0"/>
                </a:moveTo>
                <a:cubicBezTo>
                  <a:pt x="4125913" y="0"/>
                  <a:pt x="4338836" y="18588"/>
                  <a:pt x="4508302" y="55761"/>
                </a:cubicBezTo>
                <a:lnTo>
                  <a:pt x="4365625" y="1829396"/>
                </a:lnTo>
                <a:cubicBezTo>
                  <a:pt x="4212696" y="1787989"/>
                  <a:pt x="4026694" y="1767285"/>
                  <a:pt x="3807619" y="1767285"/>
                </a:cubicBezTo>
                <a:cubicBezTo>
                  <a:pt x="3203972" y="1767285"/>
                  <a:pt x="2733675" y="1922265"/>
                  <a:pt x="2396728" y="2232224"/>
                </a:cubicBezTo>
                <a:cubicBezTo>
                  <a:pt x="2059781" y="2542183"/>
                  <a:pt x="1891308" y="2976100"/>
                  <a:pt x="1891308" y="3533974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32520" y="127000"/>
                </a:lnTo>
                <a:lnTo>
                  <a:pt x="1711523" y="1295996"/>
                </a:lnTo>
                <a:lnTo>
                  <a:pt x="1804591" y="1295996"/>
                </a:lnTo>
                <a:cubicBezTo>
                  <a:pt x="2019565" y="907455"/>
                  <a:pt x="2309945" y="594321"/>
                  <a:pt x="2675731" y="356593"/>
                </a:cubicBezTo>
                <a:cubicBezTo>
                  <a:pt x="3041650" y="118865"/>
                  <a:pt x="3439583" y="0"/>
                  <a:pt x="3869531" y="0"/>
                </a:cubicBezTo>
                <a:close/>
                <a:moveTo>
                  <a:pt x="606901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182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07" name="Freeform 2307"/>
          <p:cNvSpPr/>
          <p:nvPr/>
        </p:nvSpPr>
        <p:spPr>
          <a:xfrm>
            <a:off x="7436376" y="924421"/>
            <a:ext cx="222570" cy="259232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000000">
              <a:alpha val="100000"/>
            </a:srgbClr>
          </a:solidFill>
          <a:ln w="182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08" name="Freeform 2308"/>
          <p:cNvSpPr/>
          <p:nvPr/>
        </p:nvSpPr>
        <p:spPr>
          <a:xfrm>
            <a:off x="7702902" y="876315"/>
            <a:ext cx="173235" cy="307338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000000">
              <a:alpha val="100000"/>
            </a:srgbClr>
          </a:solidFill>
          <a:ln w="182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09" name="Freeform 2309"/>
          <p:cNvSpPr/>
          <p:nvPr/>
        </p:nvSpPr>
        <p:spPr>
          <a:xfrm>
            <a:off x="7910501" y="924878"/>
            <a:ext cx="229943" cy="258775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182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10" name="Freeform 2310"/>
          <p:cNvSpPr/>
          <p:nvPr/>
        </p:nvSpPr>
        <p:spPr>
          <a:xfrm>
            <a:off x="8318106" y="852640"/>
            <a:ext cx="187973" cy="326440"/>
          </a:xfrm>
          <a:custGeom>
            <a:avLst/>
            <a:gdLst/>
            <a:ahLst/>
            <a:cxnLst/>
            <a:rect l="0" t="0" r="0" b="0"/>
            <a:pathLst>
              <a:path w="5221486" h="9067800">
                <a:moveTo>
                  <a:pt x="5221486" y="9067800"/>
                </a:moveTo>
                <a:lnTo>
                  <a:pt x="0" y="9067800"/>
                </a:lnTo>
                <a:lnTo>
                  <a:pt x="0" y="0"/>
                </a:lnTo>
                <a:lnTo>
                  <a:pt x="5221486" y="0"/>
                </a:lnTo>
                <a:lnTo>
                  <a:pt x="5221486" y="1575197"/>
                </a:lnTo>
                <a:lnTo>
                  <a:pt x="1922463" y="1575197"/>
                </a:lnTo>
                <a:lnTo>
                  <a:pt x="1922463" y="3568700"/>
                </a:lnTo>
                <a:lnTo>
                  <a:pt x="4991894" y="3568700"/>
                </a:lnTo>
                <a:lnTo>
                  <a:pt x="4991894" y="5143897"/>
                </a:lnTo>
                <a:lnTo>
                  <a:pt x="1922463" y="5143897"/>
                </a:lnTo>
                <a:lnTo>
                  <a:pt x="1922463" y="7480300"/>
                </a:lnTo>
                <a:lnTo>
                  <a:pt x="5221486" y="7480300"/>
                </a:lnTo>
                <a:close/>
                <a:moveTo>
                  <a:pt x="-1141015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182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11" name="Freeform 2311"/>
          <p:cNvSpPr/>
          <p:nvPr/>
        </p:nvSpPr>
        <p:spPr>
          <a:xfrm>
            <a:off x="8551394" y="924421"/>
            <a:ext cx="222570" cy="259232"/>
          </a:xfrm>
          <a:custGeom>
            <a:avLst/>
            <a:gdLst/>
            <a:ahLst/>
            <a:cxnLst/>
            <a:rect l="0" t="0" r="0" b="0"/>
            <a:pathLst>
              <a:path w="6182518" h="7200900">
                <a:moveTo>
                  <a:pt x="4861718" y="7073900"/>
                </a:moveTo>
                <a:lnTo>
                  <a:pt x="4495800" y="6134299"/>
                </a:lnTo>
                <a:lnTo>
                  <a:pt x="4446190" y="6134299"/>
                </a:lnTo>
                <a:cubicBezTo>
                  <a:pt x="4127896" y="6535275"/>
                  <a:pt x="3800276" y="6813286"/>
                  <a:pt x="3463329" y="6968332"/>
                </a:cubicBezTo>
                <a:cubicBezTo>
                  <a:pt x="3126382" y="7123377"/>
                  <a:pt x="2687108" y="7200900"/>
                  <a:pt x="2145506" y="7200900"/>
                </a:cubicBezTo>
                <a:cubicBezTo>
                  <a:pt x="1479946" y="7200900"/>
                  <a:pt x="955939" y="7010533"/>
                  <a:pt x="573484" y="6629797"/>
                </a:cubicBezTo>
                <a:cubicBezTo>
                  <a:pt x="191161" y="6249062"/>
                  <a:pt x="0" y="5706865"/>
                  <a:pt x="0" y="5003205"/>
                </a:cubicBezTo>
                <a:cubicBezTo>
                  <a:pt x="0" y="4266473"/>
                  <a:pt x="257307" y="3723283"/>
                  <a:pt x="771921" y="3373636"/>
                </a:cubicBezTo>
                <a:cubicBezTo>
                  <a:pt x="1286668" y="3023857"/>
                  <a:pt x="2062890" y="2830381"/>
                  <a:pt x="3100585" y="2793207"/>
                </a:cubicBezTo>
                <a:lnTo>
                  <a:pt x="4303514" y="2755900"/>
                </a:lnTo>
                <a:lnTo>
                  <a:pt x="4303514" y="2452886"/>
                </a:lnTo>
                <a:cubicBezTo>
                  <a:pt x="4303514" y="1752005"/>
                  <a:pt x="3943879" y="1401565"/>
                  <a:pt x="3224609" y="1401565"/>
                </a:cubicBezTo>
                <a:cubicBezTo>
                  <a:pt x="2670571" y="1401565"/>
                  <a:pt x="2019432" y="1568980"/>
                  <a:pt x="1271190" y="1903810"/>
                </a:cubicBezTo>
                <a:lnTo>
                  <a:pt x="644921" y="626269"/>
                </a:lnTo>
                <a:cubicBezTo>
                  <a:pt x="1442772" y="208757"/>
                  <a:pt x="2327473" y="0"/>
                  <a:pt x="3299023" y="0"/>
                </a:cubicBezTo>
                <a:cubicBezTo>
                  <a:pt x="4229166" y="0"/>
                  <a:pt x="4942284" y="202539"/>
                  <a:pt x="5438378" y="607616"/>
                </a:cubicBezTo>
                <a:cubicBezTo>
                  <a:pt x="5934471" y="1012693"/>
                  <a:pt x="6182518" y="1628511"/>
                  <a:pt x="6182518" y="2455069"/>
                </a:cubicBezTo>
                <a:lnTo>
                  <a:pt x="6182518" y="7073900"/>
                </a:lnTo>
                <a:close/>
                <a:moveTo>
                  <a:pt x="-533400" y="7073900"/>
                </a:moveTo>
                <a:moveTo>
                  <a:pt x="4303514" y="3859808"/>
                </a:moveTo>
                <a:lnTo>
                  <a:pt x="3571875" y="3884613"/>
                </a:lnTo>
                <a:cubicBezTo>
                  <a:pt x="3021938" y="3901282"/>
                  <a:pt x="2612628" y="4000765"/>
                  <a:pt x="2343943" y="4183063"/>
                </a:cubicBezTo>
                <a:cubicBezTo>
                  <a:pt x="2075259" y="4365361"/>
                  <a:pt x="1940917" y="4643041"/>
                  <a:pt x="1940917" y="5016104"/>
                </a:cubicBezTo>
                <a:cubicBezTo>
                  <a:pt x="1940917" y="5550694"/>
                  <a:pt x="2246841" y="5817990"/>
                  <a:pt x="2858690" y="5817990"/>
                </a:cubicBezTo>
                <a:cubicBezTo>
                  <a:pt x="3296840" y="5817990"/>
                  <a:pt x="3647149" y="5691585"/>
                  <a:pt x="3909615" y="5438775"/>
                </a:cubicBezTo>
                <a:cubicBezTo>
                  <a:pt x="4172214" y="5185966"/>
                  <a:pt x="4303514" y="4850276"/>
                  <a:pt x="4303514" y="4431705"/>
                </a:cubicBezTo>
                <a:close/>
                <a:moveTo>
                  <a:pt x="2680692" y="7073900"/>
                </a:moveTo>
              </a:path>
            </a:pathLst>
          </a:custGeom>
          <a:solidFill>
            <a:srgbClr val="000000">
              <a:alpha val="100000"/>
            </a:srgbClr>
          </a:solidFill>
          <a:ln w="182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12" name="Freeform 2312"/>
          <p:cNvSpPr/>
          <p:nvPr/>
        </p:nvSpPr>
        <p:spPr>
          <a:xfrm>
            <a:off x="8843145" y="924878"/>
            <a:ext cx="162298" cy="254203"/>
          </a:xfrm>
          <a:custGeom>
            <a:avLst/>
            <a:gdLst/>
            <a:ahLst/>
            <a:cxnLst/>
            <a:rect l="0" t="0" r="0" b="0"/>
            <a:pathLst>
              <a:path w="4508302" h="7061200">
                <a:moveTo>
                  <a:pt x="3869531" y="0"/>
                </a:moveTo>
                <a:cubicBezTo>
                  <a:pt x="4125913" y="0"/>
                  <a:pt x="4338836" y="18588"/>
                  <a:pt x="4508302" y="55761"/>
                </a:cubicBezTo>
                <a:lnTo>
                  <a:pt x="4365625" y="1829396"/>
                </a:lnTo>
                <a:cubicBezTo>
                  <a:pt x="4212696" y="1787989"/>
                  <a:pt x="4026694" y="1767285"/>
                  <a:pt x="3807619" y="1767285"/>
                </a:cubicBezTo>
                <a:cubicBezTo>
                  <a:pt x="3203972" y="1767285"/>
                  <a:pt x="2733675" y="1922265"/>
                  <a:pt x="2396728" y="2232224"/>
                </a:cubicBezTo>
                <a:cubicBezTo>
                  <a:pt x="2059781" y="2542183"/>
                  <a:pt x="1891308" y="2976100"/>
                  <a:pt x="1891308" y="3533974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32520" y="127000"/>
                </a:lnTo>
                <a:lnTo>
                  <a:pt x="1711523" y="1295996"/>
                </a:lnTo>
                <a:lnTo>
                  <a:pt x="1804591" y="1295996"/>
                </a:lnTo>
                <a:cubicBezTo>
                  <a:pt x="2019565" y="907455"/>
                  <a:pt x="2309945" y="594321"/>
                  <a:pt x="2675731" y="356593"/>
                </a:cubicBezTo>
                <a:cubicBezTo>
                  <a:pt x="3041650" y="118865"/>
                  <a:pt x="3439583" y="0"/>
                  <a:pt x="3869531" y="0"/>
                </a:cubicBezTo>
                <a:close/>
                <a:moveTo>
                  <a:pt x="606901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182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13" name="Freeform 2313"/>
          <p:cNvSpPr/>
          <p:nvPr/>
        </p:nvSpPr>
        <p:spPr>
          <a:xfrm>
            <a:off x="9024621" y="876315"/>
            <a:ext cx="173235" cy="307338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000000">
              <a:alpha val="100000"/>
            </a:srgbClr>
          </a:solidFill>
          <a:ln w="182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14" name="Freeform 2314"/>
          <p:cNvSpPr/>
          <p:nvPr/>
        </p:nvSpPr>
        <p:spPr>
          <a:xfrm>
            <a:off x="9247401" y="831609"/>
            <a:ext cx="230385" cy="347472"/>
          </a:xfrm>
          <a:custGeom>
            <a:avLst/>
            <a:gdLst/>
            <a:ahLst/>
            <a:cxnLst/>
            <a:rect l="0" t="0" r="0" b="0"/>
            <a:pathLst>
              <a:path w="6399609" h="9652000">
                <a:moveTo>
                  <a:pt x="6399609" y="9652000"/>
                </a:moveTo>
                <a:lnTo>
                  <a:pt x="4508302" y="9652000"/>
                </a:lnTo>
                <a:lnTo>
                  <a:pt x="4508302" y="5604074"/>
                </a:lnTo>
                <a:cubicBezTo>
                  <a:pt x="4508302" y="4603949"/>
                  <a:pt x="4136231" y="4103886"/>
                  <a:pt x="3392091" y="4103886"/>
                </a:cubicBezTo>
                <a:cubicBezTo>
                  <a:pt x="2862924" y="4103886"/>
                  <a:pt x="2480469" y="4283671"/>
                  <a:pt x="2244725" y="4643240"/>
                </a:cubicBezTo>
                <a:cubicBezTo>
                  <a:pt x="2009114" y="5002808"/>
                  <a:pt x="1891308" y="5585487"/>
                  <a:pt x="1891308" y="6391275"/>
                </a:cubicBezTo>
                <a:lnTo>
                  <a:pt x="1891308" y="9652000"/>
                </a:ln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lnTo>
                  <a:pt x="1891308" y="1968500"/>
                </a:lnTo>
                <a:cubicBezTo>
                  <a:pt x="1891308" y="2121694"/>
                  <a:pt x="1876822" y="2481858"/>
                  <a:pt x="1847850" y="3048993"/>
                </a:cubicBezTo>
                <a:lnTo>
                  <a:pt x="1804591" y="3607793"/>
                </a:lnTo>
                <a:lnTo>
                  <a:pt x="1903809" y="3607793"/>
                </a:lnTo>
                <a:cubicBezTo>
                  <a:pt x="2325423" y="2929798"/>
                  <a:pt x="2995149" y="2590800"/>
                  <a:pt x="3912989" y="2590800"/>
                </a:cubicBezTo>
                <a:cubicBezTo>
                  <a:pt x="4727377" y="2590800"/>
                  <a:pt x="5345377" y="2809875"/>
                  <a:pt x="5766991" y="3248025"/>
                </a:cubicBezTo>
                <a:cubicBezTo>
                  <a:pt x="6188736" y="3686043"/>
                  <a:pt x="6399609" y="4314230"/>
                  <a:pt x="6399609" y="5132586"/>
                </a:cubicBezTo>
                <a:close/>
                <a:moveTo>
                  <a:pt x="-992187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182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15" name="Freeform 2315"/>
          <p:cNvSpPr/>
          <p:nvPr/>
        </p:nvSpPr>
        <p:spPr>
          <a:xfrm>
            <a:off x="5995712" y="1309840"/>
            <a:ext cx="267447" cy="326440"/>
          </a:xfrm>
          <a:custGeom>
            <a:avLst/>
            <a:gdLst/>
            <a:ahLst/>
            <a:cxnLst/>
            <a:rect l="0" t="0" r="0" b="0"/>
            <a:pathLst>
              <a:path w="7429103" h="9067800">
                <a:moveTo>
                  <a:pt x="7429103" y="9067800"/>
                </a:moveTo>
                <a:lnTo>
                  <a:pt x="5512792" y="9067800"/>
                </a:lnTo>
                <a:lnTo>
                  <a:pt x="5512792" y="5156002"/>
                </a:lnTo>
                <a:lnTo>
                  <a:pt x="1922463" y="5156002"/>
                </a:lnTo>
                <a:lnTo>
                  <a:pt x="1922463" y="9067800"/>
                </a:lnTo>
                <a:lnTo>
                  <a:pt x="0" y="9067800"/>
                </a:lnTo>
                <a:lnTo>
                  <a:pt x="0" y="0"/>
                </a:lnTo>
                <a:lnTo>
                  <a:pt x="1922463" y="0"/>
                </a:lnTo>
                <a:lnTo>
                  <a:pt x="1922463" y="3556000"/>
                </a:lnTo>
                <a:lnTo>
                  <a:pt x="5512792" y="3556000"/>
                </a:lnTo>
                <a:lnTo>
                  <a:pt x="5512792" y="0"/>
                </a:lnTo>
                <a:lnTo>
                  <a:pt x="7429103" y="0"/>
                </a:lnTo>
                <a:close/>
                <a:moveTo>
                  <a:pt x="-1141015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182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16" name="Freeform 2316"/>
          <p:cNvSpPr/>
          <p:nvPr/>
        </p:nvSpPr>
        <p:spPr>
          <a:xfrm>
            <a:off x="6324109" y="1382078"/>
            <a:ext cx="241994" cy="258775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182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17" name="Freeform 2317"/>
          <p:cNvSpPr/>
          <p:nvPr/>
        </p:nvSpPr>
        <p:spPr>
          <a:xfrm>
            <a:off x="6620138" y="1386650"/>
            <a:ext cx="230385" cy="254203"/>
          </a:xfrm>
          <a:custGeom>
            <a:avLst/>
            <a:gdLst/>
            <a:ahLst/>
            <a:cxnLst/>
            <a:rect l="0" t="0" r="0" b="0"/>
            <a:pathLst>
              <a:path w="6399610" h="7061200">
                <a:moveTo>
                  <a:pt x="4948436" y="6934200"/>
                </a:moveTo>
                <a:lnTo>
                  <a:pt x="4694238" y="6050360"/>
                </a:lnTo>
                <a:lnTo>
                  <a:pt x="4595019" y="6050360"/>
                </a:lnTo>
                <a:cubicBezTo>
                  <a:pt x="4392481" y="6372887"/>
                  <a:pt x="4105143" y="6621992"/>
                  <a:pt x="3733006" y="6797675"/>
                </a:cubicBezTo>
                <a:cubicBezTo>
                  <a:pt x="3361002" y="6973358"/>
                  <a:pt x="2937272" y="7061200"/>
                  <a:pt x="2461816" y="7061200"/>
                </a:cubicBezTo>
                <a:cubicBezTo>
                  <a:pt x="1647428" y="7061200"/>
                  <a:pt x="1033529" y="6842985"/>
                  <a:pt x="620117" y="6406555"/>
                </a:cubicBezTo>
                <a:cubicBezTo>
                  <a:pt x="206706" y="5970125"/>
                  <a:pt x="0" y="5342401"/>
                  <a:pt x="0" y="4523383"/>
                </a:cubicBezTo>
                <a:lnTo>
                  <a:pt x="0" y="0"/>
                </a:lnTo>
                <a:lnTo>
                  <a:pt x="1891308" y="0"/>
                </a:lnTo>
                <a:lnTo>
                  <a:pt x="1891308" y="4052491"/>
                </a:lnTo>
                <a:cubicBezTo>
                  <a:pt x="1891308" y="4553083"/>
                  <a:pt x="1980142" y="4928527"/>
                  <a:pt x="2157810" y="5178822"/>
                </a:cubicBezTo>
                <a:cubicBezTo>
                  <a:pt x="2335610" y="5429118"/>
                  <a:pt x="2618846" y="5554266"/>
                  <a:pt x="3007519" y="5554266"/>
                </a:cubicBezTo>
                <a:cubicBezTo>
                  <a:pt x="3536685" y="5554266"/>
                  <a:pt x="3919075" y="5377392"/>
                  <a:pt x="4154686" y="5023644"/>
                </a:cubicBezTo>
                <a:cubicBezTo>
                  <a:pt x="4390298" y="4669896"/>
                  <a:pt x="4508103" y="4083447"/>
                  <a:pt x="4508103" y="3264297"/>
                </a:cubicBezTo>
                <a:lnTo>
                  <a:pt x="4508103" y="0"/>
                </a:lnTo>
                <a:lnTo>
                  <a:pt x="6399610" y="0"/>
                </a:lnTo>
                <a:lnTo>
                  <a:pt x="6399610" y="6934200"/>
                </a:lnTo>
                <a:close/>
                <a:moveTo>
                  <a:pt x="-955079" y="6934200"/>
                </a:moveTo>
              </a:path>
            </a:pathLst>
          </a:custGeom>
          <a:solidFill>
            <a:srgbClr val="000000">
              <a:alpha val="100000"/>
            </a:srgbClr>
          </a:solidFill>
          <a:ln w="182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18" name="Freeform 2318"/>
          <p:cNvSpPr/>
          <p:nvPr/>
        </p:nvSpPr>
        <p:spPr>
          <a:xfrm>
            <a:off x="6921031" y="1382078"/>
            <a:ext cx="162298" cy="254203"/>
          </a:xfrm>
          <a:custGeom>
            <a:avLst/>
            <a:gdLst/>
            <a:ahLst/>
            <a:cxnLst/>
            <a:rect l="0" t="0" r="0" b="0"/>
            <a:pathLst>
              <a:path w="4508302" h="7061200">
                <a:moveTo>
                  <a:pt x="3869531" y="0"/>
                </a:moveTo>
                <a:cubicBezTo>
                  <a:pt x="4125913" y="0"/>
                  <a:pt x="4338836" y="18588"/>
                  <a:pt x="4508302" y="55761"/>
                </a:cubicBezTo>
                <a:lnTo>
                  <a:pt x="4365625" y="1829396"/>
                </a:lnTo>
                <a:cubicBezTo>
                  <a:pt x="4212696" y="1787989"/>
                  <a:pt x="4026694" y="1767285"/>
                  <a:pt x="3807619" y="1767285"/>
                </a:cubicBezTo>
                <a:cubicBezTo>
                  <a:pt x="3203972" y="1767285"/>
                  <a:pt x="2733675" y="1922265"/>
                  <a:pt x="2396728" y="2232224"/>
                </a:cubicBezTo>
                <a:cubicBezTo>
                  <a:pt x="2059781" y="2542183"/>
                  <a:pt x="1891308" y="2976100"/>
                  <a:pt x="1891308" y="3533974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32520" y="127000"/>
                </a:lnTo>
                <a:lnTo>
                  <a:pt x="1711523" y="1295996"/>
                </a:lnTo>
                <a:lnTo>
                  <a:pt x="1804591" y="1295996"/>
                </a:lnTo>
                <a:cubicBezTo>
                  <a:pt x="2019565" y="907455"/>
                  <a:pt x="2309945" y="594321"/>
                  <a:pt x="2675731" y="356593"/>
                </a:cubicBezTo>
                <a:cubicBezTo>
                  <a:pt x="3041650" y="118865"/>
                  <a:pt x="3439583" y="0"/>
                  <a:pt x="3869531" y="0"/>
                </a:cubicBezTo>
                <a:close/>
                <a:moveTo>
                  <a:pt x="606901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182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19" name="Freeform 2319"/>
          <p:cNvSpPr/>
          <p:nvPr/>
        </p:nvSpPr>
        <p:spPr>
          <a:xfrm>
            <a:off x="7118130" y="1309840"/>
            <a:ext cx="78138" cy="332384"/>
          </a:xfrm>
          <a:custGeom>
            <a:avLst/>
            <a:gdLst/>
            <a:ahLst/>
            <a:cxnLst/>
            <a:rect l="0" t="0" r="0" b="0"/>
            <a:pathLst>
              <a:path w="2170509" h="9232900">
                <a:moveTo>
                  <a:pt x="1854200" y="6057900"/>
                </a:moveTo>
                <a:lnTo>
                  <a:pt x="341114" y="6057900"/>
                </a:lnTo>
                <a:lnTo>
                  <a:pt x="24805" y="0"/>
                </a:lnTo>
                <a:lnTo>
                  <a:pt x="2170509" y="0"/>
                </a:lnTo>
                <a:close/>
                <a:moveTo>
                  <a:pt x="2284413" y="9067800"/>
                </a:moveTo>
                <a:moveTo>
                  <a:pt x="0" y="8178602"/>
                </a:moveTo>
                <a:cubicBezTo>
                  <a:pt x="0" y="7831336"/>
                  <a:pt x="93001" y="7568870"/>
                  <a:pt x="279003" y="7391202"/>
                </a:cubicBezTo>
                <a:cubicBezTo>
                  <a:pt x="465138" y="7213402"/>
                  <a:pt x="735939" y="7124502"/>
                  <a:pt x="1091406" y="7124502"/>
                </a:cubicBezTo>
                <a:cubicBezTo>
                  <a:pt x="1434571" y="7124502"/>
                  <a:pt x="1700213" y="7215453"/>
                  <a:pt x="1888331" y="7397354"/>
                </a:cubicBezTo>
                <a:cubicBezTo>
                  <a:pt x="2076450" y="7579255"/>
                  <a:pt x="2170509" y="7839671"/>
                  <a:pt x="2170509" y="8178602"/>
                </a:cubicBezTo>
                <a:cubicBezTo>
                  <a:pt x="2170509" y="8505230"/>
                  <a:pt x="2075392" y="8762604"/>
                  <a:pt x="1885156" y="8950722"/>
                </a:cubicBezTo>
                <a:cubicBezTo>
                  <a:pt x="1695053" y="9138840"/>
                  <a:pt x="1430470" y="9232900"/>
                  <a:pt x="1091406" y="9232900"/>
                </a:cubicBezTo>
                <a:cubicBezTo>
                  <a:pt x="744141" y="9232900"/>
                  <a:pt x="475390" y="9140957"/>
                  <a:pt x="285155" y="8957072"/>
                </a:cubicBezTo>
                <a:cubicBezTo>
                  <a:pt x="95052" y="8773055"/>
                  <a:pt x="0" y="8513565"/>
                  <a:pt x="0" y="8178602"/>
                </a:cubicBezTo>
                <a:close/>
                <a:moveTo>
                  <a:pt x="163711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182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20" name="Rectangle 2320"/>
          <p:cNvSpPr/>
          <p:nvPr/>
        </p:nvSpPr>
        <p:spPr>
          <a:xfrm>
            <a:off x="5954636" y="2335035"/>
            <a:ext cx="3923995" cy="2135885"/>
          </a:xfrm>
          <a:prstGeom prst="rect">
            <a:avLst/>
          </a:prstGeom>
        </p:spPr>
      </p:sp>
      <p:sp>
        <p:nvSpPr>
          <p:cNvPr id="2321" name="Freeform 2321"/>
          <p:cNvSpPr/>
          <p:nvPr/>
        </p:nvSpPr>
        <p:spPr>
          <a:xfrm>
            <a:off x="5954636" y="2429904"/>
            <a:ext cx="262866" cy="273177"/>
          </a:xfrm>
          <a:custGeom>
            <a:avLst/>
            <a:gdLst/>
            <a:ahLst/>
            <a:cxnLst/>
            <a:rect l="0" t="0" r="0" b="0"/>
            <a:pathLst>
              <a:path w="8762206" h="9105900">
                <a:moveTo>
                  <a:pt x="6691114" y="9105900"/>
                </a:moveTo>
                <a:lnTo>
                  <a:pt x="6033690" y="6946305"/>
                </a:lnTo>
                <a:lnTo>
                  <a:pt x="2728515" y="6946305"/>
                </a:lnTo>
                <a:lnTo>
                  <a:pt x="2071290" y="9105900"/>
                </a:lnTo>
                <a:lnTo>
                  <a:pt x="0" y="9105900"/>
                </a:lnTo>
                <a:lnTo>
                  <a:pt x="3199804" y="0"/>
                </a:lnTo>
                <a:lnTo>
                  <a:pt x="5550098" y="0"/>
                </a:lnTo>
                <a:lnTo>
                  <a:pt x="8762206" y="9105900"/>
                </a:lnTo>
                <a:close/>
                <a:moveTo>
                  <a:pt x="0" y="9105900"/>
                </a:moveTo>
                <a:moveTo>
                  <a:pt x="5574903" y="5334000"/>
                </a:moveTo>
                <a:cubicBezTo>
                  <a:pt x="4967155" y="3378068"/>
                  <a:pt x="4625049" y="2271911"/>
                  <a:pt x="4548584" y="2015530"/>
                </a:cubicBezTo>
                <a:cubicBezTo>
                  <a:pt x="4472119" y="1759149"/>
                  <a:pt x="4417350" y="1556544"/>
                  <a:pt x="4384278" y="1407716"/>
                </a:cubicBezTo>
                <a:cubicBezTo>
                  <a:pt x="4247885" y="1937015"/>
                  <a:pt x="3857228" y="3245776"/>
                  <a:pt x="3212306" y="5334000"/>
                </a:cubicBezTo>
                <a:close/>
                <a:moveTo>
                  <a:pt x="3771900" y="91059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22" name="Freeform 2322"/>
          <p:cNvSpPr/>
          <p:nvPr/>
        </p:nvSpPr>
        <p:spPr>
          <a:xfrm>
            <a:off x="6225509" y="2450776"/>
            <a:ext cx="144363" cy="256115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23" name="Freeform 2323"/>
          <p:cNvSpPr/>
          <p:nvPr/>
        </p:nvSpPr>
        <p:spPr>
          <a:xfrm>
            <a:off x="6496731" y="2491245"/>
            <a:ext cx="157757" cy="215646"/>
          </a:xfrm>
          <a:custGeom>
            <a:avLst/>
            <a:gdLst/>
            <a:ahLst/>
            <a:cxnLst/>
            <a:rect l="0" t="0" r="0" b="0"/>
            <a:pathLst>
              <a:path w="5258594" h="7188200">
                <a:moveTo>
                  <a:pt x="5258594" y="5005190"/>
                </a:moveTo>
                <a:cubicBezTo>
                  <a:pt x="5258594" y="5716257"/>
                  <a:pt x="5011539" y="6257859"/>
                  <a:pt x="4517430" y="6629996"/>
                </a:cubicBezTo>
                <a:cubicBezTo>
                  <a:pt x="4023453" y="7002132"/>
                  <a:pt x="3284538" y="7188200"/>
                  <a:pt x="2300685" y="7188200"/>
                </a:cubicBezTo>
                <a:cubicBezTo>
                  <a:pt x="1796389" y="7188200"/>
                  <a:pt x="1366441" y="7154068"/>
                  <a:pt x="1010841" y="7085806"/>
                </a:cubicBezTo>
                <a:cubicBezTo>
                  <a:pt x="655373" y="7017677"/>
                  <a:pt x="322594" y="6917466"/>
                  <a:pt x="12502" y="6785174"/>
                </a:cubicBezTo>
                <a:lnTo>
                  <a:pt x="12502" y="5222479"/>
                </a:lnTo>
                <a:cubicBezTo>
                  <a:pt x="363869" y="5387843"/>
                  <a:pt x="759685" y="5526353"/>
                  <a:pt x="1199952" y="5638007"/>
                </a:cubicBezTo>
                <a:cubicBezTo>
                  <a:pt x="1640219" y="5749529"/>
                  <a:pt x="2027833" y="5805290"/>
                  <a:pt x="2362796" y="5805290"/>
                </a:cubicBezTo>
                <a:cubicBezTo>
                  <a:pt x="3048993" y="5805290"/>
                  <a:pt x="3392091" y="5606786"/>
                  <a:pt x="3392091" y="5209779"/>
                </a:cubicBezTo>
                <a:cubicBezTo>
                  <a:pt x="3392091" y="5060950"/>
                  <a:pt x="3346582" y="4940036"/>
                  <a:pt x="3255566" y="4847035"/>
                </a:cubicBezTo>
                <a:cubicBezTo>
                  <a:pt x="3164682" y="4753902"/>
                  <a:pt x="3007585" y="4648465"/>
                  <a:pt x="2784277" y="4530725"/>
                </a:cubicBezTo>
                <a:cubicBezTo>
                  <a:pt x="2561101" y="4412854"/>
                  <a:pt x="2263445" y="4275336"/>
                  <a:pt x="1891308" y="4118174"/>
                </a:cubicBezTo>
                <a:cubicBezTo>
                  <a:pt x="1358040" y="3894866"/>
                  <a:pt x="966325" y="3688160"/>
                  <a:pt x="716161" y="3498057"/>
                </a:cubicBezTo>
                <a:cubicBezTo>
                  <a:pt x="466130" y="3307821"/>
                  <a:pt x="284229" y="3089672"/>
                  <a:pt x="170458" y="2843610"/>
                </a:cubicBezTo>
                <a:cubicBezTo>
                  <a:pt x="56820" y="2597547"/>
                  <a:pt x="0" y="2294665"/>
                  <a:pt x="0" y="1934965"/>
                </a:cubicBezTo>
                <a:cubicBezTo>
                  <a:pt x="0" y="1318882"/>
                  <a:pt x="238721" y="842368"/>
                  <a:pt x="716161" y="505421"/>
                </a:cubicBezTo>
                <a:cubicBezTo>
                  <a:pt x="1193734" y="168474"/>
                  <a:pt x="1870737" y="0"/>
                  <a:pt x="2747169" y="0"/>
                </a:cubicBezTo>
                <a:cubicBezTo>
                  <a:pt x="3582194" y="0"/>
                  <a:pt x="4394531" y="181902"/>
                  <a:pt x="5184180" y="545704"/>
                </a:cubicBezTo>
                <a:lnTo>
                  <a:pt x="4613672" y="1909961"/>
                </a:lnTo>
                <a:cubicBezTo>
                  <a:pt x="4266407" y="1761133"/>
                  <a:pt x="3941895" y="1639226"/>
                  <a:pt x="3640138" y="1544241"/>
                </a:cubicBezTo>
                <a:cubicBezTo>
                  <a:pt x="3338381" y="1449123"/>
                  <a:pt x="3030406" y="1401565"/>
                  <a:pt x="2716213" y="1401565"/>
                </a:cubicBezTo>
                <a:cubicBezTo>
                  <a:pt x="2158074" y="1401565"/>
                  <a:pt x="1879005" y="1552509"/>
                  <a:pt x="1879005" y="1854399"/>
                </a:cubicBezTo>
                <a:cubicBezTo>
                  <a:pt x="1879005" y="2023865"/>
                  <a:pt x="1968897" y="2170642"/>
                  <a:pt x="2148682" y="2294732"/>
                </a:cubicBezTo>
                <a:cubicBezTo>
                  <a:pt x="2328598" y="2418821"/>
                  <a:pt x="2722364" y="2602839"/>
                  <a:pt x="3329980" y="2846785"/>
                </a:cubicBezTo>
                <a:cubicBezTo>
                  <a:pt x="3871582" y="3065992"/>
                  <a:pt x="4268457" y="3270714"/>
                  <a:pt x="4520605" y="3460949"/>
                </a:cubicBezTo>
                <a:cubicBezTo>
                  <a:pt x="4772885" y="3651052"/>
                  <a:pt x="4958953" y="3870193"/>
                  <a:pt x="5078810" y="4118372"/>
                </a:cubicBezTo>
                <a:cubicBezTo>
                  <a:pt x="5198666" y="4366419"/>
                  <a:pt x="5258594" y="4662025"/>
                  <a:pt x="5258594" y="5005190"/>
                </a:cubicBezTo>
                <a:close/>
                <a:moveTo>
                  <a:pt x="148550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24" name="Freeform 2324"/>
          <p:cNvSpPr/>
          <p:nvPr/>
        </p:nvSpPr>
        <p:spPr>
          <a:xfrm>
            <a:off x="6685364" y="2491245"/>
            <a:ext cx="166872" cy="215646"/>
          </a:xfrm>
          <a:custGeom>
            <a:avLst/>
            <a:gdLst/>
            <a:ahLst/>
            <a:cxnLst/>
            <a:rect l="0" t="0" r="0" b="0"/>
            <a:pathLst>
              <a:path w="5562402" h="7188200">
                <a:moveTo>
                  <a:pt x="3237111" y="7188200"/>
                </a:moveTo>
                <a:cubicBezTo>
                  <a:pt x="1079037" y="7188200"/>
                  <a:pt x="0" y="6003595"/>
                  <a:pt x="0" y="3634383"/>
                </a:cubicBezTo>
                <a:cubicBezTo>
                  <a:pt x="0" y="2456061"/>
                  <a:pt x="293489" y="1555750"/>
                  <a:pt x="880468" y="933450"/>
                </a:cubicBezTo>
                <a:cubicBezTo>
                  <a:pt x="1467578" y="311150"/>
                  <a:pt x="2308887" y="0"/>
                  <a:pt x="3404394" y="0"/>
                </a:cubicBezTo>
                <a:cubicBezTo>
                  <a:pt x="4206478" y="0"/>
                  <a:pt x="4925814" y="157097"/>
                  <a:pt x="5562402" y="471290"/>
                </a:cubicBezTo>
                <a:lnTo>
                  <a:pt x="5004396" y="1934766"/>
                </a:lnTo>
                <a:cubicBezTo>
                  <a:pt x="4706739" y="1814910"/>
                  <a:pt x="4429721" y="1716750"/>
                  <a:pt x="4173339" y="1640285"/>
                </a:cubicBezTo>
                <a:cubicBezTo>
                  <a:pt x="3917090" y="1563820"/>
                  <a:pt x="3660775" y="1525588"/>
                  <a:pt x="3404394" y="1525588"/>
                </a:cubicBezTo>
                <a:cubicBezTo>
                  <a:pt x="2420541" y="1525588"/>
                  <a:pt x="1928614" y="2224419"/>
                  <a:pt x="1928614" y="3622080"/>
                </a:cubicBezTo>
                <a:cubicBezTo>
                  <a:pt x="1928614" y="4978334"/>
                  <a:pt x="2420607" y="5656461"/>
                  <a:pt x="3404593" y="5656461"/>
                </a:cubicBezTo>
                <a:cubicBezTo>
                  <a:pt x="3768395" y="5656461"/>
                  <a:pt x="4105275" y="5607910"/>
                  <a:pt x="4415235" y="5510808"/>
                </a:cubicBezTo>
                <a:cubicBezTo>
                  <a:pt x="4725326" y="5413574"/>
                  <a:pt x="5035418" y="5261637"/>
                  <a:pt x="5345510" y="5054997"/>
                </a:cubicBezTo>
                <a:lnTo>
                  <a:pt x="5345510" y="6673454"/>
                </a:lnTo>
                <a:cubicBezTo>
                  <a:pt x="5039519" y="6867790"/>
                  <a:pt x="4730486" y="7002132"/>
                  <a:pt x="4418410" y="7076479"/>
                </a:cubicBezTo>
                <a:cubicBezTo>
                  <a:pt x="4106334" y="7150959"/>
                  <a:pt x="3712568" y="7188200"/>
                  <a:pt x="3237111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25" name="Freeform 2325"/>
          <p:cNvSpPr/>
          <p:nvPr/>
        </p:nvSpPr>
        <p:spPr>
          <a:xfrm>
            <a:off x="6893162" y="2413521"/>
            <a:ext cx="191988" cy="289560"/>
          </a:xfrm>
          <a:custGeom>
            <a:avLst/>
            <a:gdLst/>
            <a:ahLst/>
            <a:cxnLst/>
            <a:rect l="0" t="0" r="0" b="0"/>
            <a:pathLst>
              <a:path w="6399609" h="9652000">
                <a:moveTo>
                  <a:pt x="6399609" y="9652000"/>
                </a:moveTo>
                <a:lnTo>
                  <a:pt x="4508302" y="9652000"/>
                </a:lnTo>
                <a:lnTo>
                  <a:pt x="4508302" y="5604074"/>
                </a:lnTo>
                <a:cubicBezTo>
                  <a:pt x="4508302" y="4603949"/>
                  <a:pt x="4136231" y="4103886"/>
                  <a:pt x="3392091" y="4103886"/>
                </a:cubicBezTo>
                <a:cubicBezTo>
                  <a:pt x="2862924" y="4103886"/>
                  <a:pt x="2480469" y="4283671"/>
                  <a:pt x="2244725" y="4643240"/>
                </a:cubicBezTo>
                <a:cubicBezTo>
                  <a:pt x="2009114" y="5002808"/>
                  <a:pt x="1891308" y="5585487"/>
                  <a:pt x="1891308" y="6391275"/>
                </a:cubicBezTo>
                <a:lnTo>
                  <a:pt x="1891308" y="9652000"/>
                </a:ln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lnTo>
                  <a:pt x="1891308" y="1968500"/>
                </a:lnTo>
                <a:cubicBezTo>
                  <a:pt x="1891308" y="2121694"/>
                  <a:pt x="1876822" y="2481858"/>
                  <a:pt x="1847850" y="3048993"/>
                </a:cubicBezTo>
                <a:lnTo>
                  <a:pt x="1804591" y="3607793"/>
                </a:lnTo>
                <a:lnTo>
                  <a:pt x="1903809" y="3607793"/>
                </a:lnTo>
                <a:cubicBezTo>
                  <a:pt x="2325423" y="2929798"/>
                  <a:pt x="2995149" y="2590800"/>
                  <a:pt x="3912989" y="2590800"/>
                </a:cubicBezTo>
                <a:cubicBezTo>
                  <a:pt x="4727377" y="2590800"/>
                  <a:pt x="5345377" y="2809875"/>
                  <a:pt x="5766991" y="3248025"/>
                </a:cubicBezTo>
                <a:cubicBezTo>
                  <a:pt x="6188736" y="3686043"/>
                  <a:pt x="6399609" y="4314230"/>
                  <a:pt x="6399609" y="5132586"/>
                </a:cubicBezTo>
                <a:close/>
                <a:moveTo>
                  <a:pt x="-992187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26" name="Freeform 2326"/>
          <p:cNvSpPr/>
          <p:nvPr/>
        </p:nvSpPr>
        <p:spPr>
          <a:xfrm>
            <a:off x="7130143" y="2491245"/>
            <a:ext cx="201662" cy="215646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27" name="Freeform 2327"/>
          <p:cNvSpPr/>
          <p:nvPr/>
        </p:nvSpPr>
        <p:spPr>
          <a:xfrm>
            <a:off x="7365296" y="2491245"/>
            <a:ext cx="201662" cy="215646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28" name="Freeform 2328"/>
          <p:cNvSpPr/>
          <p:nvPr/>
        </p:nvSpPr>
        <p:spPr>
          <a:xfrm>
            <a:off x="7613100" y="2413521"/>
            <a:ext cx="56739" cy="289560"/>
          </a:xfrm>
          <a:custGeom>
            <a:avLst/>
            <a:gdLst/>
            <a:ahLst/>
            <a:cxnLst/>
            <a:rect l="0" t="0" r="0" b="0"/>
            <a:pathLst>
              <a:path w="1891308" h="9652000">
                <a:moveTo>
                  <a:pt x="1891308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close/>
                <a:moveTo>
                  <a:pt x="-992187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29" name="Freeform 2329"/>
          <p:cNvSpPr/>
          <p:nvPr/>
        </p:nvSpPr>
        <p:spPr>
          <a:xfrm>
            <a:off x="7720618" y="2491245"/>
            <a:ext cx="65115" cy="216789"/>
          </a:xfrm>
          <a:custGeom>
            <a:avLst/>
            <a:gdLst/>
            <a:ahLst/>
            <a:cxnLst/>
            <a:rect l="0" t="0" r="0" b="0"/>
            <a:pathLst>
              <a:path w="2170509" h="7226300">
                <a:moveTo>
                  <a:pt x="0" y="6172002"/>
                </a:moveTo>
                <a:cubicBezTo>
                  <a:pt x="0" y="5824736"/>
                  <a:pt x="93001" y="5562270"/>
                  <a:pt x="279003" y="5384602"/>
                </a:cubicBezTo>
                <a:cubicBezTo>
                  <a:pt x="465138" y="5206802"/>
                  <a:pt x="735939" y="5117902"/>
                  <a:pt x="1091406" y="5117902"/>
                </a:cubicBezTo>
                <a:cubicBezTo>
                  <a:pt x="1434571" y="5117902"/>
                  <a:pt x="1700213" y="5208853"/>
                  <a:pt x="1888331" y="5390754"/>
                </a:cubicBezTo>
                <a:cubicBezTo>
                  <a:pt x="2076450" y="5572655"/>
                  <a:pt x="2170509" y="5833071"/>
                  <a:pt x="2170509" y="6172002"/>
                </a:cubicBezTo>
                <a:cubicBezTo>
                  <a:pt x="2170509" y="6498630"/>
                  <a:pt x="2075392" y="6756004"/>
                  <a:pt x="1885156" y="6944122"/>
                </a:cubicBezTo>
                <a:cubicBezTo>
                  <a:pt x="1695053" y="7132240"/>
                  <a:pt x="1430470" y="7226300"/>
                  <a:pt x="1091406" y="7226300"/>
                </a:cubicBezTo>
                <a:cubicBezTo>
                  <a:pt x="744141" y="7226300"/>
                  <a:pt x="475390" y="7134357"/>
                  <a:pt x="285155" y="6950472"/>
                </a:cubicBezTo>
                <a:cubicBezTo>
                  <a:pt x="95052" y="6766455"/>
                  <a:pt x="0" y="6506965"/>
                  <a:pt x="0" y="6172002"/>
                </a:cubicBezTo>
                <a:close/>
                <a:moveTo>
                  <a:pt x="163711" y="7061200"/>
                </a:moveTo>
                <a:moveTo>
                  <a:pt x="0" y="1054100"/>
                </a:moveTo>
                <a:cubicBezTo>
                  <a:pt x="0" y="706835"/>
                  <a:pt x="93001" y="444368"/>
                  <a:pt x="279003" y="266700"/>
                </a:cubicBezTo>
                <a:cubicBezTo>
                  <a:pt x="465138" y="88900"/>
                  <a:pt x="735939" y="0"/>
                  <a:pt x="1091406" y="0"/>
                </a:cubicBezTo>
                <a:cubicBezTo>
                  <a:pt x="1434571" y="0"/>
                  <a:pt x="1700213" y="90951"/>
                  <a:pt x="1888331" y="272852"/>
                </a:cubicBezTo>
                <a:cubicBezTo>
                  <a:pt x="2076450" y="454753"/>
                  <a:pt x="2170509" y="715169"/>
                  <a:pt x="2170509" y="1054100"/>
                </a:cubicBezTo>
                <a:cubicBezTo>
                  <a:pt x="2170509" y="1389063"/>
                  <a:pt x="2074400" y="1648553"/>
                  <a:pt x="1882180" y="1832571"/>
                </a:cubicBezTo>
                <a:cubicBezTo>
                  <a:pt x="1689960" y="2016456"/>
                  <a:pt x="1426369" y="2108399"/>
                  <a:pt x="1091406" y="2108399"/>
                </a:cubicBezTo>
                <a:cubicBezTo>
                  <a:pt x="744141" y="2108399"/>
                  <a:pt x="475390" y="2017448"/>
                  <a:pt x="285155" y="1835547"/>
                </a:cubicBezTo>
                <a:cubicBezTo>
                  <a:pt x="95052" y="1653646"/>
                  <a:pt x="0" y="1393164"/>
                  <a:pt x="0" y="1054100"/>
                </a:cubicBezTo>
                <a:close/>
                <a:moveTo>
                  <a:pt x="528161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30" name="Freeform 2330"/>
          <p:cNvSpPr/>
          <p:nvPr/>
        </p:nvSpPr>
        <p:spPr>
          <a:xfrm>
            <a:off x="5957987" y="2964447"/>
            <a:ext cx="203894" cy="272034"/>
          </a:xfrm>
          <a:custGeom>
            <a:avLst/>
            <a:gdLst/>
            <a:ahLst/>
            <a:cxnLst/>
            <a:rect l="0" t="0" r="0" b="0"/>
            <a:pathLst>
              <a:path w="6796484" h="9067800">
                <a:moveTo>
                  <a:pt x="3925292" y="9067800"/>
                </a:moveTo>
                <a:lnTo>
                  <a:pt x="2870994" y="9067800"/>
                </a:lnTo>
                <a:lnTo>
                  <a:pt x="2870994" y="936427"/>
                </a:lnTo>
                <a:lnTo>
                  <a:pt x="0" y="936427"/>
                </a:lnTo>
                <a:lnTo>
                  <a:pt x="0" y="0"/>
                </a:lnTo>
                <a:lnTo>
                  <a:pt x="6796484" y="0"/>
                </a:lnTo>
                <a:lnTo>
                  <a:pt x="6796484" y="936427"/>
                </a:lnTo>
                <a:lnTo>
                  <a:pt x="3925292" y="936427"/>
                </a:lnTo>
                <a:close/>
                <a:moveTo>
                  <a:pt x="-111720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31" name="Freeform 2331"/>
          <p:cNvSpPr/>
          <p:nvPr/>
        </p:nvSpPr>
        <p:spPr>
          <a:xfrm>
            <a:off x="6182133" y="3029217"/>
            <a:ext cx="163520" cy="21107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32" name="Freeform 2332"/>
          <p:cNvSpPr/>
          <p:nvPr/>
        </p:nvSpPr>
        <p:spPr>
          <a:xfrm>
            <a:off x="6408535" y="2946921"/>
            <a:ext cx="163151" cy="289560"/>
          </a:xfrm>
          <a:custGeom>
            <a:avLst/>
            <a:gdLst/>
            <a:ahLst/>
            <a:cxnLst/>
            <a:rect l="0" t="0" r="0" b="0"/>
            <a:pathLst>
              <a:path w="5438378" h="9652000">
                <a:moveTo>
                  <a:pt x="1016992" y="6172399"/>
                </a:moveTo>
                <a:cubicBezTo>
                  <a:pt x="1194792" y="5920383"/>
                  <a:pt x="1465593" y="5589919"/>
                  <a:pt x="1829395" y="5181005"/>
                </a:cubicBezTo>
                <a:lnTo>
                  <a:pt x="4024709" y="2857500"/>
                </a:lnTo>
                <a:lnTo>
                  <a:pt x="5246290" y="2857500"/>
                </a:lnTo>
                <a:lnTo>
                  <a:pt x="2492970" y="5752505"/>
                </a:lnTo>
                <a:lnTo>
                  <a:pt x="5438378" y="9652000"/>
                </a:lnTo>
                <a:lnTo>
                  <a:pt x="4191992" y="9652000"/>
                </a:lnTo>
                <a:lnTo>
                  <a:pt x="1792089" y="6438900"/>
                </a:lnTo>
                <a:lnTo>
                  <a:pt x="1016992" y="7108825"/>
                </a:lnTo>
                <a:lnTo>
                  <a:pt x="1016992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16992" y="0"/>
                </a:lnTo>
                <a:lnTo>
                  <a:pt x="1016992" y="5117902"/>
                </a:lnTo>
                <a:cubicBezTo>
                  <a:pt x="1016992" y="5345311"/>
                  <a:pt x="1000456" y="5696811"/>
                  <a:pt x="967383" y="6172399"/>
                </a:cubicBezTo>
                <a:close/>
                <a:moveTo>
                  <a:pt x="2388195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33" name="Freeform 2333"/>
          <p:cNvSpPr/>
          <p:nvPr/>
        </p:nvSpPr>
        <p:spPr>
          <a:xfrm>
            <a:off x="6596414" y="3028836"/>
            <a:ext cx="172456" cy="211455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34" name="Freeform 2334"/>
          <p:cNvSpPr/>
          <p:nvPr/>
        </p:nvSpPr>
        <p:spPr>
          <a:xfrm>
            <a:off x="6918961" y="3028836"/>
            <a:ext cx="179522" cy="299085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35" name="Freeform 2335"/>
          <p:cNvSpPr/>
          <p:nvPr/>
        </p:nvSpPr>
        <p:spPr>
          <a:xfrm>
            <a:off x="7136424" y="3029217"/>
            <a:ext cx="163520" cy="21107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36" name="Freeform 2336"/>
          <p:cNvSpPr/>
          <p:nvPr/>
        </p:nvSpPr>
        <p:spPr>
          <a:xfrm>
            <a:off x="7362826" y="3028836"/>
            <a:ext cx="117389" cy="207645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37" name="Freeform 2337"/>
          <p:cNvSpPr/>
          <p:nvPr/>
        </p:nvSpPr>
        <p:spPr>
          <a:xfrm>
            <a:off x="7490614" y="2985402"/>
            <a:ext cx="120735" cy="254889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38" name="Freeform 2338"/>
          <p:cNvSpPr/>
          <p:nvPr/>
        </p:nvSpPr>
        <p:spPr>
          <a:xfrm>
            <a:off x="7746940" y="2956863"/>
            <a:ext cx="36462" cy="279618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39" name="Freeform 2339"/>
          <p:cNvSpPr/>
          <p:nvPr/>
        </p:nvSpPr>
        <p:spPr>
          <a:xfrm>
            <a:off x="7845172" y="3028836"/>
            <a:ext cx="170408" cy="207645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40" name="Freeform 2340"/>
          <p:cNvSpPr/>
          <p:nvPr/>
        </p:nvSpPr>
        <p:spPr>
          <a:xfrm>
            <a:off x="8163470" y="3028836"/>
            <a:ext cx="144547" cy="211455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41" name="Freeform 2341"/>
          <p:cNvSpPr/>
          <p:nvPr/>
        </p:nvSpPr>
        <p:spPr>
          <a:xfrm>
            <a:off x="8346156" y="3028836"/>
            <a:ext cx="187338" cy="211455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42" name="Freeform 2342"/>
          <p:cNvSpPr/>
          <p:nvPr/>
        </p:nvSpPr>
        <p:spPr>
          <a:xfrm>
            <a:off x="8586865" y="3028836"/>
            <a:ext cx="290774" cy="207645"/>
          </a:xfrm>
          <a:custGeom>
            <a:avLst/>
            <a:gdLst/>
            <a:ahLst/>
            <a:cxnLst/>
            <a:rect l="0" t="0" r="0" b="0"/>
            <a:pathLst>
              <a:path w="9692481" h="6921500">
                <a:moveTo>
                  <a:pt x="8662987" y="6921500"/>
                </a:moveTo>
                <a:lnTo>
                  <a:pt x="8662987" y="2499321"/>
                </a:lnTo>
                <a:cubicBezTo>
                  <a:pt x="8662987" y="1957586"/>
                  <a:pt x="8547232" y="1551319"/>
                  <a:pt x="8315722" y="1280518"/>
                </a:cubicBezTo>
                <a:cubicBezTo>
                  <a:pt x="8084211" y="1009717"/>
                  <a:pt x="7724576" y="874316"/>
                  <a:pt x="7236817" y="874316"/>
                </a:cubicBezTo>
                <a:cubicBezTo>
                  <a:pt x="6595996" y="874316"/>
                  <a:pt x="6122590" y="1058334"/>
                  <a:pt x="5816600" y="1426369"/>
                </a:cubicBezTo>
                <a:cubicBezTo>
                  <a:pt x="5510742" y="1794272"/>
                  <a:pt x="5357812" y="2360745"/>
                  <a:pt x="5357812" y="3125788"/>
                </a:cubicBezTo>
                <a:lnTo>
                  <a:pt x="5357812" y="6921500"/>
                </a:lnTo>
                <a:lnTo>
                  <a:pt x="4328517" y="6921500"/>
                </a:lnTo>
                <a:lnTo>
                  <a:pt x="4328517" y="2499321"/>
                </a:lnTo>
                <a:cubicBezTo>
                  <a:pt x="4328517" y="1957586"/>
                  <a:pt x="4212762" y="1551319"/>
                  <a:pt x="3981251" y="1280518"/>
                </a:cubicBezTo>
                <a:cubicBezTo>
                  <a:pt x="3749741" y="1009717"/>
                  <a:pt x="3387989" y="874316"/>
                  <a:pt x="2895997" y="874316"/>
                </a:cubicBezTo>
                <a:cubicBezTo>
                  <a:pt x="2251075" y="874316"/>
                  <a:pt x="1778727" y="1067661"/>
                  <a:pt x="1478954" y="1454349"/>
                </a:cubicBezTo>
                <a:cubicBezTo>
                  <a:pt x="1179314" y="1840905"/>
                  <a:pt x="1029494" y="2474516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100"/>
                </a:lnTo>
                <a:lnTo>
                  <a:pt x="1054298" y="1054100"/>
                </a:lnTo>
                <a:cubicBezTo>
                  <a:pt x="1248635" y="723371"/>
                  <a:pt x="1522478" y="465006"/>
                  <a:pt x="1875829" y="279004"/>
                </a:cubicBezTo>
                <a:cubicBezTo>
                  <a:pt x="2229313" y="93002"/>
                  <a:pt x="2625196" y="0"/>
                  <a:pt x="3063478" y="0"/>
                </a:cubicBezTo>
                <a:cubicBezTo>
                  <a:pt x="4125912" y="0"/>
                  <a:pt x="4820444" y="384440"/>
                  <a:pt x="5147072" y="1153319"/>
                </a:cubicBezTo>
                <a:lnTo>
                  <a:pt x="5196681" y="1153319"/>
                </a:lnTo>
                <a:cubicBezTo>
                  <a:pt x="5399219" y="797851"/>
                  <a:pt x="5692709" y="516798"/>
                  <a:pt x="6077148" y="310158"/>
                </a:cubicBezTo>
                <a:cubicBezTo>
                  <a:pt x="6461720" y="103386"/>
                  <a:pt x="6899936" y="0"/>
                  <a:pt x="7391797" y="0"/>
                </a:cubicBezTo>
                <a:cubicBezTo>
                  <a:pt x="8160808" y="0"/>
                  <a:pt x="8736475" y="197446"/>
                  <a:pt x="9118798" y="592336"/>
                </a:cubicBezTo>
                <a:cubicBezTo>
                  <a:pt x="9501253" y="987227"/>
                  <a:pt x="9692481" y="1618787"/>
                  <a:pt x="9692481" y="2487018"/>
                </a:cubicBezTo>
                <a:lnTo>
                  <a:pt x="9692481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43" name="Freeform 2343"/>
          <p:cNvSpPr/>
          <p:nvPr/>
        </p:nvSpPr>
        <p:spPr>
          <a:xfrm>
            <a:off x="8929162" y="3028836"/>
            <a:ext cx="172456" cy="211455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44" name="Freeform 2344"/>
          <p:cNvSpPr/>
          <p:nvPr/>
        </p:nvSpPr>
        <p:spPr>
          <a:xfrm>
            <a:off x="9240363" y="3028836"/>
            <a:ext cx="187338" cy="211455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45" name="Freeform 2345"/>
          <p:cNvSpPr/>
          <p:nvPr/>
        </p:nvSpPr>
        <p:spPr>
          <a:xfrm>
            <a:off x="9453723" y="2945016"/>
            <a:ext cx="140088" cy="291465"/>
          </a:xfrm>
          <a:custGeom>
            <a:avLst/>
            <a:gdLst/>
            <a:ahLst/>
            <a:cxnLst/>
            <a:rect l="0" t="0" r="0" b="0"/>
            <a:pathLst>
              <a:path w="4669631" h="9715500">
                <a:moveTo>
                  <a:pt x="3975100" y="3720108"/>
                </a:moveTo>
                <a:lnTo>
                  <a:pt x="2244923" y="3720108"/>
                </a:lnTo>
                <a:lnTo>
                  <a:pt x="2244923" y="9715500"/>
                </a:lnTo>
                <a:lnTo>
                  <a:pt x="1215430" y="9715500"/>
                </a:lnTo>
                <a:lnTo>
                  <a:pt x="1215430" y="3720108"/>
                </a:lnTo>
                <a:lnTo>
                  <a:pt x="0" y="3720108"/>
                </a:lnTo>
                <a:lnTo>
                  <a:pt x="0" y="3254971"/>
                </a:lnTo>
                <a:lnTo>
                  <a:pt x="1215430" y="2882900"/>
                </a:lnTo>
                <a:lnTo>
                  <a:pt x="1215430" y="2504679"/>
                </a:lnTo>
                <a:cubicBezTo>
                  <a:pt x="1215430" y="834893"/>
                  <a:pt x="1945150" y="0"/>
                  <a:pt x="3404592" y="0"/>
                </a:cubicBezTo>
                <a:cubicBezTo>
                  <a:pt x="3764293" y="0"/>
                  <a:pt x="4185973" y="72364"/>
                  <a:pt x="4669631" y="217091"/>
                </a:cubicBezTo>
                <a:lnTo>
                  <a:pt x="4402931" y="1041797"/>
                </a:lnTo>
                <a:cubicBezTo>
                  <a:pt x="4006056" y="913607"/>
                  <a:pt x="3667059" y="849511"/>
                  <a:pt x="3385939" y="849511"/>
                </a:cubicBezTo>
                <a:cubicBezTo>
                  <a:pt x="2997398" y="849511"/>
                  <a:pt x="2710061" y="978694"/>
                  <a:pt x="2523926" y="1237060"/>
                </a:cubicBezTo>
                <a:cubicBezTo>
                  <a:pt x="2337924" y="1495293"/>
                  <a:pt x="2244923" y="1909630"/>
                  <a:pt x="2244923" y="2480072"/>
                </a:cubicBezTo>
                <a:lnTo>
                  <a:pt x="2244923" y="2920207"/>
                </a:lnTo>
                <a:lnTo>
                  <a:pt x="3975100" y="2920207"/>
                </a:lnTo>
                <a:close/>
                <a:moveTo>
                  <a:pt x="5815608" y="9715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46" name="Freeform 2346"/>
          <p:cNvSpPr/>
          <p:nvPr/>
        </p:nvSpPr>
        <p:spPr>
          <a:xfrm>
            <a:off x="5976031" y="3409836"/>
            <a:ext cx="187338" cy="211455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47" name="Freeform 2347"/>
          <p:cNvSpPr/>
          <p:nvPr/>
        </p:nvSpPr>
        <p:spPr>
          <a:xfrm>
            <a:off x="6214507" y="3413646"/>
            <a:ext cx="170592" cy="207645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48" name="Freeform 2348"/>
          <p:cNvSpPr/>
          <p:nvPr/>
        </p:nvSpPr>
        <p:spPr>
          <a:xfrm>
            <a:off x="6449836" y="3409836"/>
            <a:ext cx="117389" cy="207645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49" name="Freeform 2349"/>
          <p:cNvSpPr/>
          <p:nvPr/>
        </p:nvSpPr>
        <p:spPr>
          <a:xfrm>
            <a:off x="6707469" y="3345447"/>
            <a:ext cx="151620" cy="272034"/>
          </a:xfrm>
          <a:custGeom>
            <a:avLst/>
            <a:gdLst/>
            <a:ahLst/>
            <a:cxnLst/>
            <a:rect l="0" t="0" r="0" b="0"/>
            <a:pathLst>
              <a:path w="5054005" h="9067800">
                <a:moveTo>
                  <a:pt x="5054005" y="9067800"/>
                </a:moveTo>
                <a:lnTo>
                  <a:pt x="0" y="9067800"/>
                </a:lnTo>
                <a:lnTo>
                  <a:pt x="0" y="0"/>
                </a:lnTo>
                <a:lnTo>
                  <a:pt x="5054005" y="0"/>
                </a:lnTo>
                <a:lnTo>
                  <a:pt x="5054005" y="936427"/>
                </a:lnTo>
                <a:lnTo>
                  <a:pt x="1054299" y="936427"/>
                </a:lnTo>
                <a:lnTo>
                  <a:pt x="1054299" y="3860800"/>
                </a:lnTo>
                <a:lnTo>
                  <a:pt x="4812110" y="3860800"/>
                </a:lnTo>
                <a:lnTo>
                  <a:pt x="4812110" y="4791075"/>
                </a:lnTo>
                <a:lnTo>
                  <a:pt x="1054299" y="4791075"/>
                </a:lnTo>
                <a:lnTo>
                  <a:pt x="1054299" y="8125222"/>
                </a:lnTo>
                <a:lnTo>
                  <a:pt x="5054005" y="8125222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50" name="Freeform 2350"/>
          <p:cNvSpPr/>
          <p:nvPr/>
        </p:nvSpPr>
        <p:spPr>
          <a:xfrm>
            <a:off x="6898718" y="3410217"/>
            <a:ext cx="163520" cy="21107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51" name="Freeform 2351"/>
          <p:cNvSpPr/>
          <p:nvPr/>
        </p:nvSpPr>
        <p:spPr>
          <a:xfrm>
            <a:off x="7125120" y="3409836"/>
            <a:ext cx="117389" cy="207645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52" name="Freeform 2352"/>
          <p:cNvSpPr/>
          <p:nvPr/>
        </p:nvSpPr>
        <p:spPr>
          <a:xfrm>
            <a:off x="7252909" y="3366402"/>
            <a:ext cx="120735" cy="254889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53" name="Freeform 2353"/>
          <p:cNvSpPr/>
          <p:nvPr/>
        </p:nvSpPr>
        <p:spPr>
          <a:xfrm>
            <a:off x="7413614" y="3327921"/>
            <a:ext cx="170408" cy="289560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54" name="Freeform 2354"/>
          <p:cNvSpPr/>
          <p:nvPr/>
        </p:nvSpPr>
        <p:spPr>
          <a:xfrm>
            <a:off x="7749580" y="3345447"/>
            <a:ext cx="206502" cy="272034"/>
          </a:xfrm>
          <a:custGeom>
            <a:avLst/>
            <a:gdLst/>
            <a:ahLst/>
            <a:cxnLst/>
            <a:rect l="0" t="0" r="0" b="0"/>
            <a:pathLst>
              <a:path w="6883400" h="9067800">
                <a:moveTo>
                  <a:pt x="6883400" y="9067800"/>
                </a:moveTo>
                <a:lnTo>
                  <a:pt x="5829102" y="9067800"/>
                </a:lnTo>
                <a:lnTo>
                  <a:pt x="5829102" y="4803379"/>
                </a:lnTo>
                <a:lnTo>
                  <a:pt x="1054299" y="4803379"/>
                </a:lnTo>
                <a:lnTo>
                  <a:pt x="1054299" y="9067800"/>
                </a:lnTo>
                <a:lnTo>
                  <a:pt x="0" y="9067800"/>
                </a:lnTo>
                <a:lnTo>
                  <a:pt x="0" y="0"/>
                </a:lnTo>
                <a:lnTo>
                  <a:pt x="1054299" y="0"/>
                </a:lnTo>
                <a:lnTo>
                  <a:pt x="1054299" y="3860800"/>
                </a:lnTo>
                <a:lnTo>
                  <a:pt x="5829102" y="3860800"/>
                </a:lnTo>
                <a:lnTo>
                  <a:pt x="5829102" y="0"/>
                </a:lnTo>
                <a:lnTo>
                  <a:pt x="6883400" y="0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55" name="Freeform 2355"/>
          <p:cNvSpPr/>
          <p:nvPr/>
        </p:nvSpPr>
        <p:spPr>
          <a:xfrm>
            <a:off x="8013924" y="3409836"/>
            <a:ext cx="187338" cy="211455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56" name="Freeform 2356"/>
          <p:cNvSpPr/>
          <p:nvPr/>
        </p:nvSpPr>
        <p:spPr>
          <a:xfrm>
            <a:off x="8252400" y="3413646"/>
            <a:ext cx="170592" cy="207645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57" name="Freeform 2357"/>
          <p:cNvSpPr/>
          <p:nvPr/>
        </p:nvSpPr>
        <p:spPr>
          <a:xfrm>
            <a:off x="8487729" y="3409836"/>
            <a:ext cx="117389" cy="207645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58" name="Freeform 2358"/>
          <p:cNvSpPr/>
          <p:nvPr/>
        </p:nvSpPr>
        <p:spPr>
          <a:xfrm>
            <a:off x="5972126" y="3791217"/>
            <a:ext cx="163520" cy="21107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59" name="Freeform 2359"/>
          <p:cNvSpPr/>
          <p:nvPr/>
        </p:nvSpPr>
        <p:spPr>
          <a:xfrm>
            <a:off x="6187181" y="3790836"/>
            <a:ext cx="147339" cy="211455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60" name="Freeform 2360"/>
          <p:cNvSpPr/>
          <p:nvPr/>
        </p:nvSpPr>
        <p:spPr>
          <a:xfrm>
            <a:off x="6352187" y="3747402"/>
            <a:ext cx="120735" cy="254889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61" name="Freeform 2361"/>
          <p:cNvSpPr/>
          <p:nvPr/>
        </p:nvSpPr>
        <p:spPr>
          <a:xfrm>
            <a:off x="6510290" y="3718863"/>
            <a:ext cx="36462" cy="279618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62" name="Freeform 2362"/>
          <p:cNvSpPr/>
          <p:nvPr/>
        </p:nvSpPr>
        <p:spPr>
          <a:xfrm>
            <a:off x="6575780" y="3794646"/>
            <a:ext cx="190875" cy="203835"/>
          </a:xfrm>
          <a:custGeom>
            <a:avLst/>
            <a:gdLst/>
            <a:ahLst/>
            <a:cxnLst/>
            <a:rect l="0" t="0" r="0" b="0"/>
            <a:pathLst>
              <a:path w="6362501" h="6794500">
                <a:moveTo>
                  <a:pt x="2579687" y="6794500"/>
                </a:moveTo>
                <a:lnTo>
                  <a:pt x="0" y="0"/>
                </a:lnTo>
                <a:lnTo>
                  <a:pt x="1103907" y="0"/>
                </a:lnTo>
                <a:lnTo>
                  <a:pt x="2567384" y="4029671"/>
                </a:lnTo>
                <a:cubicBezTo>
                  <a:pt x="2898113" y="4971984"/>
                  <a:pt x="3092383" y="5583635"/>
                  <a:pt x="3150195" y="5864622"/>
                </a:cubicBezTo>
                <a:lnTo>
                  <a:pt x="3199804" y="5864622"/>
                </a:lnTo>
                <a:cubicBezTo>
                  <a:pt x="3245312" y="5645547"/>
                  <a:pt x="3388981" y="5191985"/>
                  <a:pt x="3630810" y="4503936"/>
                </a:cubicBezTo>
                <a:cubicBezTo>
                  <a:pt x="3872639" y="3815755"/>
                  <a:pt x="4415234" y="2314443"/>
                  <a:pt x="5258593" y="0"/>
                </a:cubicBezTo>
                <a:lnTo>
                  <a:pt x="6362501" y="0"/>
                </a:lnTo>
                <a:lnTo>
                  <a:pt x="3782814" y="6794500"/>
                </a:lnTo>
                <a:close/>
                <a:moveTo>
                  <a:pt x="0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63" name="Freeform 2363"/>
          <p:cNvSpPr/>
          <p:nvPr/>
        </p:nvSpPr>
        <p:spPr>
          <a:xfrm>
            <a:off x="6796040" y="3718863"/>
            <a:ext cx="36462" cy="279618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64" name="Freeform 2364"/>
          <p:cNvSpPr/>
          <p:nvPr/>
        </p:nvSpPr>
        <p:spPr>
          <a:xfrm>
            <a:off x="6867298" y="3747402"/>
            <a:ext cx="120735" cy="254889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65" name="Freeform 2365"/>
          <p:cNvSpPr/>
          <p:nvPr/>
        </p:nvSpPr>
        <p:spPr>
          <a:xfrm>
            <a:off x="7025402" y="3718863"/>
            <a:ext cx="36462" cy="279618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66" name="Freeform 2366"/>
          <p:cNvSpPr/>
          <p:nvPr/>
        </p:nvSpPr>
        <p:spPr>
          <a:xfrm>
            <a:off x="7112288" y="3790836"/>
            <a:ext cx="172456" cy="211455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67" name="Freeform 2367"/>
          <p:cNvSpPr/>
          <p:nvPr/>
        </p:nvSpPr>
        <p:spPr>
          <a:xfrm>
            <a:off x="7323631" y="3790836"/>
            <a:ext cx="144547" cy="211455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68" name="Freeform 2368"/>
          <p:cNvSpPr/>
          <p:nvPr/>
        </p:nvSpPr>
        <p:spPr>
          <a:xfrm>
            <a:off x="7600635" y="3791217"/>
            <a:ext cx="163520" cy="21107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69" name="Freeform 2369"/>
          <p:cNvSpPr/>
          <p:nvPr/>
        </p:nvSpPr>
        <p:spPr>
          <a:xfrm>
            <a:off x="7827036" y="3790836"/>
            <a:ext cx="170408" cy="207645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70" name="Freeform 2370"/>
          <p:cNvSpPr/>
          <p:nvPr/>
        </p:nvSpPr>
        <p:spPr>
          <a:xfrm>
            <a:off x="8048786" y="3708921"/>
            <a:ext cx="179337" cy="293370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71" name="Freeform 2371"/>
          <p:cNvSpPr/>
          <p:nvPr/>
        </p:nvSpPr>
        <p:spPr>
          <a:xfrm>
            <a:off x="8391069" y="3790836"/>
            <a:ext cx="290774" cy="207645"/>
          </a:xfrm>
          <a:custGeom>
            <a:avLst/>
            <a:gdLst/>
            <a:ahLst/>
            <a:cxnLst/>
            <a:rect l="0" t="0" r="0" b="0"/>
            <a:pathLst>
              <a:path w="9692481" h="6921500">
                <a:moveTo>
                  <a:pt x="8662987" y="6921500"/>
                </a:moveTo>
                <a:lnTo>
                  <a:pt x="8662987" y="2499321"/>
                </a:lnTo>
                <a:cubicBezTo>
                  <a:pt x="8662987" y="1957586"/>
                  <a:pt x="8547232" y="1551319"/>
                  <a:pt x="8315722" y="1280518"/>
                </a:cubicBezTo>
                <a:cubicBezTo>
                  <a:pt x="8084211" y="1009717"/>
                  <a:pt x="7724576" y="874316"/>
                  <a:pt x="7236817" y="874316"/>
                </a:cubicBezTo>
                <a:cubicBezTo>
                  <a:pt x="6595996" y="874316"/>
                  <a:pt x="6122590" y="1058334"/>
                  <a:pt x="5816600" y="1426369"/>
                </a:cubicBezTo>
                <a:cubicBezTo>
                  <a:pt x="5510742" y="1794272"/>
                  <a:pt x="5357812" y="2360745"/>
                  <a:pt x="5357812" y="3125788"/>
                </a:cubicBezTo>
                <a:lnTo>
                  <a:pt x="5357812" y="6921500"/>
                </a:lnTo>
                <a:lnTo>
                  <a:pt x="4328517" y="6921500"/>
                </a:lnTo>
                <a:lnTo>
                  <a:pt x="4328517" y="2499321"/>
                </a:lnTo>
                <a:cubicBezTo>
                  <a:pt x="4328517" y="1957586"/>
                  <a:pt x="4212762" y="1551319"/>
                  <a:pt x="3981251" y="1280518"/>
                </a:cubicBezTo>
                <a:cubicBezTo>
                  <a:pt x="3749741" y="1009717"/>
                  <a:pt x="3387989" y="874316"/>
                  <a:pt x="2895997" y="874316"/>
                </a:cubicBezTo>
                <a:cubicBezTo>
                  <a:pt x="2251075" y="874316"/>
                  <a:pt x="1778727" y="1067661"/>
                  <a:pt x="1478954" y="1454349"/>
                </a:cubicBezTo>
                <a:cubicBezTo>
                  <a:pt x="1179314" y="1840905"/>
                  <a:pt x="1029494" y="2474516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100"/>
                </a:lnTo>
                <a:lnTo>
                  <a:pt x="1054298" y="1054100"/>
                </a:lnTo>
                <a:cubicBezTo>
                  <a:pt x="1248635" y="723371"/>
                  <a:pt x="1522478" y="465006"/>
                  <a:pt x="1875829" y="279004"/>
                </a:cubicBezTo>
                <a:cubicBezTo>
                  <a:pt x="2229313" y="93002"/>
                  <a:pt x="2625196" y="0"/>
                  <a:pt x="3063478" y="0"/>
                </a:cubicBezTo>
                <a:cubicBezTo>
                  <a:pt x="4125912" y="0"/>
                  <a:pt x="4820444" y="384440"/>
                  <a:pt x="5147072" y="1153319"/>
                </a:cubicBezTo>
                <a:lnTo>
                  <a:pt x="5196681" y="1153319"/>
                </a:lnTo>
                <a:cubicBezTo>
                  <a:pt x="5399219" y="797851"/>
                  <a:pt x="5692709" y="516798"/>
                  <a:pt x="6077148" y="310158"/>
                </a:cubicBezTo>
                <a:cubicBezTo>
                  <a:pt x="6461720" y="103386"/>
                  <a:pt x="6899936" y="0"/>
                  <a:pt x="7391797" y="0"/>
                </a:cubicBezTo>
                <a:cubicBezTo>
                  <a:pt x="8160808" y="0"/>
                  <a:pt x="8736475" y="197446"/>
                  <a:pt x="9118798" y="592336"/>
                </a:cubicBezTo>
                <a:cubicBezTo>
                  <a:pt x="9501253" y="987227"/>
                  <a:pt x="9692481" y="1618787"/>
                  <a:pt x="9692481" y="2487018"/>
                </a:cubicBezTo>
                <a:lnTo>
                  <a:pt x="9692481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72" name="Freeform 2372"/>
          <p:cNvSpPr/>
          <p:nvPr/>
        </p:nvSpPr>
        <p:spPr>
          <a:xfrm>
            <a:off x="8729461" y="3791217"/>
            <a:ext cx="163520" cy="21107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73" name="Freeform 2373"/>
          <p:cNvSpPr/>
          <p:nvPr/>
        </p:nvSpPr>
        <p:spPr>
          <a:xfrm>
            <a:off x="8955863" y="3708921"/>
            <a:ext cx="163151" cy="289560"/>
          </a:xfrm>
          <a:custGeom>
            <a:avLst/>
            <a:gdLst/>
            <a:ahLst/>
            <a:cxnLst/>
            <a:rect l="0" t="0" r="0" b="0"/>
            <a:pathLst>
              <a:path w="5438378" h="9652000">
                <a:moveTo>
                  <a:pt x="1016992" y="6172399"/>
                </a:moveTo>
                <a:cubicBezTo>
                  <a:pt x="1194792" y="5920383"/>
                  <a:pt x="1465593" y="5589919"/>
                  <a:pt x="1829395" y="5181005"/>
                </a:cubicBezTo>
                <a:lnTo>
                  <a:pt x="4024709" y="2857500"/>
                </a:lnTo>
                <a:lnTo>
                  <a:pt x="5246290" y="2857500"/>
                </a:lnTo>
                <a:lnTo>
                  <a:pt x="2492970" y="5752505"/>
                </a:lnTo>
                <a:lnTo>
                  <a:pt x="5438378" y="9652000"/>
                </a:lnTo>
                <a:lnTo>
                  <a:pt x="4191992" y="9652000"/>
                </a:lnTo>
                <a:lnTo>
                  <a:pt x="1792089" y="6438900"/>
                </a:lnTo>
                <a:lnTo>
                  <a:pt x="1016992" y="7108825"/>
                </a:lnTo>
                <a:lnTo>
                  <a:pt x="1016992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16992" y="0"/>
                </a:lnTo>
                <a:lnTo>
                  <a:pt x="1016992" y="5117902"/>
                </a:lnTo>
                <a:cubicBezTo>
                  <a:pt x="1016992" y="5345311"/>
                  <a:pt x="1000456" y="5696811"/>
                  <a:pt x="967383" y="6172399"/>
                </a:cubicBezTo>
                <a:close/>
                <a:moveTo>
                  <a:pt x="2388195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74" name="Freeform 2374"/>
          <p:cNvSpPr/>
          <p:nvPr/>
        </p:nvSpPr>
        <p:spPr>
          <a:xfrm>
            <a:off x="9143741" y="3790836"/>
            <a:ext cx="172456" cy="211455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75" name="Freeform 2375"/>
          <p:cNvSpPr/>
          <p:nvPr/>
        </p:nvSpPr>
        <p:spPr>
          <a:xfrm>
            <a:off x="9451036" y="3791217"/>
            <a:ext cx="163520" cy="21107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76" name="Freeform 2376"/>
          <p:cNvSpPr/>
          <p:nvPr/>
        </p:nvSpPr>
        <p:spPr>
          <a:xfrm>
            <a:off x="9677439" y="3790836"/>
            <a:ext cx="170408" cy="207645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77" name="Freeform 2377"/>
          <p:cNvSpPr/>
          <p:nvPr/>
        </p:nvSpPr>
        <p:spPr>
          <a:xfrm>
            <a:off x="5992027" y="4107447"/>
            <a:ext cx="151620" cy="272034"/>
          </a:xfrm>
          <a:custGeom>
            <a:avLst/>
            <a:gdLst/>
            <a:ahLst/>
            <a:cxnLst/>
            <a:rect l="0" t="0" r="0" b="0"/>
            <a:pathLst>
              <a:path w="5054005" h="9067800">
                <a:moveTo>
                  <a:pt x="5054005" y="9067800"/>
                </a:moveTo>
                <a:lnTo>
                  <a:pt x="0" y="9067800"/>
                </a:lnTo>
                <a:lnTo>
                  <a:pt x="0" y="0"/>
                </a:lnTo>
                <a:lnTo>
                  <a:pt x="5054005" y="0"/>
                </a:lnTo>
                <a:lnTo>
                  <a:pt x="5054005" y="936427"/>
                </a:lnTo>
                <a:lnTo>
                  <a:pt x="1054299" y="936427"/>
                </a:lnTo>
                <a:lnTo>
                  <a:pt x="1054299" y="3860800"/>
                </a:lnTo>
                <a:lnTo>
                  <a:pt x="4812110" y="3860800"/>
                </a:lnTo>
                <a:lnTo>
                  <a:pt x="4812110" y="4791075"/>
                </a:lnTo>
                <a:lnTo>
                  <a:pt x="1054299" y="4791075"/>
                </a:lnTo>
                <a:lnTo>
                  <a:pt x="1054299" y="8125222"/>
                </a:lnTo>
                <a:lnTo>
                  <a:pt x="5054005" y="8125222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78" name="Freeform 2378"/>
          <p:cNvSpPr/>
          <p:nvPr/>
        </p:nvSpPr>
        <p:spPr>
          <a:xfrm>
            <a:off x="6183276" y="4172217"/>
            <a:ext cx="163520" cy="21107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79" name="Freeform 2379"/>
          <p:cNvSpPr/>
          <p:nvPr/>
        </p:nvSpPr>
        <p:spPr>
          <a:xfrm>
            <a:off x="6409678" y="4171836"/>
            <a:ext cx="117389" cy="207645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80" name="Freeform 2380"/>
          <p:cNvSpPr/>
          <p:nvPr/>
        </p:nvSpPr>
        <p:spPr>
          <a:xfrm>
            <a:off x="6537467" y="4128402"/>
            <a:ext cx="120735" cy="254889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81" name="Freeform 2381"/>
          <p:cNvSpPr/>
          <p:nvPr/>
        </p:nvSpPr>
        <p:spPr>
          <a:xfrm>
            <a:off x="6698171" y="4089921"/>
            <a:ext cx="170408" cy="289560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82" name="Freeform 2382"/>
          <p:cNvSpPr/>
          <p:nvPr/>
        </p:nvSpPr>
        <p:spPr>
          <a:xfrm>
            <a:off x="7034138" y="4107447"/>
            <a:ext cx="206502" cy="272034"/>
          </a:xfrm>
          <a:custGeom>
            <a:avLst/>
            <a:gdLst/>
            <a:ahLst/>
            <a:cxnLst/>
            <a:rect l="0" t="0" r="0" b="0"/>
            <a:pathLst>
              <a:path w="6883400" h="9067800">
                <a:moveTo>
                  <a:pt x="6883400" y="9067800"/>
                </a:moveTo>
                <a:lnTo>
                  <a:pt x="5829102" y="9067800"/>
                </a:lnTo>
                <a:lnTo>
                  <a:pt x="5829102" y="4803379"/>
                </a:lnTo>
                <a:lnTo>
                  <a:pt x="1054299" y="4803379"/>
                </a:lnTo>
                <a:lnTo>
                  <a:pt x="1054299" y="9067800"/>
                </a:lnTo>
                <a:lnTo>
                  <a:pt x="0" y="9067800"/>
                </a:lnTo>
                <a:lnTo>
                  <a:pt x="0" y="0"/>
                </a:lnTo>
                <a:lnTo>
                  <a:pt x="1054299" y="0"/>
                </a:lnTo>
                <a:lnTo>
                  <a:pt x="1054299" y="3860800"/>
                </a:lnTo>
                <a:lnTo>
                  <a:pt x="5829102" y="3860800"/>
                </a:lnTo>
                <a:lnTo>
                  <a:pt x="5829102" y="0"/>
                </a:lnTo>
                <a:lnTo>
                  <a:pt x="6883400" y="0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83" name="Freeform 2383"/>
          <p:cNvSpPr/>
          <p:nvPr/>
        </p:nvSpPr>
        <p:spPr>
          <a:xfrm>
            <a:off x="7298482" y="4171836"/>
            <a:ext cx="187338" cy="211455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84" name="Freeform 2384"/>
          <p:cNvSpPr/>
          <p:nvPr/>
        </p:nvSpPr>
        <p:spPr>
          <a:xfrm>
            <a:off x="7536958" y="4175646"/>
            <a:ext cx="170592" cy="207645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85" name="Freeform 2385"/>
          <p:cNvSpPr/>
          <p:nvPr/>
        </p:nvSpPr>
        <p:spPr>
          <a:xfrm>
            <a:off x="7772286" y="4171836"/>
            <a:ext cx="117389" cy="207645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86" name="Freeform 2386"/>
          <p:cNvSpPr/>
          <p:nvPr/>
        </p:nvSpPr>
        <p:spPr>
          <a:xfrm>
            <a:off x="8025271" y="4171836"/>
            <a:ext cx="179522" cy="299085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87" name="Freeform 2387"/>
          <p:cNvSpPr/>
          <p:nvPr/>
        </p:nvSpPr>
        <p:spPr>
          <a:xfrm>
            <a:off x="8246639" y="4171836"/>
            <a:ext cx="187338" cy="211455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88" name="Freeform 2388"/>
          <p:cNvSpPr/>
          <p:nvPr/>
        </p:nvSpPr>
        <p:spPr>
          <a:xfrm>
            <a:off x="8474328" y="4171836"/>
            <a:ext cx="144547" cy="211455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89" name="Freeform 2389"/>
          <p:cNvSpPr/>
          <p:nvPr/>
        </p:nvSpPr>
        <p:spPr>
          <a:xfrm>
            <a:off x="8641387" y="4128402"/>
            <a:ext cx="120735" cy="254889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90" name="Freeform 2390"/>
          <p:cNvSpPr/>
          <p:nvPr/>
        </p:nvSpPr>
        <p:spPr>
          <a:xfrm>
            <a:off x="8790745" y="4171836"/>
            <a:ext cx="172456" cy="211455"/>
          </a:xfrm>
          <a:custGeom>
            <a:avLst/>
            <a:gdLst/>
            <a:ahLst/>
            <a:cxnLst/>
            <a:rect l="0" t="0" r="0" b="0"/>
            <a:pathLst>
              <a:path w="5748536" h="7048500">
                <a:moveTo>
                  <a:pt x="3249414" y="7048500"/>
                </a:moveTo>
                <a:cubicBezTo>
                  <a:pt x="2244791" y="7048500"/>
                  <a:pt x="1452033" y="6742444"/>
                  <a:pt x="871141" y="6130330"/>
                </a:cubicBezTo>
                <a:cubicBezTo>
                  <a:pt x="290380" y="5518084"/>
                  <a:pt x="0" y="4667978"/>
                  <a:pt x="0" y="3580011"/>
                </a:cubicBezTo>
                <a:cubicBezTo>
                  <a:pt x="0" y="2483843"/>
                  <a:pt x="269743" y="1613165"/>
                  <a:pt x="809228" y="967979"/>
                </a:cubicBezTo>
                <a:cubicBezTo>
                  <a:pt x="1348713" y="322660"/>
                  <a:pt x="2073209" y="0"/>
                  <a:pt x="2982714" y="0"/>
                </a:cubicBezTo>
                <a:cubicBezTo>
                  <a:pt x="3834408" y="0"/>
                  <a:pt x="4508301" y="280062"/>
                  <a:pt x="5004395" y="840185"/>
                </a:cubicBezTo>
                <a:cubicBezTo>
                  <a:pt x="5500489" y="1400175"/>
                  <a:pt x="5748536" y="2138958"/>
                  <a:pt x="5748536" y="3056533"/>
                </a:cubicBezTo>
                <a:lnTo>
                  <a:pt x="5748536" y="3707408"/>
                </a:lnTo>
                <a:lnTo>
                  <a:pt x="1066601" y="3707408"/>
                </a:lnTo>
                <a:cubicBezTo>
                  <a:pt x="1087239" y="4506847"/>
                  <a:pt x="1288785" y="5113735"/>
                  <a:pt x="1671241" y="5528072"/>
                </a:cubicBezTo>
                <a:cubicBezTo>
                  <a:pt x="2053696" y="5942278"/>
                  <a:pt x="2592189" y="6149380"/>
                  <a:pt x="3286720" y="6149380"/>
                </a:cubicBezTo>
                <a:cubicBezTo>
                  <a:pt x="4018426" y="6149380"/>
                  <a:pt x="4741862" y="5996385"/>
                  <a:pt x="5457031" y="5690394"/>
                </a:cubicBezTo>
                <a:lnTo>
                  <a:pt x="5457031" y="6608168"/>
                </a:lnTo>
                <a:cubicBezTo>
                  <a:pt x="5093229" y="6765330"/>
                  <a:pt x="4749072" y="6877977"/>
                  <a:pt x="4424561" y="6946106"/>
                </a:cubicBezTo>
                <a:cubicBezTo>
                  <a:pt x="4100049" y="7014368"/>
                  <a:pt x="3708334" y="7048500"/>
                  <a:pt x="3249414" y="7048500"/>
                </a:cubicBezTo>
                <a:close/>
                <a:moveTo>
                  <a:pt x="-840184" y="6921500"/>
                </a:moveTo>
                <a:moveTo>
                  <a:pt x="2970411" y="862013"/>
                </a:moveTo>
                <a:cubicBezTo>
                  <a:pt x="2424708" y="862013"/>
                  <a:pt x="1989534" y="1039681"/>
                  <a:pt x="1664891" y="1395016"/>
                </a:cubicBezTo>
                <a:cubicBezTo>
                  <a:pt x="1340379" y="1750351"/>
                  <a:pt x="1149218" y="2242080"/>
                  <a:pt x="1091406" y="2870200"/>
                </a:cubicBezTo>
                <a:lnTo>
                  <a:pt x="4644628" y="2870200"/>
                </a:lnTo>
                <a:cubicBezTo>
                  <a:pt x="4644628" y="2221442"/>
                  <a:pt x="4499901" y="1724555"/>
                  <a:pt x="4210447" y="1379538"/>
                </a:cubicBezTo>
                <a:cubicBezTo>
                  <a:pt x="3921125" y="1034521"/>
                  <a:pt x="3507780" y="862013"/>
                  <a:pt x="2970411" y="862013"/>
                </a:cubicBezTo>
                <a:close/>
                <a:moveTo>
                  <a:pt x="5346303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91" name="Freeform 2391"/>
          <p:cNvSpPr/>
          <p:nvPr/>
        </p:nvSpPr>
        <p:spPr>
          <a:xfrm>
            <a:off x="9015109" y="4171836"/>
            <a:ext cx="117389" cy="207645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92" name="Rectangle 2392"/>
          <p:cNvSpPr/>
          <p:nvPr/>
        </p:nvSpPr>
        <p:spPr>
          <a:xfrm>
            <a:off x="5954636" y="5078235"/>
            <a:ext cx="4128134" cy="1754885"/>
          </a:xfrm>
          <a:prstGeom prst="rect">
            <a:avLst/>
          </a:prstGeom>
        </p:spPr>
      </p:sp>
      <p:sp>
        <p:nvSpPr>
          <p:cNvPr id="2393" name="Freeform 2393"/>
          <p:cNvSpPr/>
          <p:nvPr/>
        </p:nvSpPr>
        <p:spPr>
          <a:xfrm>
            <a:off x="5954636" y="5173104"/>
            <a:ext cx="262866" cy="273177"/>
          </a:xfrm>
          <a:custGeom>
            <a:avLst/>
            <a:gdLst/>
            <a:ahLst/>
            <a:cxnLst/>
            <a:rect l="0" t="0" r="0" b="0"/>
            <a:pathLst>
              <a:path w="8762206" h="9105900">
                <a:moveTo>
                  <a:pt x="6691114" y="9105900"/>
                </a:moveTo>
                <a:lnTo>
                  <a:pt x="6033690" y="6946305"/>
                </a:lnTo>
                <a:lnTo>
                  <a:pt x="2728515" y="6946305"/>
                </a:lnTo>
                <a:lnTo>
                  <a:pt x="2071290" y="9105900"/>
                </a:lnTo>
                <a:lnTo>
                  <a:pt x="0" y="9105900"/>
                </a:lnTo>
                <a:lnTo>
                  <a:pt x="3199804" y="0"/>
                </a:lnTo>
                <a:lnTo>
                  <a:pt x="5550098" y="0"/>
                </a:lnTo>
                <a:lnTo>
                  <a:pt x="8762206" y="9105900"/>
                </a:lnTo>
                <a:close/>
                <a:moveTo>
                  <a:pt x="0" y="9105900"/>
                </a:moveTo>
                <a:moveTo>
                  <a:pt x="5574903" y="5334000"/>
                </a:moveTo>
                <a:cubicBezTo>
                  <a:pt x="4967155" y="3378068"/>
                  <a:pt x="4625049" y="2271911"/>
                  <a:pt x="4548584" y="2015530"/>
                </a:cubicBezTo>
                <a:cubicBezTo>
                  <a:pt x="4472119" y="1759149"/>
                  <a:pt x="4417350" y="1556544"/>
                  <a:pt x="4384278" y="1407716"/>
                </a:cubicBezTo>
                <a:cubicBezTo>
                  <a:pt x="4247885" y="1937015"/>
                  <a:pt x="3857228" y="3245776"/>
                  <a:pt x="3212306" y="5334000"/>
                </a:cubicBezTo>
                <a:close/>
                <a:moveTo>
                  <a:pt x="3771900" y="91059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94" name="Freeform 2394"/>
          <p:cNvSpPr/>
          <p:nvPr/>
        </p:nvSpPr>
        <p:spPr>
          <a:xfrm>
            <a:off x="6225509" y="5193976"/>
            <a:ext cx="144363" cy="256115"/>
          </a:xfrm>
          <a:custGeom>
            <a:avLst/>
            <a:gdLst/>
            <a:ahLst/>
            <a:cxnLst/>
            <a:rect l="0" t="0" r="0" b="0"/>
            <a:pathLst>
              <a:path w="4812110" h="8537178">
                <a:moveTo>
                  <a:pt x="3621485" y="7030244"/>
                </a:moveTo>
                <a:cubicBezTo>
                  <a:pt x="3952214" y="7030244"/>
                  <a:pt x="4349089" y="6957881"/>
                  <a:pt x="4812110" y="6813153"/>
                </a:cubicBezTo>
                <a:lnTo>
                  <a:pt x="4812110" y="8220869"/>
                </a:lnTo>
                <a:cubicBezTo>
                  <a:pt x="4340754" y="8431741"/>
                  <a:pt x="3761978" y="8537178"/>
                  <a:pt x="3075781" y="8537178"/>
                </a:cubicBezTo>
                <a:cubicBezTo>
                  <a:pt x="2319205" y="8537178"/>
                  <a:pt x="1768277" y="8345819"/>
                  <a:pt x="1422996" y="7963099"/>
                </a:cubicBezTo>
                <a:cubicBezTo>
                  <a:pt x="1077847" y="7580379"/>
                  <a:pt x="905272" y="7006365"/>
                  <a:pt x="905272" y="6241058"/>
                </a:cubicBezTo>
                <a:lnTo>
                  <a:pt x="905272" y="2895997"/>
                </a:lnTo>
                <a:lnTo>
                  <a:pt x="0" y="2895997"/>
                </a:lnTo>
                <a:lnTo>
                  <a:pt x="0" y="2096096"/>
                </a:lnTo>
                <a:lnTo>
                  <a:pt x="1041797" y="1463675"/>
                </a:lnTo>
                <a:lnTo>
                  <a:pt x="1587500" y="0"/>
                </a:lnTo>
                <a:lnTo>
                  <a:pt x="2796778" y="0"/>
                </a:lnTo>
                <a:lnTo>
                  <a:pt x="2796778" y="1475978"/>
                </a:lnTo>
                <a:lnTo>
                  <a:pt x="4737696" y="1475978"/>
                </a:lnTo>
                <a:lnTo>
                  <a:pt x="4737696" y="2895997"/>
                </a:lnTo>
                <a:lnTo>
                  <a:pt x="2796778" y="2895997"/>
                </a:lnTo>
                <a:lnTo>
                  <a:pt x="2796778" y="6241852"/>
                </a:lnTo>
                <a:cubicBezTo>
                  <a:pt x="2796778" y="6510801"/>
                  <a:pt x="2872185" y="6709437"/>
                  <a:pt x="3022997" y="6837760"/>
                </a:cubicBezTo>
                <a:cubicBezTo>
                  <a:pt x="3173942" y="6966083"/>
                  <a:pt x="3373438" y="7030244"/>
                  <a:pt x="3621485" y="7030244"/>
                </a:cubicBezTo>
                <a:close/>
                <a:moveTo>
                  <a:pt x="1088430" y="8410178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95" name="Freeform 2395"/>
          <p:cNvSpPr/>
          <p:nvPr/>
        </p:nvSpPr>
        <p:spPr>
          <a:xfrm>
            <a:off x="6509381" y="5156721"/>
            <a:ext cx="191988" cy="289560"/>
          </a:xfrm>
          <a:custGeom>
            <a:avLst/>
            <a:gdLst/>
            <a:ahLst/>
            <a:cxnLst/>
            <a:rect l="0" t="0" r="0" b="0"/>
            <a:pathLst>
              <a:path w="6399609" h="9652000">
                <a:moveTo>
                  <a:pt x="6399609" y="9652000"/>
                </a:moveTo>
                <a:lnTo>
                  <a:pt x="4508302" y="9652000"/>
                </a:lnTo>
                <a:lnTo>
                  <a:pt x="4508302" y="5604074"/>
                </a:lnTo>
                <a:cubicBezTo>
                  <a:pt x="4508302" y="4603949"/>
                  <a:pt x="4136231" y="4103886"/>
                  <a:pt x="3392091" y="4103886"/>
                </a:cubicBezTo>
                <a:cubicBezTo>
                  <a:pt x="2862924" y="4103886"/>
                  <a:pt x="2480469" y="4283671"/>
                  <a:pt x="2244725" y="4643240"/>
                </a:cubicBezTo>
                <a:cubicBezTo>
                  <a:pt x="2009114" y="5002808"/>
                  <a:pt x="1891308" y="5585487"/>
                  <a:pt x="1891308" y="6391275"/>
                </a:cubicBezTo>
                <a:lnTo>
                  <a:pt x="1891308" y="9652000"/>
                </a:lnTo>
                <a:lnTo>
                  <a:pt x="0" y="9652000"/>
                </a:lnTo>
                <a:lnTo>
                  <a:pt x="0" y="0"/>
                </a:lnTo>
                <a:lnTo>
                  <a:pt x="1891308" y="0"/>
                </a:lnTo>
                <a:lnTo>
                  <a:pt x="1891308" y="1968500"/>
                </a:lnTo>
                <a:cubicBezTo>
                  <a:pt x="1891308" y="2121694"/>
                  <a:pt x="1876822" y="2481858"/>
                  <a:pt x="1847850" y="3048993"/>
                </a:cubicBezTo>
                <a:lnTo>
                  <a:pt x="1804591" y="3607793"/>
                </a:lnTo>
                <a:lnTo>
                  <a:pt x="1903809" y="3607793"/>
                </a:lnTo>
                <a:cubicBezTo>
                  <a:pt x="2325423" y="2929798"/>
                  <a:pt x="2995149" y="2590800"/>
                  <a:pt x="3912989" y="2590800"/>
                </a:cubicBezTo>
                <a:cubicBezTo>
                  <a:pt x="4727377" y="2590800"/>
                  <a:pt x="5345377" y="2809875"/>
                  <a:pt x="5766991" y="3248025"/>
                </a:cubicBezTo>
                <a:cubicBezTo>
                  <a:pt x="6188736" y="3686043"/>
                  <a:pt x="6399609" y="4314230"/>
                  <a:pt x="6399609" y="5132586"/>
                </a:cubicBezTo>
                <a:close/>
                <a:moveTo>
                  <a:pt x="-992187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96" name="Freeform 2396"/>
          <p:cNvSpPr/>
          <p:nvPr/>
        </p:nvSpPr>
        <p:spPr>
          <a:xfrm>
            <a:off x="6746362" y="5234445"/>
            <a:ext cx="201662" cy="215646"/>
          </a:xfrm>
          <a:custGeom>
            <a:avLst/>
            <a:gdLst/>
            <a:ahLst/>
            <a:cxnLst/>
            <a:rect l="0" t="0" r="0" b="0"/>
            <a:pathLst>
              <a:path w="6722071" h="7188200">
                <a:moveTo>
                  <a:pt x="1928614" y="3584774"/>
                </a:moveTo>
                <a:cubicBezTo>
                  <a:pt x="1928614" y="4271235"/>
                  <a:pt x="2041261" y="4790216"/>
                  <a:pt x="2266553" y="5141715"/>
                </a:cubicBezTo>
                <a:cubicBezTo>
                  <a:pt x="2491846" y="5493214"/>
                  <a:pt x="2858757" y="5668963"/>
                  <a:pt x="3367286" y="5668963"/>
                </a:cubicBezTo>
                <a:cubicBezTo>
                  <a:pt x="3871582" y="5668963"/>
                  <a:pt x="4234326" y="5494272"/>
                  <a:pt x="4455518" y="5144890"/>
                </a:cubicBezTo>
                <a:cubicBezTo>
                  <a:pt x="4676709" y="4795375"/>
                  <a:pt x="4787305" y="4275336"/>
                  <a:pt x="4787305" y="3584774"/>
                </a:cubicBezTo>
                <a:cubicBezTo>
                  <a:pt x="4787305" y="2898445"/>
                  <a:pt x="4675651" y="2383698"/>
                  <a:pt x="4452343" y="2040533"/>
                </a:cubicBezTo>
                <a:cubicBezTo>
                  <a:pt x="4229167" y="1697236"/>
                  <a:pt x="3863314" y="1525588"/>
                  <a:pt x="3354785" y="1525588"/>
                </a:cubicBezTo>
                <a:cubicBezTo>
                  <a:pt x="2850489" y="1525588"/>
                  <a:pt x="2486687" y="1696178"/>
                  <a:pt x="2263378" y="2037358"/>
                </a:cubicBezTo>
                <a:cubicBezTo>
                  <a:pt x="2040202" y="2378406"/>
                  <a:pt x="1928614" y="2894211"/>
                  <a:pt x="1928614" y="3584774"/>
                </a:cubicBezTo>
                <a:close/>
                <a:moveTo>
                  <a:pt x="2905919" y="7061200"/>
                </a:moveTo>
                <a:moveTo>
                  <a:pt x="6722071" y="3584774"/>
                </a:moveTo>
                <a:cubicBezTo>
                  <a:pt x="6722071" y="4713619"/>
                  <a:pt x="6424414" y="5596401"/>
                  <a:pt x="5829102" y="6233121"/>
                </a:cubicBezTo>
                <a:cubicBezTo>
                  <a:pt x="5233789" y="6869841"/>
                  <a:pt x="4404916" y="7188200"/>
                  <a:pt x="3342482" y="7188200"/>
                </a:cubicBezTo>
                <a:cubicBezTo>
                  <a:pt x="2676922" y="7188200"/>
                  <a:pt x="2089878" y="7042481"/>
                  <a:pt x="1581349" y="6751043"/>
                </a:cubicBezTo>
                <a:cubicBezTo>
                  <a:pt x="1072820" y="6459472"/>
                  <a:pt x="682096" y="6040835"/>
                  <a:pt x="409178" y="5495132"/>
                </a:cubicBezTo>
                <a:cubicBezTo>
                  <a:pt x="136393" y="4949296"/>
                  <a:pt x="0" y="4312510"/>
                  <a:pt x="0" y="3584774"/>
                </a:cubicBezTo>
                <a:cubicBezTo>
                  <a:pt x="0" y="2451828"/>
                  <a:pt x="295606" y="1571162"/>
                  <a:pt x="886818" y="942777"/>
                </a:cubicBezTo>
                <a:cubicBezTo>
                  <a:pt x="1478029" y="314260"/>
                  <a:pt x="2308953" y="0"/>
                  <a:pt x="3379589" y="0"/>
                </a:cubicBezTo>
                <a:cubicBezTo>
                  <a:pt x="4045281" y="0"/>
                  <a:pt x="4632325" y="144727"/>
                  <a:pt x="5140722" y="434182"/>
                </a:cubicBezTo>
                <a:cubicBezTo>
                  <a:pt x="5649251" y="723636"/>
                  <a:pt x="6039908" y="1139164"/>
                  <a:pt x="6312694" y="1680766"/>
                </a:cubicBezTo>
                <a:cubicBezTo>
                  <a:pt x="6585612" y="2222368"/>
                  <a:pt x="6722071" y="2857037"/>
                  <a:pt x="6722071" y="3584774"/>
                </a:cubicBezTo>
                <a:close/>
                <a:moveTo>
                  <a:pt x="2905919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97" name="Freeform 2397"/>
          <p:cNvSpPr/>
          <p:nvPr/>
        </p:nvSpPr>
        <p:spPr>
          <a:xfrm>
            <a:off x="6994166" y="5234445"/>
            <a:ext cx="315890" cy="211836"/>
          </a:xfrm>
          <a:custGeom>
            <a:avLst/>
            <a:gdLst/>
            <a:ahLst/>
            <a:cxnLst/>
            <a:rect l="0" t="0" r="0" b="0"/>
            <a:pathLst>
              <a:path w="10529689" h="7061200">
                <a:moveTo>
                  <a:pt x="6207323" y="7061200"/>
                </a:moveTo>
                <a:lnTo>
                  <a:pt x="4316016" y="7061200"/>
                </a:lnTo>
                <a:lnTo>
                  <a:pt x="4316016" y="3013274"/>
                </a:lnTo>
                <a:cubicBezTo>
                  <a:pt x="4316016" y="2513211"/>
                  <a:pt x="4232275" y="2138165"/>
                  <a:pt x="4064794" y="1888133"/>
                </a:cubicBezTo>
                <a:cubicBezTo>
                  <a:pt x="3897445" y="1638102"/>
                  <a:pt x="3633920" y="1513086"/>
                  <a:pt x="3274219" y="1513086"/>
                </a:cubicBezTo>
                <a:cubicBezTo>
                  <a:pt x="2790560" y="1513086"/>
                  <a:pt x="2439127" y="1690820"/>
                  <a:pt x="2219920" y="2046288"/>
                </a:cubicBezTo>
                <a:cubicBezTo>
                  <a:pt x="2000845" y="2401623"/>
                  <a:pt x="1891308" y="2986353"/>
                  <a:pt x="1891308" y="3800475"/>
                </a:cubicBezTo>
                <a:lnTo>
                  <a:pt x="1891308" y="7061200"/>
                </a:lnTo>
                <a:lnTo>
                  <a:pt x="0" y="7061200"/>
                </a:lnTo>
                <a:lnTo>
                  <a:pt x="0" y="127000"/>
                </a:lnTo>
                <a:lnTo>
                  <a:pt x="1445022" y="127000"/>
                </a:lnTo>
                <a:lnTo>
                  <a:pt x="1699220" y="1016993"/>
                </a:lnTo>
                <a:lnTo>
                  <a:pt x="1804591" y="1016993"/>
                </a:lnTo>
                <a:cubicBezTo>
                  <a:pt x="1990593" y="698699"/>
                  <a:pt x="2259277" y="449660"/>
                  <a:pt x="2610644" y="269875"/>
                </a:cubicBezTo>
                <a:cubicBezTo>
                  <a:pt x="2962143" y="89959"/>
                  <a:pt x="3365235" y="0"/>
                  <a:pt x="3819922" y="0"/>
                </a:cubicBezTo>
                <a:cubicBezTo>
                  <a:pt x="4857618" y="0"/>
                  <a:pt x="5560417" y="338998"/>
                  <a:pt x="5928320" y="1016993"/>
                </a:cubicBezTo>
                <a:lnTo>
                  <a:pt x="6095802" y="1016993"/>
                </a:lnTo>
                <a:cubicBezTo>
                  <a:pt x="6281803" y="694465"/>
                  <a:pt x="6555647" y="444368"/>
                  <a:pt x="6917333" y="266700"/>
                </a:cubicBezTo>
                <a:cubicBezTo>
                  <a:pt x="7279150" y="88900"/>
                  <a:pt x="7687469" y="0"/>
                  <a:pt x="8142288" y="0"/>
                </a:cubicBezTo>
                <a:cubicBezTo>
                  <a:pt x="8927703" y="0"/>
                  <a:pt x="9521958" y="201480"/>
                  <a:pt x="9925050" y="604441"/>
                </a:cubicBezTo>
                <a:cubicBezTo>
                  <a:pt x="10328142" y="1007401"/>
                  <a:pt x="10529689" y="1653183"/>
                  <a:pt x="10529689" y="2541786"/>
                </a:cubicBezTo>
                <a:lnTo>
                  <a:pt x="10529689" y="7061200"/>
                </a:lnTo>
                <a:lnTo>
                  <a:pt x="8632031" y="7061200"/>
                </a:lnTo>
                <a:lnTo>
                  <a:pt x="8632031" y="3013274"/>
                </a:lnTo>
                <a:cubicBezTo>
                  <a:pt x="8632031" y="2513211"/>
                  <a:pt x="8548291" y="2138165"/>
                  <a:pt x="8380809" y="1888133"/>
                </a:cubicBezTo>
                <a:cubicBezTo>
                  <a:pt x="8213461" y="1638102"/>
                  <a:pt x="7949936" y="1513086"/>
                  <a:pt x="7590234" y="1513086"/>
                </a:cubicBezTo>
                <a:cubicBezTo>
                  <a:pt x="7127214" y="1513086"/>
                  <a:pt x="6780940" y="1678385"/>
                  <a:pt x="6551414" y="2008982"/>
                </a:cubicBezTo>
                <a:cubicBezTo>
                  <a:pt x="6322020" y="2339579"/>
                  <a:pt x="6207323" y="2864446"/>
                  <a:pt x="6207323" y="3583583"/>
                </a:cubicBezTo>
                <a:close/>
                <a:moveTo>
                  <a:pt x="-99218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98" name="Freeform 2398"/>
          <p:cNvSpPr/>
          <p:nvPr/>
        </p:nvSpPr>
        <p:spPr>
          <a:xfrm>
            <a:off x="7354895" y="5234445"/>
            <a:ext cx="191619" cy="215646"/>
          </a:xfrm>
          <a:custGeom>
            <a:avLst/>
            <a:gdLst/>
            <a:ahLst/>
            <a:cxnLst/>
            <a:rect l="0" t="0" r="0" b="0"/>
            <a:pathLst>
              <a:path w="6387307" h="7188200">
                <a:moveTo>
                  <a:pt x="3292872" y="1345605"/>
                </a:moveTo>
                <a:cubicBezTo>
                  <a:pt x="2891896" y="1345605"/>
                  <a:pt x="2577703" y="1472539"/>
                  <a:pt x="2350294" y="1726407"/>
                </a:cubicBezTo>
                <a:cubicBezTo>
                  <a:pt x="2122885" y="1980142"/>
                  <a:pt x="1992644" y="2340240"/>
                  <a:pt x="1959571" y="2806700"/>
                </a:cubicBezTo>
                <a:lnTo>
                  <a:pt x="4613672" y="2806700"/>
                </a:lnTo>
                <a:cubicBezTo>
                  <a:pt x="4605470" y="2340240"/>
                  <a:pt x="4483497" y="1980142"/>
                  <a:pt x="4247753" y="1726407"/>
                </a:cubicBezTo>
                <a:cubicBezTo>
                  <a:pt x="4012142" y="1472539"/>
                  <a:pt x="3693848" y="1345605"/>
                  <a:pt x="3292872" y="1345605"/>
                </a:cubicBezTo>
                <a:close/>
                <a:moveTo>
                  <a:pt x="5145088" y="7061200"/>
                </a:moveTo>
                <a:moveTo>
                  <a:pt x="3559572" y="7188200"/>
                </a:moveTo>
                <a:cubicBezTo>
                  <a:pt x="2443295" y="7188200"/>
                  <a:pt x="1570964" y="6880159"/>
                  <a:pt x="942578" y="6264077"/>
                </a:cubicBezTo>
                <a:cubicBezTo>
                  <a:pt x="314193" y="5647995"/>
                  <a:pt x="0" y="4775597"/>
                  <a:pt x="0" y="3646885"/>
                </a:cubicBezTo>
                <a:cubicBezTo>
                  <a:pt x="0" y="2484967"/>
                  <a:pt x="290381" y="1586707"/>
                  <a:pt x="871141" y="952104"/>
                </a:cubicBezTo>
                <a:cubicBezTo>
                  <a:pt x="1452034" y="317368"/>
                  <a:pt x="2255176" y="0"/>
                  <a:pt x="3280569" y="0"/>
                </a:cubicBezTo>
                <a:cubicBezTo>
                  <a:pt x="4260321" y="0"/>
                  <a:pt x="5023049" y="278938"/>
                  <a:pt x="5568752" y="836811"/>
                </a:cubicBezTo>
                <a:cubicBezTo>
                  <a:pt x="6114455" y="1394553"/>
                  <a:pt x="6387307" y="2165086"/>
                  <a:pt x="6387307" y="3148410"/>
                </a:cubicBezTo>
                <a:lnTo>
                  <a:pt x="6387307" y="4065588"/>
                </a:lnTo>
                <a:lnTo>
                  <a:pt x="1916113" y="4065588"/>
                </a:lnTo>
                <a:cubicBezTo>
                  <a:pt x="1936750" y="4604147"/>
                  <a:pt x="2095897" y="5024636"/>
                  <a:pt x="2393553" y="5327055"/>
                </a:cubicBezTo>
                <a:cubicBezTo>
                  <a:pt x="2691210" y="5629342"/>
                  <a:pt x="3108788" y="5780485"/>
                  <a:pt x="3646289" y="5780485"/>
                </a:cubicBezTo>
                <a:cubicBezTo>
                  <a:pt x="4063802" y="5780485"/>
                  <a:pt x="4458560" y="5737027"/>
                  <a:pt x="4830564" y="5650111"/>
                </a:cubicBezTo>
                <a:cubicBezTo>
                  <a:pt x="5202701" y="5563064"/>
                  <a:pt x="5591374" y="5424290"/>
                  <a:pt x="5996583" y="5233790"/>
                </a:cubicBezTo>
                <a:lnTo>
                  <a:pt x="5996583" y="6698060"/>
                </a:lnTo>
                <a:cubicBezTo>
                  <a:pt x="5665854" y="6863557"/>
                  <a:pt x="5312371" y="6986588"/>
                  <a:pt x="4936133" y="7067153"/>
                </a:cubicBezTo>
                <a:cubicBezTo>
                  <a:pt x="4559896" y="7147851"/>
                  <a:pt x="4101042" y="7188200"/>
                  <a:pt x="3559572" y="7188200"/>
                </a:cubicBezTo>
                <a:close/>
                <a:moveTo>
                  <a:pt x="-697507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99" name="Freeform 2399"/>
          <p:cNvSpPr/>
          <p:nvPr/>
        </p:nvSpPr>
        <p:spPr>
          <a:xfrm>
            <a:off x="7583878" y="5234445"/>
            <a:ext cx="65115" cy="216789"/>
          </a:xfrm>
          <a:custGeom>
            <a:avLst/>
            <a:gdLst/>
            <a:ahLst/>
            <a:cxnLst/>
            <a:rect l="0" t="0" r="0" b="0"/>
            <a:pathLst>
              <a:path w="2170509" h="7226300">
                <a:moveTo>
                  <a:pt x="0" y="6172002"/>
                </a:moveTo>
                <a:cubicBezTo>
                  <a:pt x="0" y="5824736"/>
                  <a:pt x="93001" y="5562270"/>
                  <a:pt x="279003" y="5384602"/>
                </a:cubicBezTo>
                <a:cubicBezTo>
                  <a:pt x="465138" y="5206802"/>
                  <a:pt x="735939" y="5117902"/>
                  <a:pt x="1091406" y="5117902"/>
                </a:cubicBezTo>
                <a:cubicBezTo>
                  <a:pt x="1434571" y="5117902"/>
                  <a:pt x="1700213" y="5208853"/>
                  <a:pt x="1888331" y="5390754"/>
                </a:cubicBezTo>
                <a:cubicBezTo>
                  <a:pt x="2076450" y="5572655"/>
                  <a:pt x="2170509" y="5833071"/>
                  <a:pt x="2170509" y="6172002"/>
                </a:cubicBezTo>
                <a:cubicBezTo>
                  <a:pt x="2170509" y="6498630"/>
                  <a:pt x="2075392" y="6756004"/>
                  <a:pt x="1885156" y="6944122"/>
                </a:cubicBezTo>
                <a:cubicBezTo>
                  <a:pt x="1695053" y="7132240"/>
                  <a:pt x="1430470" y="7226300"/>
                  <a:pt x="1091406" y="7226300"/>
                </a:cubicBezTo>
                <a:cubicBezTo>
                  <a:pt x="744141" y="7226300"/>
                  <a:pt x="475390" y="7134357"/>
                  <a:pt x="285155" y="6950472"/>
                </a:cubicBezTo>
                <a:cubicBezTo>
                  <a:pt x="95052" y="6766455"/>
                  <a:pt x="0" y="6506965"/>
                  <a:pt x="0" y="6172002"/>
                </a:cubicBezTo>
                <a:close/>
                <a:moveTo>
                  <a:pt x="163711" y="7061200"/>
                </a:moveTo>
                <a:moveTo>
                  <a:pt x="0" y="1054100"/>
                </a:moveTo>
                <a:cubicBezTo>
                  <a:pt x="0" y="706835"/>
                  <a:pt x="93001" y="444368"/>
                  <a:pt x="279003" y="266700"/>
                </a:cubicBezTo>
                <a:cubicBezTo>
                  <a:pt x="465138" y="88900"/>
                  <a:pt x="735939" y="0"/>
                  <a:pt x="1091406" y="0"/>
                </a:cubicBezTo>
                <a:cubicBezTo>
                  <a:pt x="1434571" y="0"/>
                  <a:pt x="1700213" y="90951"/>
                  <a:pt x="1888331" y="272852"/>
                </a:cubicBezTo>
                <a:cubicBezTo>
                  <a:pt x="2076450" y="454753"/>
                  <a:pt x="2170509" y="715169"/>
                  <a:pt x="2170509" y="1054100"/>
                </a:cubicBezTo>
                <a:cubicBezTo>
                  <a:pt x="2170509" y="1389063"/>
                  <a:pt x="2074400" y="1648553"/>
                  <a:pt x="1882180" y="1832571"/>
                </a:cubicBezTo>
                <a:cubicBezTo>
                  <a:pt x="1689960" y="2016456"/>
                  <a:pt x="1426369" y="2108399"/>
                  <a:pt x="1091406" y="2108399"/>
                </a:cubicBezTo>
                <a:cubicBezTo>
                  <a:pt x="744141" y="2108399"/>
                  <a:pt x="475390" y="2017448"/>
                  <a:pt x="285155" y="1835547"/>
                </a:cubicBezTo>
                <a:cubicBezTo>
                  <a:pt x="95052" y="1653646"/>
                  <a:pt x="0" y="1393164"/>
                  <a:pt x="0" y="1054100"/>
                </a:cubicBezTo>
                <a:close/>
                <a:moveTo>
                  <a:pt x="5281613" y="70612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00" name="Freeform 2400"/>
          <p:cNvSpPr/>
          <p:nvPr/>
        </p:nvSpPr>
        <p:spPr>
          <a:xfrm>
            <a:off x="5974358" y="5703837"/>
            <a:ext cx="171152" cy="279654"/>
          </a:xfrm>
          <a:custGeom>
            <a:avLst/>
            <a:gdLst/>
            <a:ahLst/>
            <a:cxnLst/>
            <a:rect l="0" t="0" r="0" b="0"/>
            <a:pathLst>
              <a:path w="5705078" h="9321800">
                <a:moveTo>
                  <a:pt x="5705078" y="6785174"/>
                </a:moveTo>
                <a:cubicBezTo>
                  <a:pt x="5705078" y="7583157"/>
                  <a:pt x="5415690" y="8205457"/>
                  <a:pt x="4836914" y="8652074"/>
                </a:cubicBezTo>
                <a:cubicBezTo>
                  <a:pt x="4258138" y="9098558"/>
                  <a:pt x="3472656" y="9321800"/>
                  <a:pt x="2480469" y="9321800"/>
                </a:cubicBezTo>
                <a:cubicBezTo>
                  <a:pt x="1405599" y="9321800"/>
                  <a:pt x="578776" y="9183291"/>
                  <a:pt x="0" y="8906272"/>
                </a:cubicBezTo>
                <a:lnTo>
                  <a:pt x="0" y="7889280"/>
                </a:lnTo>
                <a:cubicBezTo>
                  <a:pt x="372136" y="8046443"/>
                  <a:pt x="777280" y="8170532"/>
                  <a:pt x="1215430" y="8261549"/>
                </a:cubicBezTo>
                <a:cubicBezTo>
                  <a:pt x="1653712" y="8352433"/>
                  <a:pt x="2087827" y="8397875"/>
                  <a:pt x="2517775" y="8397875"/>
                </a:cubicBezTo>
                <a:cubicBezTo>
                  <a:pt x="3220508" y="8397875"/>
                  <a:pt x="3749609" y="8264525"/>
                  <a:pt x="4105077" y="7997825"/>
                </a:cubicBezTo>
                <a:cubicBezTo>
                  <a:pt x="4460677" y="7731125"/>
                  <a:pt x="4638477" y="7359981"/>
                  <a:pt x="4638477" y="6884393"/>
                </a:cubicBezTo>
                <a:cubicBezTo>
                  <a:pt x="4638477" y="6570200"/>
                  <a:pt x="4575440" y="6312827"/>
                  <a:pt x="4449366" y="6112272"/>
                </a:cubicBezTo>
                <a:cubicBezTo>
                  <a:pt x="4323291" y="5911718"/>
                  <a:pt x="4112419" y="5726708"/>
                  <a:pt x="3816747" y="5557243"/>
                </a:cubicBezTo>
                <a:cubicBezTo>
                  <a:pt x="3521207" y="5387645"/>
                  <a:pt x="3071614" y="5195359"/>
                  <a:pt x="2467967" y="4980385"/>
                </a:cubicBezTo>
                <a:cubicBezTo>
                  <a:pt x="1624608" y="4678495"/>
                  <a:pt x="1022019" y="4320845"/>
                  <a:pt x="660202" y="3907433"/>
                </a:cubicBezTo>
                <a:cubicBezTo>
                  <a:pt x="298516" y="3493890"/>
                  <a:pt x="117673" y="2954272"/>
                  <a:pt x="117673" y="2288580"/>
                </a:cubicBezTo>
                <a:cubicBezTo>
                  <a:pt x="117673" y="1589816"/>
                  <a:pt x="380206" y="1033727"/>
                  <a:pt x="905272" y="620316"/>
                </a:cubicBezTo>
                <a:cubicBezTo>
                  <a:pt x="1430337" y="206772"/>
                  <a:pt x="2124869" y="0"/>
                  <a:pt x="2988866" y="0"/>
                </a:cubicBezTo>
                <a:cubicBezTo>
                  <a:pt x="3890037" y="0"/>
                  <a:pt x="4718910" y="165365"/>
                  <a:pt x="5475486" y="496094"/>
                </a:cubicBezTo>
                <a:lnTo>
                  <a:pt x="5146873" y="1413868"/>
                </a:lnTo>
                <a:cubicBezTo>
                  <a:pt x="4398632" y="1099675"/>
                  <a:pt x="3671027" y="942579"/>
                  <a:pt x="2964061" y="942579"/>
                </a:cubicBezTo>
                <a:cubicBezTo>
                  <a:pt x="2405922" y="942579"/>
                  <a:pt x="1969757" y="1062501"/>
                  <a:pt x="1655564" y="1302346"/>
                </a:cubicBezTo>
                <a:cubicBezTo>
                  <a:pt x="1341371" y="1542191"/>
                  <a:pt x="1184275" y="1875102"/>
                  <a:pt x="1184275" y="2301082"/>
                </a:cubicBezTo>
                <a:cubicBezTo>
                  <a:pt x="1184275" y="2615274"/>
                  <a:pt x="1242153" y="2872648"/>
                  <a:pt x="1357908" y="3073202"/>
                </a:cubicBezTo>
                <a:cubicBezTo>
                  <a:pt x="1473663" y="3273756"/>
                  <a:pt x="1668992" y="3457774"/>
                  <a:pt x="1943894" y="3625255"/>
                </a:cubicBezTo>
                <a:cubicBezTo>
                  <a:pt x="2218796" y="3792736"/>
                  <a:pt x="2639483" y="3977746"/>
                  <a:pt x="3205956" y="4180285"/>
                </a:cubicBezTo>
                <a:cubicBezTo>
                  <a:pt x="4156869" y="4519348"/>
                  <a:pt x="4811117" y="4883217"/>
                  <a:pt x="5168702" y="5271890"/>
                </a:cubicBezTo>
                <a:cubicBezTo>
                  <a:pt x="5526286" y="5660562"/>
                  <a:pt x="5705078" y="6164991"/>
                  <a:pt x="5705078" y="6785174"/>
                </a:cubicBezTo>
                <a:close/>
                <a:moveTo>
                  <a:pt x="1752203" y="91948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01" name="Freeform 2401"/>
          <p:cNvSpPr/>
          <p:nvPr/>
        </p:nvSpPr>
        <p:spPr>
          <a:xfrm>
            <a:off x="6167285" y="5775846"/>
            <a:ext cx="287982" cy="203835"/>
          </a:xfrm>
          <a:custGeom>
            <a:avLst/>
            <a:gdLst/>
            <a:ahLst/>
            <a:cxnLst/>
            <a:rect l="0" t="0" r="0" b="0"/>
            <a:pathLst>
              <a:path w="9599414" h="6794500">
                <a:moveTo>
                  <a:pt x="6498828" y="6794500"/>
                </a:moveTo>
                <a:lnTo>
                  <a:pt x="5252442" y="2808288"/>
                </a:lnTo>
                <a:cubicBezTo>
                  <a:pt x="5173861" y="2564475"/>
                  <a:pt x="5027084" y="2010701"/>
                  <a:pt x="4812109" y="1146969"/>
                </a:cubicBezTo>
                <a:lnTo>
                  <a:pt x="4762500" y="1146969"/>
                </a:lnTo>
                <a:cubicBezTo>
                  <a:pt x="4597135" y="1870208"/>
                  <a:pt x="4452474" y="2428148"/>
                  <a:pt x="4328517" y="2820790"/>
                </a:cubicBezTo>
                <a:lnTo>
                  <a:pt x="3044825" y="6794500"/>
                </a:lnTo>
                <a:lnTo>
                  <a:pt x="1854200" y="6794500"/>
                </a:lnTo>
                <a:lnTo>
                  <a:pt x="0" y="0"/>
                </a:lnTo>
                <a:lnTo>
                  <a:pt x="1079103" y="0"/>
                </a:lnTo>
                <a:cubicBezTo>
                  <a:pt x="1517253" y="1706960"/>
                  <a:pt x="1851025" y="3006792"/>
                  <a:pt x="2080419" y="3899496"/>
                </a:cubicBezTo>
                <a:cubicBezTo>
                  <a:pt x="2309945" y="4792200"/>
                  <a:pt x="2441244" y="5393532"/>
                  <a:pt x="2474317" y="5703491"/>
                </a:cubicBezTo>
                <a:lnTo>
                  <a:pt x="2523927" y="5703491"/>
                </a:lnTo>
                <a:cubicBezTo>
                  <a:pt x="2569435" y="5467880"/>
                  <a:pt x="2642791" y="5163080"/>
                  <a:pt x="2743994" y="4789091"/>
                </a:cubicBezTo>
                <a:cubicBezTo>
                  <a:pt x="2845329" y="4415103"/>
                  <a:pt x="2933171" y="4118571"/>
                  <a:pt x="3007519" y="3899496"/>
                </a:cubicBezTo>
                <a:lnTo>
                  <a:pt x="4254103" y="0"/>
                </a:lnTo>
                <a:lnTo>
                  <a:pt x="5370314" y="0"/>
                </a:lnTo>
                <a:lnTo>
                  <a:pt x="6585744" y="3899297"/>
                </a:lnTo>
                <a:cubicBezTo>
                  <a:pt x="6817254" y="4610233"/>
                  <a:pt x="6974350" y="5207464"/>
                  <a:pt x="7057033" y="5690990"/>
                </a:cubicBezTo>
                <a:lnTo>
                  <a:pt x="7106642" y="5690990"/>
                </a:lnTo>
                <a:cubicBezTo>
                  <a:pt x="7123178" y="5542161"/>
                  <a:pt x="7167563" y="5312768"/>
                  <a:pt x="7239794" y="5002808"/>
                </a:cubicBezTo>
                <a:cubicBezTo>
                  <a:pt x="7312158" y="4692849"/>
                  <a:pt x="7743164" y="3025246"/>
                  <a:pt x="8532813" y="0"/>
                </a:cubicBezTo>
                <a:lnTo>
                  <a:pt x="9599414" y="0"/>
                </a:lnTo>
                <a:lnTo>
                  <a:pt x="7720409" y="6794500"/>
                </a:lnTo>
                <a:close/>
                <a:moveTo>
                  <a:pt x="-142676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02" name="Freeform 2402"/>
          <p:cNvSpPr/>
          <p:nvPr/>
        </p:nvSpPr>
        <p:spPr>
          <a:xfrm>
            <a:off x="6488763" y="5700063"/>
            <a:ext cx="36462" cy="279618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03" name="Freeform 2403"/>
          <p:cNvSpPr/>
          <p:nvPr/>
        </p:nvSpPr>
        <p:spPr>
          <a:xfrm>
            <a:off x="6560022" y="5728602"/>
            <a:ext cx="120735" cy="254889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04" name="Freeform 2404"/>
          <p:cNvSpPr/>
          <p:nvPr/>
        </p:nvSpPr>
        <p:spPr>
          <a:xfrm>
            <a:off x="6709380" y="5772036"/>
            <a:ext cx="147339" cy="211455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05" name="Freeform 2405"/>
          <p:cNvSpPr/>
          <p:nvPr/>
        </p:nvSpPr>
        <p:spPr>
          <a:xfrm>
            <a:off x="6901359" y="5690121"/>
            <a:ext cx="170408" cy="289560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06" name="Freeform 2406"/>
          <p:cNvSpPr/>
          <p:nvPr/>
        </p:nvSpPr>
        <p:spPr>
          <a:xfrm>
            <a:off x="7221330" y="5772036"/>
            <a:ext cx="187338" cy="211455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07" name="Freeform 2407"/>
          <p:cNvSpPr/>
          <p:nvPr/>
        </p:nvSpPr>
        <p:spPr>
          <a:xfrm>
            <a:off x="7434690" y="5688216"/>
            <a:ext cx="269200" cy="291465"/>
          </a:xfrm>
          <a:custGeom>
            <a:avLst/>
            <a:gdLst/>
            <a:ahLst/>
            <a:cxnLst/>
            <a:rect l="0" t="0" r="0" b="0"/>
            <a:pathLst>
              <a:path w="8973344" h="9715500">
                <a:moveTo>
                  <a:pt x="8278812" y="3720108"/>
                </a:moveTo>
                <a:lnTo>
                  <a:pt x="6548636" y="3720108"/>
                </a:lnTo>
                <a:lnTo>
                  <a:pt x="6548636" y="9715500"/>
                </a:lnTo>
                <a:lnTo>
                  <a:pt x="5519142" y="9715500"/>
                </a:lnTo>
                <a:lnTo>
                  <a:pt x="5519142" y="3720108"/>
                </a:lnTo>
                <a:lnTo>
                  <a:pt x="4303712" y="3720108"/>
                </a:lnTo>
                <a:lnTo>
                  <a:pt x="4303712" y="3254971"/>
                </a:lnTo>
                <a:lnTo>
                  <a:pt x="5519142" y="2882900"/>
                </a:lnTo>
                <a:lnTo>
                  <a:pt x="5519142" y="2504679"/>
                </a:lnTo>
                <a:cubicBezTo>
                  <a:pt x="5519142" y="834893"/>
                  <a:pt x="6248863" y="0"/>
                  <a:pt x="7708305" y="0"/>
                </a:cubicBezTo>
                <a:cubicBezTo>
                  <a:pt x="8068006" y="0"/>
                  <a:pt x="8489686" y="72364"/>
                  <a:pt x="8973344" y="217091"/>
                </a:cubicBezTo>
                <a:lnTo>
                  <a:pt x="8706644" y="1041797"/>
                </a:lnTo>
                <a:cubicBezTo>
                  <a:pt x="8309769" y="913607"/>
                  <a:pt x="7970771" y="849511"/>
                  <a:pt x="7689651" y="849511"/>
                </a:cubicBezTo>
                <a:cubicBezTo>
                  <a:pt x="7301111" y="849511"/>
                  <a:pt x="7013773" y="978694"/>
                  <a:pt x="6827639" y="1237060"/>
                </a:cubicBezTo>
                <a:cubicBezTo>
                  <a:pt x="6641637" y="1495293"/>
                  <a:pt x="6548636" y="1909630"/>
                  <a:pt x="6548636" y="2480072"/>
                </a:cubicBezTo>
                <a:lnTo>
                  <a:pt x="6548636" y="2920207"/>
                </a:lnTo>
                <a:lnTo>
                  <a:pt x="8278812" y="2920207"/>
                </a:lnTo>
                <a:close/>
                <a:moveTo>
                  <a:pt x="5815608" y="9715500"/>
                </a:moveTo>
                <a:moveTo>
                  <a:pt x="3975100" y="3720108"/>
                </a:moveTo>
                <a:lnTo>
                  <a:pt x="2244923" y="3720108"/>
                </a:lnTo>
                <a:lnTo>
                  <a:pt x="2244923" y="9715500"/>
                </a:lnTo>
                <a:lnTo>
                  <a:pt x="1215430" y="9715500"/>
                </a:lnTo>
                <a:lnTo>
                  <a:pt x="1215430" y="3720108"/>
                </a:lnTo>
                <a:lnTo>
                  <a:pt x="0" y="3720108"/>
                </a:lnTo>
                <a:lnTo>
                  <a:pt x="0" y="3254971"/>
                </a:lnTo>
                <a:lnTo>
                  <a:pt x="1215430" y="2882900"/>
                </a:lnTo>
                <a:lnTo>
                  <a:pt x="1215430" y="2504679"/>
                </a:lnTo>
                <a:cubicBezTo>
                  <a:pt x="1215430" y="834893"/>
                  <a:pt x="1945150" y="0"/>
                  <a:pt x="3404592" y="0"/>
                </a:cubicBezTo>
                <a:cubicBezTo>
                  <a:pt x="3764293" y="0"/>
                  <a:pt x="4185973" y="72364"/>
                  <a:pt x="4669631" y="217091"/>
                </a:cubicBezTo>
                <a:lnTo>
                  <a:pt x="4402931" y="1041797"/>
                </a:lnTo>
                <a:cubicBezTo>
                  <a:pt x="4006056" y="913607"/>
                  <a:pt x="3667059" y="849511"/>
                  <a:pt x="3385939" y="849511"/>
                </a:cubicBezTo>
                <a:cubicBezTo>
                  <a:pt x="2997398" y="849511"/>
                  <a:pt x="2710061" y="978694"/>
                  <a:pt x="2523926" y="1237060"/>
                </a:cubicBezTo>
                <a:cubicBezTo>
                  <a:pt x="2337924" y="1495293"/>
                  <a:pt x="2244923" y="1909630"/>
                  <a:pt x="2244923" y="2480072"/>
                </a:cubicBezTo>
                <a:lnTo>
                  <a:pt x="2244923" y="2920207"/>
                </a:lnTo>
                <a:lnTo>
                  <a:pt x="3975100" y="2920207"/>
                </a:lnTo>
                <a:close/>
                <a:moveTo>
                  <a:pt x="5815608" y="9715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08" name="Freeform 2408"/>
          <p:cNvSpPr/>
          <p:nvPr/>
        </p:nvSpPr>
        <p:spPr>
          <a:xfrm>
            <a:off x="7785525" y="5775846"/>
            <a:ext cx="191244" cy="295275"/>
          </a:xfrm>
          <a:custGeom>
            <a:avLst/>
            <a:gdLst/>
            <a:ahLst/>
            <a:cxnLst/>
            <a:rect l="0" t="0" r="0" b="0"/>
            <a:pathLst>
              <a:path w="6374805" h="9842500">
                <a:moveTo>
                  <a:pt x="0" y="0"/>
                </a:moveTo>
                <a:lnTo>
                  <a:pt x="1103908" y="0"/>
                </a:lnTo>
                <a:lnTo>
                  <a:pt x="2592189" y="3873897"/>
                </a:lnTo>
                <a:cubicBezTo>
                  <a:pt x="2918685" y="4758135"/>
                  <a:pt x="3121224" y="5396508"/>
                  <a:pt x="3199805" y="5789018"/>
                </a:cubicBezTo>
                <a:lnTo>
                  <a:pt x="3249414" y="5789018"/>
                </a:lnTo>
                <a:cubicBezTo>
                  <a:pt x="3303124" y="5578277"/>
                  <a:pt x="3415771" y="5217782"/>
                  <a:pt x="3587353" y="4707533"/>
                </a:cubicBezTo>
                <a:cubicBezTo>
                  <a:pt x="3758935" y="4197152"/>
                  <a:pt x="4320183" y="2627975"/>
                  <a:pt x="5271095" y="0"/>
                </a:cubicBezTo>
                <a:lnTo>
                  <a:pt x="6374805" y="0"/>
                </a:lnTo>
                <a:lnTo>
                  <a:pt x="3454003" y="7735093"/>
                </a:lnTo>
                <a:cubicBezTo>
                  <a:pt x="3164549" y="8499607"/>
                  <a:pt x="2826544" y="9041937"/>
                  <a:pt x="2439988" y="9362082"/>
                </a:cubicBezTo>
                <a:cubicBezTo>
                  <a:pt x="2053564" y="9682360"/>
                  <a:pt x="1579232" y="9842500"/>
                  <a:pt x="1016992" y="9842500"/>
                </a:cubicBezTo>
                <a:cubicBezTo>
                  <a:pt x="702800" y="9842500"/>
                  <a:pt x="392708" y="9807376"/>
                  <a:pt x="86717" y="9737129"/>
                </a:cubicBezTo>
                <a:lnTo>
                  <a:pt x="86717" y="8912225"/>
                </a:lnTo>
                <a:cubicBezTo>
                  <a:pt x="314127" y="8961834"/>
                  <a:pt x="568391" y="8986639"/>
                  <a:pt x="849511" y="8986639"/>
                </a:cubicBezTo>
                <a:cubicBezTo>
                  <a:pt x="1556478" y="8986639"/>
                  <a:pt x="2060840" y="8589962"/>
                  <a:pt x="2362597" y="7796609"/>
                </a:cubicBezTo>
                <a:lnTo>
                  <a:pt x="2740819" y="6829821"/>
                </a:lnTo>
                <a:close/>
                <a:moveTo>
                  <a:pt x="6781999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09" name="Freeform 2409"/>
          <p:cNvSpPr/>
          <p:nvPr/>
        </p:nvSpPr>
        <p:spPr>
          <a:xfrm>
            <a:off x="7997769" y="5772036"/>
            <a:ext cx="187338" cy="211455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10" name="Freeform 2410"/>
          <p:cNvSpPr/>
          <p:nvPr/>
        </p:nvSpPr>
        <p:spPr>
          <a:xfrm>
            <a:off x="8236246" y="5775846"/>
            <a:ext cx="170592" cy="207645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11" name="Freeform 2411"/>
          <p:cNvSpPr/>
          <p:nvPr/>
        </p:nvSpPr>
        <p:spPr>
          <a:xfrm>
            <a:off x="8471574" y="5772036"/>
            <a:ext cx="117389" cy="207645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12" name="Freeform 2412"/>
          <p:cNvSpPr/>
          <p:nvPr/>
        </p:nvSpPr>
        <p:spPr>
          <a:xfrm>
            <a:off x="8724558" y="5690121"/>
            <a:ext cx="30884" cy="289560"/>
          </a:xfrm>
          <a:custGeom>
            <a:avLst/>
            <a:gdLst/>
            <a:ahLst/>
            <a:cxnLst/>
            <a:rect l="0" t="0" r="0" b="0"/>
            <a:pathLst>
              <a:path w="1029494" h="9652000">
                <a:moveTo>
                  <a:pt x="1029494" y="9652000"/>
                </a:move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13" name="Freeform 2413"/>
          <p:cNvSpPr/>
          <p:nvPr/>
        </p:nvSpPr>
        <p:spPr>
          <a:xfrm>
            <a:off x="8817588" y="5700063"/>
            <a:ext cx="36462" cy="279618"/>
          </a:xfrm>
          <a:custGeom>
            <a:avLst/>
            <a:gdLst/>
            <a:ahLst/>
            <a:cxnLst/>
            <a:rect l="0" t="0" r="0" b="0"/>
            <a:pathLst>
              <a:path w="1215429" h="9320609">
                <a:moveTo>
                  <a:pt x="1116211" y="9320609"/>
                </a:moveTo>
                <a:lnTo>
                  <a:pt x="86717" y="9320609"/>
                </a:lnTo>
                <a:lnTo>
                  <a:pt x="86717" y="2526109"/>
                </a:lnTo>
                <a:lnTo>
                  <a:pt x="1116211" y="2526109"/>
                </a:lnTo>
                <a:close/>
                <a:moveTo>
                  <a:pt x="-1004689" y="9320609"/>
                </a:moveTo>
                <a:moveTo>
                  <a:pt x="0" y="682030"/>
                </a:moveTo>
                <a:cubicBezTo>
                  <a:pt x="0" y="446419"/>
                  <a:pt x="57877" y="273844"/>
                  <a:pt x="173632" y="164306"/>
                </a:cubicBezTo>
                <a:cubicBezTo>
                  <a:pt x="289388" y="54769"/>
                  <a:pt x="434115" y="0"/>
                  <a:pt x="607814" y="0"/>
                </a:cubicBezTo>
                <a:cubicBezTo>
                  <a:pt x="773178" y="0"/>
                  <a:pt x="915789" y="55827"/>
                  <a:pt x="1035645" y="167481"/>
                </a:cubicBezTo>
                <a:cubicBezTo>
                  <a:pt x="1155501" y="279003"/>
                  <a:pt x="1215429" y="450519"/>
                  <a:pt x="1215429" y="682030"/>
                </a:cubicBezTo>
                <a:cubicBezTo>
                  <a:pt x="1215429" y="913540"/>
                  <a:pt x="1155501" y="1086181"/>
                  <a:pt x="1035645" y="1199952"/>
                </a:cubicBezTo>
                <a:cubicBezTo>
                  <a:pt x="915789" y="1313590"/>
                  <a:pt x="773178" y="1370409"/>
                  <a:pt x="607814" y="1370409"/>
                </a:cubicBezTo>
                <a:cubicBezTo>
                  <a:pt x="434115" y="1370409"/>
                  <a:pt x="289388" y="1313590"/>
                  <a:pt x="173632" y="1199952"/>
                </a:cubicBezTo>
                <a:cubicBezTo>
                  <a:pt x="57877" y="1086181"/>
                  <a:pt x="0" y="913540"/>
                  <a:pt x="0" y="682030"/>
                </a:cubicBezTo>
                <a:close/>
                <a:moveTo>
                  <a:pt x="7633890" y="9320609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14" name="Freeform 2414"/>
          <p:cNvSpPr/>
          <p:nvPr/>
        </p:nvSpPr>
        <p:spPr>
          <a:xfrm>
            <a:off x="8890334" y="5772036"/>
            <a:ext cx="192357" cy="299085"/>
          </a:xfrm>
          <a:custGeom>
            <a:avLst/>
            <a:gdLst/>
            <a:ahLst/>
            <a:cxnLst/>
            <a:rect l="0" t="0" r="0" b="0"/>
            <a:pathLst>
              <a:path w="6411912" h="9969500">
                <a:moveTo>
                  <a:pt x="6411912" y="127000"/>
                </a:moveTo>
                <a:lnTo>
                  <a:pt x="6411912" y="778074"/>
                </a:lnTo>
                <a:lnTo>
                  <a:pt x="5153223" y="926902"/>
                </a:lnTo>
                <a:cubicBezTo>
                  <a:pt x="5268979" y="1071497"/>
                  <a:pt x="5372298" y="1260475"/>
                  <a:pt x="5463183" y="1493838"/>
                </a:cubicBezTo>
                <a:cubicBezTo>
                  <a:pt x="5554199" y="1727068"/>
                  <a:pt x="5599708" y="1990329"/>
                  <a:pt x="5599708" y="2283619"/>
                </a:cubicBezTo>
                <a:cubicBezTo>
                  <a:pt x="5599708" y="2948517"/>
                  <a:pt x="5372298" y="3479205"/>
                  <a:pt x="4917480" y="3875683"/>
                </a:cubicBezTo>
                <a:cubicBezTo>
                  <a:pt x="4462793" y="4272161"/>
                  <a:pt x="3838575" y="4470400"/>
                  <a:pt x="3044825" y="4470400"/>
                </a:cubicBezTo>
                <a:cubicBezTo>
                  <a:pt x="2842154" y="4470400"/>
                  <a:pt x="2651985" y="4453864"/>
                  <a:pt x="2474317" y="4420791"/>
                </a:cubicBezTo>
                <a:cubicBezTo>
                  <a:pt x="2036035" y="4652434"/>
                  <a:pt x="1816894" y="4944137"/>
                  <a:pt x="1816894" y="5295900"/>
                </a:cubicBezTo>
                <a:cubicBezTo>
                  <a:pt x="1816894" y="5482035"/>
                  <a:pt x="1893358" y="5619618"/>
                  <a:pt x="2046287" y="5708650"/>
                </a:cubicBezTo>
                <a:cubicBezTo>
                  <a:pt x="2199349" y="5797550"/>
                  <a:pt x="2461882" y="5842000"/>
                  <a:pt x="2833886" y="5842000"/>
                </a:cubicBezTo>
                <a:lnTo>
                  <a:pt x="4037012" y="5842000"/>
                </a:lnTo>
                <a:cubicBezTo>
                  <a:pt x="4772819" y="5842000"/>
                  <a:pt x="5338101" y="5996980"/>
                  <a:pt x="5732859" y="6306940"/>
                </a:cubicBezTo>
                <a:cubicBezTo>
                  <a:pt x="6127750" y="6616767"/>
                  <a:pt x="6325195" y="7067086"/>
                  <a:pt x="6325195" y="7657901"/>
                </a:cubicBezTo>
                <a:cubicBezTo>
                  <a:pt x="6325195" y="8409847"/>
                  <a:pt x="6023372" y="8983067"/>
                  <a:pt x="5419725" y="9377560"/>
                </a:cubicBezTo>
                <a:cubicBezTo>
                  <a:pt x="4816210" y="9772187"/>
                  <a:pt x="3935677" y="9969500"/>
                  <a:pt x="2778125" y="9969500"/>
                </a:cubicBezTo>
                <a:cubicBezTo>
                  <a:pt x="1889257" y="9969500"/>
                  <a:pt x="1203986" y="9804201"/>
                  <a:pt x="722312" y="9473604"/>
                </a:cubicBezTo>
                <a:cubicBezTo>
                  <a:pt x="240771" y="9143140"/>
                  <a:pt x="0" y="8676348"/>
                  <a:pt x="0" y="8073231"/>
                </a:cubicBezTo>
                <a:cubicBezTo>
                  <a:pt x="0" y="7660084"/>
                  <a:pt x="132291" y="7302698"/>
                  <a:pt x="396875" y="7001073"/>
                </a:cubicBezTo>
                <a:cubicBezTo>
                  <a:pt x="661458" y="6699581"/>
                  <a:pt x="1033528" y="6495124"/>
                  <a:pt x="1513086" y="6387704"/>
                </a:cubicBezTo>
                <a:cubicBezTo>
                  <a:pt x="1339387" y="6309122"/>
                  <a:pt x="1193601" y="6187149"/>
                  <a:pt x="1075730" y="6021785"/>
                </a:cubicBezTo>
                <a:cubicBezTo>
                  <a:pt x="957990" y="5856288"/>
                  <a:pt x="899120" y="5663936"/>
                  <a:pt x="899120" y="5444729"/>
                </a:cubicBezTo>
                <a:cubicBezTo>
                  <a:pt x="899120" y="5196549"/>
                  <a:pt x="965266" y="4979393"/>
                  <a:pt x="1097558" y="4793258"/>
                </a:cubicBezTo>
                <a:cubicBezTo>
                  <a:pt x="1229849" y="4607124"/>
                  <a:pt x="1438606" y="4427207"/>
                  <a:pt x="1723826" y="4253508"/>
                </a:cubicBezTo>
                <a:cubicBezTo>
                  <a:pt x="1372460" y="4108781"/>
                  <a:pt x="1086181" y="3862851"/>
                  <a:pt x="864989" y="3515718"/>
                </a:cubicBezTo>
                <a:cubicBezTo>
                  <a:pt x="643797" y="3168452"/>
                  <a:pt x="533201" y="2771577"/>
                  <a:pt x="533201" y="2325093"/>
                </a:cubicBezTo>
                <a:cubicBezTo>
                  <a:pt x="533201" y="1581084"/>
                  <a:pt x="756444" y="1007600"/>
                  <a:pt x="1202928" y="604640"/>
                </a:cubicBezTo>
                <a:cubicBezTo>
                  <a:pt x="1649412" y="201547"/>
                  <a:pt x="2281965" y="0"/>
                  <a:pt x="3100586" y="0"/>
                </a:cubicBezTo>
                <a:cubicBezTo>
                  <a:pt x="3456186" y="0"/>
                  <a:pt x="3776596" y="42334"/>
                  <a:pt x="4061817" y="127000"/>
                </a:cubicBezTo>
                <a:close/>
                <a:moveTo>
                  <a:pt x="6552605" y="6921500"/>
                </a:moveTo>
                <a:moveTo>
                  <a:pt x="992187" y="8060729"/>
                </a:moveTo>
                <a:cubicBezTo>
                  <a:pt x="992187" y="8428235"/>
                  <a:pt x="1147233" y="8706974"/>
                  <a:pt x="1457325" y="8896945"/>
                </a:cubicBezTo>
                <a:cubicBezTo>
                  <a:pt x="1767417" y="9086916"/>
                  <a:pt x="2211850" y="9181901"/>
                  <a:pt x="2790626" y="9181901"/>
                </a:cubicBezTo>
                <a:cubicBezTo>
                  <a:pt x="3654623" y="9181901"/>
                  <a:pt x="4294319" y="9052851"/>
                  <a:pt x="4709715" y="8794750"/>
                </a:cubicBezTo>
                <a:cubicBezTo>
                  <a:pt x="5125244" y="8536648"/>
                  <a:pt x="5333008" y="8186605"/>
                  <a:pt x="5333008" y="7744618"/>
                </a:cubicBezTo>
                <a:cubicBezTo>
                  <a:pt x="5333008" y="7377112"/>
                  <a:pt x="5219303" y="7122120"/>
                  <a:pt x="4991894" y="6979642"/>
                </a:cubicBezTo>
                <a:cubicBezTo>
                  <a:pt x="4764616" y="6837165"/>
                  <a:pt x="4336785" y="6765925"/>
                  <a:pt x="3708400" y="6765925"/>
                </a:cubicBezTo>
                <a:lnTo>
                  <a:pt x="2474317" y="6765925"/>
                </a:lnTo>
                <a:cubicBezTo>
                  <a:pt x="2007195" y="6765925"/>
                  <a:pt x="1643393" y="6877447"/>
                  <a:pt x="1382911" y="7100490"/>
                </a:cubicBezTo>
                <a:cubicBezTo>
                  <a:pt x="1122428" y="7323534"/>
                  <a:pt x="992187" y="7643614"/>
                  <a:pt x="992187" y="8060729"/>
                </a:cubicBezTo>
                <a:close/>
                <a:moveTo>
                  <a:pt x="-1381124" y="6921500"/>
                </a:moveTo>
                <a:moveTo>
                  <a:pt x="1550194" y="2300288"/>
                </a:moveTo>
                <a:cubicBezTo>
                  <a:pt x="1550194" y="2775612"/>
                  <a:pt x="1684536" y="3135247"/>
                  <a:pt x="1953220" y="3379193"/>
                </a:cubicBezTo>
                <a:cubicBezTo>
                  <a:pt x="2222037" y="3623006"/>
                  <a:pt x="2596224" y="3744913"/>
                  <a:pt x="3075781" y="3744913"/>
                </a:cubicBezTo>
                <a:cubicBezTo>
                  <a:pt x="4080404" y="3744913"/>
                  <a:pt x="4582715" y="3257154"/>
                  <a:pt x="4582715" y="2281635"/>
                </a:cubicBezTo>
                <a:cubicBezTo>
                  <a:pt x="4582715" y="1260740"/>
                  <a:pt x="4074186" y="750293"/>
                  <a:pt x="3057128" y="750293"/>
                </a:cubicBezTo>
                <a:cubicBezTo>
                  <a:pt x="2573470" y="750293"/>
                  <a:pt x="2201399" y="880534"/>
                  <a:pt x="1940917" y="1141016"/>
                </a:cubicBezTo>
                <a:cubicBezTo>
                  <a:pt x="1680435" y="1401366"/>
                  <a:pt x="1550194" y="1787790"/>
                  <a:pt x="1550194" y="2300288"/>
                </a:cubicBezTo>
                <a:close/>
                <a:moveTo>
                  <a:pt x="4379317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15" name="Freeform 2415"/>
          <p:cNvSpPr/>
          <p:nvPr/>
        </p:nvSpPr>
        <p:spPr>
          <a:xfrm>
            <a:off x="9123808" y="5690121"/>
            <a:ext cx="170408" cy="289560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16" name="Freeform 2416"/>
          <p:cNvSpPr/>
          <p:nvPr/>
        </p:nvSpPr>
        <p:spPr>
          <a:xfrm>
            <a:off x="9329930" y="5728602"/>
            <a:ext cx="120735" cy="254889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17" name="Freeform 2417"/>
          <p:cNvSpPr/>
          <p:nvPr/>
        </p:nvSpPr>
        <p:spPr>
          <a:xfrm>
            <a:off x="9477615" y="5772036"/>
            <a:ext cx="144547" cy="211455"/>
          </a:xfrm>
          <a:custGeom>
            <a:avLst/>
            <a:gdLst/>
            <a:ahLst/>
            <a:cxnLst/>
            <a:rect l="0" t="0" r="0" b="0"/>
            <a:pathLst>
              <a:path w="4818261" h="7048500">
                <a:moveTo>
                  <a:pt x="4818261" y="5069086"/>
                </a:moveTo>
                <a:cubicBezTo>
                  <a:pt x="4818261" y="5702102"/>
                  <a:pt x="4582583" y="6190258"/>
                  <a:pt x="4111228" y="6533555"/>
                </a:cubicBezTo>
                <a:cubicBezTo>
                  <a:pt x="3640005" y="6876852"/>
                  <a:pt x="2978547" y="7048500"/>
                  <a:pt x="2126853" y="7048500"/>
                </a:cubicBezTo>
                <a:cubicBezTo>
                  <a:pt x="1225682" y="7048500"/>
                  <a:pt x="522883" y="6905758"/>
                  <a:pt x="18455" y="6620272"/>
                </a:cubicBezTo>
                <a:lnTo>
                  <a:pt x="18455" y="5664200"/>
                </a:lnTo>
                <a:cubicBezTo>
                  <a:pt x="345083" y="5829962"/>
                  <a:pt x="695457" y="5960534"/>
                  <a:pt x="1069578" y="6055916"/>
                </a:cubicBezTo>
                <a:cubicBezTo>
                  <a:pt x="1443699" y="6151298"/>
                  <a:pt x="1804392" y="6198990"/>
                  <a:pt x="2151658" y="6198990"/>
                </a:cubicBezTo>
                <a:cubicBezTo>
                  <a:pt x="2689159" y="6198990"/>
                  <a:pt x="3102570" y="6113132"/>
                  <a:pt x="3391892" y="5941418"/>
                </a:cubicBezTo>
                <a:cubicBezTo>
                  <a:pt x="3681346" y="5769571"/>
                  <a:pt x="3826073" y="5507766"/>
                  <a:pt x="3826073" y="5156002"/>
                </a:cubicBezTo>
                <a:cubicBezTo>
                  <a:pt x="3826073" y="4891286"/>
                  <a:pt x="3711310" y="4664869"/>
                  <a:pt x="3481784" y="4476750"/>
                </a:cubicBezTo>
                <a:cubicBezTo>
                  <a:pt x="3252391" y="4288499"/>
                  <a:pt x="2804914" y="4066117"/>
                  <a:pt x="2139355" y="3809604"/>
                </a:cubicBezTo>
                <a:cubicBezTo>
                  <a:pt x="1506868" y="3573860"/>
                  <a:pt x="1057275" y="3368080"/>
                  <a:pt x="790575" y="3192265"/>
                </a:cubicBezTo>
                <a:cubicBezTo>
                  <a:pt x="524007" y="3016449"/>
                  <a:pt x="325570" y="2816887"/>
                  <a:pt x="195262" y="2593579"/>
                </a:cubicBezTo>
                <a:cubicBezTo>
                  <a:pt x="65087" y="2370138"/>
                  <a:pt x="0" y="2103306"/>
                  <a:pt x="0" y="1793082"/>
                </a:cubicBezTo>
                <a:cubicBezTo>
                  <a:pt x="0" y="1238780"/>
                  <a:pt x="225293" y="801357"/>
                  <a:pt x="675878" y="480815"/>
                </a:cubicBezTo>
                <a:cubicBezTo>
                  <a:pt x="1126464" y="160272"/>
                  <a:pt x="1744530" y="0"/>
                  <a:pt x="2530078" y="0"/>
                </a:cubicBezTo>
                <a:cubicBezTo>
                  <a:pt x="3261783" y="0"/>
                  <a:pt x="3976952" y="148829"/>
                  <a:pt x="4675584" y="446485"/>
                </a:cubicBezTo>
                <a:lnTo>
                  <a:pt x="4309666" y="1283693"/>
                </a:lnTo>
                <a:cubicBezTo>
                  <a:pt x="3627570" y="1002573"/>
                  <a:pt x="3009569" y="862013"/>
                  <a:pt x="2455664" y="862013"/>
                </a:cubicBezTo>
                <a:cubicBezTo>
                  <a:pt x="1967772" y="862013"/>
                  <a:pt x="1599803" y="938610"/>
                  <a:pt x="1351756" y="1091804"/>
                </a:cubicBezTo>
                <a:cubicBezTo>
                  <a:pt x="1103709" y="1244865"/>
                  <a:pt x="979686" y="1455870"/>
                  <a:pt x="979686" y="1724819"/>
                </a:cubicBezTo>
                <a:cubicBezTo>
                  <a:pt x="979686" y="1906853"/>
                  <a:pt x="1026186" y="2061965"/>
                  <a:pt x="1119187" y="2190155"/>
                </a:cubicBezTo>
                <a:cubicBezTo>
                  <a:pt x="1212189" y="2318346"/>
                  <a:pt x="1362009" y="2440385"/>
                  <a:pt x="1568648" y="2556272"/>
                </a:cubicBezTo>
                <a:cubicBezTo>
                  <a:pt x="1775420" y="2672028"/>
                  <a:pt x="2172361" y="2839575"/>
                  <a:pt x="2759472" y="3058915"/>
                </a:cubicBezTo>
                <a:cubicBezTo>
                  <a:pt x="3565657" y="3352602"/>
                  <a:pt x="4110302" y="3648340"/>
                  <a:pt x="4393406" y="3946129"/>
                </a:cubicBezTo>
                <a:cubicBezTo>
                  <a:pt x="4676643" y="4243917"/>
                  <a:pt x="4818261" y="4618236"/>
                  <a:pt x="4818261" y="5069086"/>
                </a:cubicBezTo>
                <a:close/>
                <a:moveTo>
                  <a:pt x="1194991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18" name="Freeform 2418"/>
          <p:cNvSpPr/>
          <p:nvPr/>
        </p:nvSpPr>
        <p:spPr>
          <a:xfrm>
            <a:off x="9754618" y="5772417"/>
            <a:ext cx="163520" cy="21107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19" name="Freeform 2419"/>
          <p:cNvSpPr/>
          <p:nvPr/>
        </p:nvSpPr>
        <p:spPr>
          <a:xfrm>
            <a:off x="9954046" y="5728602"/>
            <a:ext cx="120735" cy="254889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20" name="Freeform 2420"/>
          <p:cNvSpPr/>
          <p:nvPr/>
        </p:nvSpPr>
        <p:spPr>
          <a:xfrm>
            <a:off x="5973983" y="6084837"/>
            <a:ext cx="178778" cy="279654"/>
          </a:xfrm>
          <a:custGeom>
            <a:avLst/>
            <a:gdLst/>
            <a:ahLst/>
            <a:cxnLst/>
            <a:rect l="0" t="0" r="0" b="0"/>
            <a:pathLst>
              <a:path w="5959277" h="9321800">
                <a:moveTo>
                  <a:pt x="2976563" y="0"/>
                </a:moveTo>
                <a:cubicBezTo>
                  <a:pt x="3803386" y="0"/>
                  <a:pt x="4458626" y="192286"/>
                  <a:pt x="4942285" y="576858"/>
                </a:cubicBezTo>
                <a:cubicBezTo>
                  <a:pt x="5426075" y="961298"/>
                  <a:pt x="5667971" y="1492581"/>
                  <a:pt x="5667971" y="2170708"/>
                </a:cubicBezTo>
                <a:cubicBezTo>
                  <a:pt x="5667971" y="2617325"/>
                  <a:pt x="5529461" y="3024651"/>
                  <a:pt x="5252443" y="3392686"/>
                </a:cubicBezTo>
                <a:cubicBezTo>
                  <a:pt x="4975424" y="3760590"/>
                  <a:pt x="4533040" y="4095486"/>
                  <a:pt x="3925293" y="4397375"/>
                </a:cubicBezTo>
                <a:cubicBezTo>
                  <a:pt x="4661231" y="4748875"/>
                  <a:pt x="5184180" y="5117902"/>
                  <a:pt x="5494139" y="5504458"/>
                </a:cubicBezTo>
                <a:cubicBezTo>
                  <a:pt x="5804231" y="5891015"/>
                  <a:pt x="5959277" y="6338557"/>
                  <a:pt x="5959277" y="6847086"/>
                </a:cubicBezTo>
                <a:cubicBezTo>
                  <a:pt x="5959277" y="7599694"/>
                  <a:pt x="5696744" y="8200298"/>
                  <a:pt x="5171679" y="8648899"/>
                </a:cubicBezTo>
                <a:cubicBezTo>
                  <a:pt x="4646745" y="9097500"/>
                  <a:pt x="3927409" y="9321800"/>
                  <a:pt x="3013671" y="9321800"/>
                </a:cubicBezTo>
                <a:cubicBezTo>
                  <a:pt x="2046354" y="9321800"/>
                  <a:pt x="1302213" y="9109935"/>
                  <a:pt x="781249" y="8686205"/>
                </a:cubicBezTo>
                <a:cubicBezTo>
                  <a:pt x="260416" y="8262343"/>
                  <a:pt x="0" y="7661739"/>
                  <a:pt x="0" y="6884393"/>
                </a:cubicBezTo>
                <a:cubicBezTo>
                  <a:pt x="0" y="5846697"/>
                  <a:pt x="632553" y="5038395"/>
                  <a:pt x="1897658" y="4459486"/>
                </a:cubicBezTo>
                <a:cubicBezTo>
                  <a:pt x="1327084" y="4136959"/>
                  <a:pt x="917774" y="3788636"/>
                  <a:pt x="669727" y="3414515"/>
                </a:cubicBezTo>
                <a:cubicBezTo>
                  <a:pt x="421680" y="3040261"/>
                  <a:pt x="297657" y="2621558"/>
                  <a:pt x="297657" y="2158405"/>
                </a:cubicBezTo>
                <a:cubicBezTo>
                  <a:pt x="297657" y="1500916"/>
                  <a:pt x="540544" y="976842"/>
                  <a:pt x="1026319" y="586185"/>
                </a:cubicBezTo>
                <a:cubicBezTo>
                  <a:pt x="1512094" y="195396"/>
                  <a:pt x="2162175" y="0"/>
                  <a:pt x="2976563" y="0"/>
                </a:cubicBezTo>
                <a:close/>
                <a:moveTo>
                  <a:pt x="8549879" y="9194800"/>
                </a:moveTo>
                <a:moveTo>
                  <a:pt x="1016993" y="6909197"/>
                </a:moveTo>
                <a:cubicBezTo>
                  <a:pt x="1016993" y="7405423"/>
                  <a:pt x="1189567" y="7792046"/>
                  <a:pt x="1534716" y="8069065"/>
                </a:cubicBezTo>
                <a:cubicBezTo>
                  <a:pt x="1879997" y="8346083"/>
                  <a:pt x="2364714" y="8484593"/>
                  <a:pt x="2988866" y="8484593"/>
                </a:cubicBezTo>
                <a:cubicBezTo>
                  <a:pt x="3604948" y="8484593"/>
                  <a:pt x="4084506" y="8339866"/>
                  <a:pt x="4427538" y="8050411"/>
                </a:cubicBezTo>
                <a:cubicBezTo>
                  <a:pt x="4770703" y="7760957"/>
                  <a:pt x="4942285" y="7364016"/>
                  <a:pt x="4942285" y="6859588"/>
                </a:cubicBezTo>
                <a:cubicBezTo>
                  <a:pt x="4942285" y="6458612"/>
                  <a:pt x="4781021" y="6102020"/>
                  <a:pt x="4458494" y="5789811"/>
                </a:cubicBezTo>
                <a:cubicBezTo>
                  <a:pt x="4136099" y="5477603"/>
                  <a:pt x="3573926" y="5174721"/>
                  <a:pt x="2771974" y="4881166"/>
                </a:cubicBezTo>
                <a:cubicBezTo>
                  <a:pt x="2155891" y="5145750"/>
                  <a:pt x="1709341" y="5438312"/>
                  <a:pt x="1432322" y="5758855"/>
                </a:cubicBezTo>
                <a:cubicBezTo>
                  <a:pt x="1155436" y="6079266"/>
                  <a:pt x="1016993" y="6462713"/>
                  <a:pt x="1016993" y="6909197"/>
                </a:cubicBezTo>
                <a:close/>
                <a:moveTo>
                  <a:pt x="1640682" y="9194800"/>
                </a:moveTo>
                <a:moveTo>
                  <a:pt x="2964260" y="837208"/>
                </a:moveTo>
                <a:cubicBezTo>
                  <a:pt x="2447529" y="837208"/>
                  <a:pt x="2042385" y="961298"/>
                  <a:pt x="1748830" y="1209477"/>
                </a:cubicBezTo>
                <a:cubicBezTo>
                  <a:pt x="1455275" y="1457524"/>
                  <a:pt x="1308497" y="1788319"/>
                  <a:pt x="1308497" y="2201863"/>
                </a:cubicBezTo>
                <a:cubicBezTo>
                  <a:pt x="1308497" y="2582202"/>
                  <a:pt x="1430470" y="2908830"/>
                  <a:pt x="1674416" y="3181747"/>
                </a:cubicBezTo>
                <a:cubicBezTo>
                  <a:pt x="1918362" y="3454665"/>
                  <a:pt x="2368947" y="3727583"/>
                  <a:pt x="3026172" y="4000500"/>
                </a:cubicBezTo>
                <a:cubicBezTo>
                  <a:pt x="3617384" y="3752454"/>
                  <a:pt x="4035954" y="3485754"/>
                  <a:pt x="4281885" y="3200400"/>
                </a:cubicBezTo>
                <a:cubicBezTo>
                  <a:pt x="4527947" y="2915047"/>
                  <a:pt x="4650979" y="2582202"/>
                  <a:pt x="4650979" y="2201863"/>
                </a:cubicBezTo>
                <a:cubicBezTo>
                  <a:pt x="4650979" y="1784218"/>
                  <a:pt x="4501092" y="1452365"/>
                  <a:pt x="4201319" y="1206302"/>
                </a:cubicBezTo>
                <a:cubicBezTo>
                  <a:pt x="3901679" y="960240"/>
                  <a:pt x="3489325" y="837208"/>
                  <a:pt x="2964260" y="837208"/>
                </a:cubicBezTo>
                <a:close/>
                <a:moveTo>
                  <a:pt x="7712671" y="91948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21" name="Freeform 2421"/>
          <p:cNvSpPr/>
          <p:nvPr/>
        </p:nvSpPr>
        <p:spPr>
          <a:xfrm>
            <a:off x="6200007" y="6151512"/>
            <a:ext cx="44832" cy="214503"/>
          </a:xfrm>
          <a:custGeom>
            <a:avLst/>
            <a:gdLst/>
            <a:ahLst/>
            <a:cxnLst/>
            <a:rect l="0" t="0" r="0" b="0"/>
            <a:pathLst>
              <a:path w="1494432" h="7150100">
                <a:moveTo>
                  <a:pt x="0" y="6312893"/>
                </a:moveTo>
                <a:cubicBezTo>
                  <a:pt x="0" y="6035874"/>
                  <a:pt x="63037" y="5826059"/>
                  <a:pt x="189111" y="5683449"/>
                </a:cubicBezTo>
                <a:cubicBezTo>
                  <a:pt x="315185" y="5540839"/>
                  <a:pt x="496027" y="5469533"/>
                  <a:pt x="731639" y="5469533"/>
                </a:cubicBezTo>
                <a:cubicBezTo>
                  <a:pt x="971484" y="5469533"/>
                  <a:pt x="1158544" y="5540839"/>
                  <a:pt x="1292820" y="5683449"/>
                </a:cubicBezTo>
                <a:cubicBezTo>
                  <a:pt x="1427228" y="5826059"/>
                  <a:pt x="1494432" y="6035874"/>
                  <a:pt x="1494432" y="6312893"/>
                </a:cubicBezTo>
                <a:cubicBezTo>
                  <a:pt x="1494432" y="6581577"/>
                  <a:pt x="1426236" y="6788283"/>
                  <a:pt x="1289843" y="6933010"/>
                </a:cubicBezTo>
                <a:cubicBezTo>
                  <a:pt x="1153451" y="7077736"/>
                  <a:pt x="967382" y="7150100"/>
                  <a:pt x="731639" y="7150100"/>
                </a:cubicBezTo>
                <a:cubicBezTo>
                  <a:pt x="520898" y="7150100"/>
                  <a:pt x="346273" y="7085012"/>
                  <a:pt x="207764" y="6954838"/>
                </a:cubicBezTo>
                <a:cubicBezTo>
                  <a:pt x="69254" y="6824531"/>
                  <a:pt x="0" y="6610549"/>
                  <a:pt x="0" y="6312893"/>
                </a:cubicBezTo>
                <a:close/>
                <a:moveTo>
                  <a:pt x="-283171" y="6972300"/>
                </a:moveTo>
                <a:moveTo>
                  <a:pt x="0" y="837208"/>
                </a:moveTo>
                <a:cubicBezTo>
                  <a:pt x="0" y="279070"/>
                  <a:pt x="243879" y="0"/>
                  <a:pt x="731639" y="0"/>
                </a:cubicBezTo>
                <a:cubicBezTo>
                  <a:pt x="1240168" y="0"/>
                  <a:pt x="1494432" y="279070"/>
                  <a:pt x="1494432" y="837208"/>
                </a:cubicBezTo>
                <a:cubicBezTo>
                  <a:pt x="1494432" y="1105893"/>
                  <a:pt x="1426236" y="1312598"/>
                  <a:pt x="1289843" y="1457325"/>
                </a:cubicBezTo>
                <a:cubicBezTo>
                  <a:pt x="1153451" y="1602053"/>
                  <a:pt x="967382" y="1674416"/>
                  <a:pt x="731639" y="1674416"/>
                </a:cubicBezTo>
                <a:cubicBezTo>
                  <a:pt x="520898" y="1674416"/>
                  <a:pt x="346273" y="1609329"/>
                  <a:pt x="207764" y="1479154"/>
                </a:cubicBezTo>
                <a:cubicBezTo>
                  <a:pt x="69254" y="1348846"/>
                  <a:pt x="0" y="1134865"/>
                  <a:pt x="0" y="837208"/>
                </a:cubicBezTo>
                <a:close/>
                <a:moveTo>
                  <a:pt x="5192514" y="69723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22" name="Freeform 2422"/>
          <p:cNvSpPr/>
          <p:nvPr/>
        </p:nvSpPr>
        <p:spPr>
          <a:xfrm>
            <a:off x="6289842" y="6084837"/>
            <a:ext cx="178034" cy="279654"/>
          </a:xfrm>
          <a:custGeom>
            <a:avLst/>
            <a:gdLst/>
            <a:ahLst/>
            <a:cxnLst/>
            <a:rect l="0" t="0" r="0" b="0"/>
            <a:pathLst>
              <a:path w="5934472" h="9321800">
                <a:moveTo>
                  <a:pt x="5655469" y="2261394"/>
                </a:moveTo>
                <a:cubicBezTo>
                  <a:pt x="5655469" y="2839641"/>
                  <a:pt x="5493147" y="3312584"/>
                  <a:pt x="5168503" y="3680222"/>
                </a:cubicBezTo>
                <a:cubicBezTo>
                  <a:pt x="4843991" y="4047729"/>
                  <a:pt x="4384080" y="4293461"/>
                  <a:pt x="3788767" y="4417418"/>
                </a:cubicBezTo>
                <a:lnTo>
                  <a:pt x="3788767" y="4467027"/>
                </a:lnTo>
                <a:cubicBezTo>
                  <a:pt x="4516371" y="4558176"/>
                  <a:pt x="5055857" y="4790017"/>
                  <a:pt x="5407223" y="5162550"/>
                </a:cubicBezTo>
                <a:cubicBezTo>
                  <a:pt x="5758722" y="5534951"/>
                  <a:pt x="5934472" y="6023240"/>
                  <a:pt x="5934472" y="6627416"/>
                </a:cubicBezTo>
                <a:cubicBezTo>
                  <a:pt x="5934472" y="7492471"/>
                  <a:pt x="5634765" y="8157832"/>
                  <a:pt x="5035351" y="8623499"/>
                </a:cubicBezTo>
                <a:cubicBezTo>
                  <a:pt x="4435938" y="9089033"/>
                  <a:pt x="3584310" y="9321800"/>
                  <a:pt x="2480469" y="9321800"/>
                </a:cubicBezTo>
                <a:cubicBezTo>
                  <a:pt x="2000911" y="9321800"/>
                  <a:pt x="1561637" y="9285618"/>
                  <a:pt x="1162645" y="9213254"/>
                </a:cubicBezTo>
                <a:cubicBezTo>
                  <a:pt x="763786" y="9140892"/>
                  <a:pt x="376237" y="9013759"/>
                  <a:pt x="0" y="8831858"/>
                </a:cubicBezTo>
                <a:lnTo>
                  <a:pt x="0" y="7852172"/>
                </a:lnTo>
                <a:cubicBezTo>
                  <a:pt x="392774" y="8046377"/>
                  <a:pt x="811345" y="8194146"/>
                  <a:pt x="1255712" y="8295482"/>
                </a:cubicBezTo>
                <a:cubicBezTo>
                  <a:pt x="1700080" y="8396817"/>
                  <a:pt x="2120701" y="8447485"/>
                  <a:pt x="2517576" y="8447485"/>
                </a:cubicBezTo>
                <a:cubicBezTo>
                  <a:pt x="4084439" y="8447485"/>
                  <a:pt x="4867870" y="7832593"/>
                  <a:pt x="4867870" y="6602810"/>
                </a:cubicBezTo>
                <a:cubicBezTo>
                  <a:pt x="4867870" y="5501482"/>
                  <a:pt x="4003807" y="4950818"/>
                  <a:pt x="2275681" y="4950818"/>
                </a:cubicBezTo>
                <a:lnTo>
                  <a:pt x="1382712" y="4950818"/>
                </a:lnTo>
                <a:lnTo>
                  <a:pt x="1382712" y="4064000"/>
                </a:lnTo>
                <a:lnTo>
                  <a:pt x="2288183" y="4064000"/>
                </a:lnTo>
                <a:cubicBezTo>
                  <a:pt x="2995149" y="4064000"/>
                  <a:pt x="3555338" y="3908161"/>
                  <a:pt x="3968750" y="3596482"/>
                </a:cubicBezTo>
                <a:cubicBezTo>
                  <a:pt x="4382161" y="3284670"/>
                  <a:pt x="4588867" y="2852143"/>
                  <a:pt x="4588867" y="2298899"/>
                </a:cubicBezTo>
                <a:cubicBezTo>
                  <a:pt x="4588867" y="1857177"/>
                  <a:pt x="4436930" y="1510374"/>
                  <a:pt x="4133056" y="1258491"/>
                </a:cubicBezTo>
                <a:cubicBezTo>
                  <a:pt x="3829182" y="1006608"/>
                  <a:pt x="3416829" y="880666"/>
                  <a:pt x="2895997" y="880666"/>
                </a:cubicBezTo>
                <a:cubicBezTo>
                  <a:pt x="2499122" y="880666"/>
                  <a:pt x="2124935" y="934443"/>
                  <a:pt x="1773436" y="1041996"/>
                </a:cubicBezTo>
                <a:cubicBezTo>
                  <a:pt x="1422069" y="1149416"/>
                  <a:pt x="1021093" y="1347788"/>
                  <a:pt x="570508" y="1637110"/>
                </a:cubicBezTo>
                <a:lnTo>
                  <a:pt x="49609" y="942579"/>
                </a:lnTo>
                <a:cubicBezTo>
                  <a:pt x="421746" y="649155"/>
                  <a:pt x="850635" y="418704"/>
                  <a:pt x="1336278" y="251222"/>
                </a:cubicBezTo>
                <a:cubicBezTo>
                  <a:pt x="1822053" y="83741"/>
                  <a:pt x="2333691" y="0"/>
                  <a:pt x="2871192" y="0"/>
                </a:cubicBezTo>
                <a:cubicBezTo>
                  <a:pt x="3751726" y="0"/>
                  <a:pt x="4435872" y="201349"/>
                  <a:pt x="4923631" y="604044"/>
                </a:cubicBezTo>
                <a:cubicBezTo>
                  <a:pt x="5411523" y="1006740"/>
                  <a:pt x="5655469" y="1559190"/>
                  <a:pt x="5655469" y="2261394"/>
                </a:cubicBezTo>
                <a:close/>
                <a:moveTo>
                  <a:pt x="6350397" y="91948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23" name="Freeform 2423"/>
          <p:cNvSpPr/>
          <p:nvPr/>
        </p:nvSpPr>
        <p:spPr>
          <a:xfrm>
            <a:off x="6508424" y="6084456"/>
            <a:ext cx="179891" cy="280035"/>
          </a:xfrm>
          <a:custGeom>
            <a:avLst/>
            <a:gdLst/>
            <a:ahLst/>
            <a:cxnLst/>
            <a:rect l="0" t="0" r="0" b="0"/>
            <a:pathLst>
              <a:path w="5996385" h="9334500">
                <a:moveTo>
                  <a:pt x="5996385" y="4664075"/>
                </a:moveTo>
                <a:cubicBezTo>
                  <a:pt x="5996385" y="6231203"/>
                  <a:pt x="5749330" y="7401388"/>
                  <a:pt x="5255221" y="8174633"/>
                </a:cubicBezTo>
                <a:cubicBezTo>
                  <a:pt x="4761243" y="8947878"/>
                  <a:pt x="4005792" y="9334500"/>
                  <a:pt x="2988866" y="9334500"/>
                </a:cubicBezTo>
                <a:cubicBezTo>
                  <a:pt x="2013215" y="9334500"/>
                  <a:pt x="1271125" y="8938618"/>
                  <a:pt x="762596" y="8146852"/>
                </a:cubicBezTo>
                <a:cubicBezTo>
                  <a:pt x="254199" y="7354954"/>
                  <a:pt x="0" y="6194029"/>
                  <a:pt x="0" y="4664075"/>
                </a:cubicBezTo>
                <a:cubicBezTo>
                  <a:pt x="0" y="3084645"/>
                  <a:pt x="245930" y="1912475"/>
                  <a:pt x="737791" y="1147565"/>
                </a:cubicBezTo>
                <a:cubicBezTo>
                  <a:pt x="1229784" y="382522"/>
                  <a:pt x="1980142" y="0"/>
                  <a:pt x="2988866" y="0"/>
                </a:cubicBezTo>
                <a:cubicBezTo>
                  <a:pt x="3972719" y="0"/>
                  <a:pt x="4719902" y="399058"/>
                  <a:pt x="5230416" y="1197174"/>
                </a:cubicBezTo>
                <a:cubicBezTo>
                  <a:pt x="5741062" y="1995157"/>
                  <a:pt x="5996385" y="3150791"/>
                  <a:pt x="5996385" y="4664075"/>
                </a:cubicBezTo>
                <a:close/>
                <a:moveTo>
                  <a:pt x="3910807" y="9207500"/>
                </a:moveTo>
                <a:moveTo>
                  <a:pt x="1041797" y="4664075"/>
                </a:moveTo>
                <a:cubicBezTo>
                  <a:pt x="1041797" y="5983156"/>
                  <a:pt x="1196777" y="6943527"/>
                  <a:pt x="1506736" y="7545190"/>
                </a:cubicBezTo>
                <a:cubicBezTo>
                  <a:pt x="1816828" y="8146852"/>
                  <a:pt x="2310871" y="8447683"/>
                  <a:pt x="2988866" y="8447683"/>
                </a:cubicBezTo>
                <a:cubicBezTo>
                  <a:pt x="3675195" y="8447683"/>
                  <a:pt x="4172347" y="8142751"/>
                  <a:pt x="4480322" y="7532886"/>
                </a:cubicBezTo>
                <a:cubicBezTo>
                  <a:pt x="4788297" y="6922890"/>
                  <a:pt x="4942285" y="5966619"/>
                  <a:pt x="4942285" y="4664075"/>
                </a:cubicBezTo>
                <a:cubicBezTo>
                  <a:pt x="4942285" y="3361532"/>
                  <a:pt x="4788297" y="2407378"/>
                  <a:pt x="4480322" y="1801615"/>
                </a:cubicBezTo>
                <a:cubicBezTo>
                  <a:pt x="4172347" y="1195851"/>
                  <a:pt x="3675195" y="892969"/>
                  <a:pt x="2988866" y="892969"/>
                </a:cubicBezTo>
                <a:cubicBezTo>
                  <a:pt x="2310871" y="892969"/>
                  <a:pt x="1816828" y="1191750"/>
                  <a:pt x="1506736" y="1789311"/>
                </a:cubicBezTo>
                <a:cubicBezTo>
                  <a:pt x="1196777" y="2386741"/>
                  <a:pt x="1041797" y="3344995"/>
                  <a:pt x="1041797" y="4664075"/>
                </a:cubicBezTo>
                <a:close/>
                <a:moveTo>
                  <a:pt x="3910807" y="9207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24" name="Freeform 2424"/>
          <p:cNvSpPr/>
          <p:nvPr/>
        </p:nvSpPr>
        <p:spPr>
          <a:xfrm>
            <a:off x="6739281" y="6153036"/>
            <a:ext cx="179522" cy="299085"/>
          </a:xfrm>
          <a:custGeom>
            <a:avLst/>
            <a:gdLst/>
            <a:ahLst/>
            <a:cxnLst/>
            <a:rect l="0" t="0" r="0" b="0"/>
            <a:pathLst>
              <a:path w="5984081" h="9969500">
                <a:moveTo>
                  <a:pt x="3162697" y="7048500"/>
                </a:moveTo>
                <a:cubicBezTo>
                  <a:pt x="2720313" y="7048500"/>
                  <a:pt x="2316162" y="6966809"/>
                  <a:pt x="1950244" y="6803430"/>
                </a:cubicBezTo>
                <a:cubicBezTo>
                  <a:pt x="1584457" y="6640050"/>
                  <a:pt x="1277540" y="6388762"/>
                  <a:pt x="1029494" y="6049566"/>
                </a:cubicBezTo>
                <a:lnTo>
                  <a:pt x="955079" y="6049566"/>
                </a:lnTo>
                <a:cubicBezTo>
                  <a:pt x="1004689" y="6445912"/>
                  <a:pt x="1029494" y="6821620"/>
                  <a:pt x="1029494" y="7176690"/>
                </a:cubicBezTo>
                <a:lnTo>
                  <a:pt x="1029494" y="9969500"/>
                </a:lnTo>
                <a:lnTo>
                  <a:pt x="0" y="9969500"/>
                </a:lnTo>
                <a:lnTo>
                  <a:pt x="0" y="127000"/>
                </a:lnTo>
                <a:lnTo>
                  <a:pt x="837208" y="127000"/>
                </a:lnTo>
                <a:lnTo>
                  <a:pt x="979884" y="1054696"/>
                </a:lnTo>
                <a:lnTo>
                  <a:pt x="1029494" y="1054696"/>
                </a:lnTo>
                <a:cubicBezTo>
                  <a:pt x="1294077" y="682427"/>
                  <a:pt x="1602052" y="413610"/>
                  <a:pt x="1953419" y="248246"/>
                </a:cubicBezTo>
                <a:cubicBezTo>
                  <a:pt x="2304785" y="82749"/>
                  <a:pt x="2707878" y="0"/>
                  <a:pt x="3162697" y="0"/>
                </a:cubicBezTo>
                <a:cubicBezTo>
                  <a:pt x="4063868" y="0"/>
                  <a:pt x="4759391" y="308174"/>
                  <a:pt x="5249267" y="924521"/>
                </a:cubicBezTo>
                <a:cubicBezTo>
                  <a:pt x="5739143" y="1540868"/>
                  <a:pt x="5984081" y="2405394"/>
                  <a:pt x="5984081" y="3518099"/>
                </a:cubicBezTo>
                <a:cubicBezTo>
                  <a:pt x="5984081" y="4634905"/>
                  <a:pt x="5734976" y="5502540"/>
                  <a:pt x="5236765" y="6121004"/>
                </a:cubicBezTo>
                <a:cubicBezTo>
                  <a:pt x="4738687" y="6739335"/>
                  <a:pt x="4047331" y="7048500"/>
                  <a:pt x="3162697" y="7048500"/>
                </a:cubicBezTo>
                <a:close/>
                <a:moveTo>
                  <a:pt x="-1218406" y="6921500"/>
                </a:moveTo>
                <a:moveTo>
                  <a:pt x="3013869" y="874316"/>
                </a:moveTo>
                <a:cubicBezTo>
                  <a:pt x="2319337" y="874316"/>
                  <a:pt x="1817026" y="1066734"/>
                  <a:pt x="1506934" y="1451571"/>
                </a:cubicBezTo>
                <a:cubicBezTo>
                  <a:pt x="1196842" y="1836275"/>
                  <a:pt x="1037696" y="2448521"/>
                  <a:pt x="1029494" y="3288308"/>
                </a:cubicBezTo>
                <a:lnTo>
                  <a:pt x="1029494" y="3517900"/>
                </a:lnTo>
                <a:cubicBezTo>
                  <a:pt x="1029494" y="4473708"/>
                  <a:pt x="1188640" y="5157457"/>
                  <a:pt x="1506934" y="5569149"/>
                </a:cubicBezTo>
                <a:cubicBezTo>
                  <a:pt x="1825228" y="5980708"/>
                  <a:pt x="2335808" y="6186488"/>
                  <a:pt x="3038673" y="6186488"/>
                </a:cubicBezTo>
                <a:cubicBezTo>
                  <a:pt x="3625651" y="6186488"/>
                  <a:pt x="4085497" y="5948628"/>
                  <a:pt x="4418211" y="5472907"/>
                </a:cubicBezTo>
                <a:cubicBezTo>
                  <a:pt x="4751057" y="4997054"/>
                  <a:pt x="4917479" y="4341284"/>
                  <a:pt x="4917479" y="3505597"/>
                </a:cubicBezTo>
                <a:cubicBezTo>
                  <a:pt x="4917479" y="2657475"/>
                  <a:pt x="4751057" y="2006931"/>
                  <a:pt x="4418211" y="1553965"/>
                </a:cubicBezTo>
                <a:cubicBezTo>
                  <a:pt x="4085497" y="1100865"/>
                  <a:pt x="3617383" y="874316"/>
                  <a:pt x="3013869" y="874316"/>
                </a:cubicBezTo>
                <a:close/>
                <a:moveTo>
                  <a:pt x="4955778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25" name="Freeform 2425"/>
          <p:cNvSpPr/>
          <p:nvPr/>
        </p:nvSpPr>
        <p:spPr>
          <a:xfrm>
            <a:off x="6971996" y="6153036"/>
            <a:ext cx="290774" cy="207645"/>
          </a:xfrm>
          <a:custGeom>
            <a:avLst/>
            <a:gdLst/>
            <a:ahLst/>
            <a:cxnLst/>
            <a:rect l="0" t="0" r="0" b="0"/>
            <a:pathLst>
              <a:path w="9692481" h="6921500">
                <a:moveTo>
                  <a:pt x="8662987" y="6921500"/>
                </a:moveTo>
                <a:lnTo>
                  <a:pt x="8662987" y="2499321"/>
                </a:lnTo>
                <a:cubicBezTo>
                  <a:pt x="8662987" y="1957586"/>
                  <a:pt x="8547232" y="1551319"/>
                  <a:pt x="8315722" y="1280518"/>
                </a:cubicBezTo>
                <a:cubicBezTo>
                  <a:pt x="8084211" y="1009717"/>
                  <a:pt x="7724576" y="874316"/>
                  <a:pt x="7236817" y="874316"/>
                </a:cubicBezTo>
                <a:cubicBezTo>
                  <a:pt x="6595996" y="874316"/>
                  <a:pt x="6122590" y="1058334"/>
                  <a:pt x="5816600" y="1426369"/>
                </a:cubicBezTo>
                <a:cubicBezTo>
                  <a:pt x="5510742" y="1794272"/>
                  <a:pt x="5357812" y="2360745"/>
                  <a:pt x="5357812" y="3125788"/>
                </a:cubicBezTo>
                <a:lnTo>
                  <a:pt x="5357812" y="6921500"/>
                </a:lnTo>
                <a:lnTo>
                  <a:pt x="4328517" y="6921500"/>
                </a:lnTo>
                <a:lnTo>
                  <a:pt x="4328517" y="2499321"/>
                </a:lnTo>
                <a:cubicBezTo>
                  <a:pt x="4328517" y="1957586"/>
                  <a:pt x="4212762" y="1551319"/>
                  <a:pt x="3981251" y="1280518"/>
                </a:cubicBezTo>
                <a:cubicBezTo>
                  <a:pt x="3749741" y="1009717"/>
                  <a:pt x="3387989" y="874316"/>
                  <a:pt x="2895997" y="874316"/>
                </a:cubicBezTo>
                <a:cubicBezTo>
                  <a:pt x="2251075" y="874316"/>
                  <a:pt x="1778727" y="1067661"/>
                  <a:pt x="1478954" y="1454349"/>
                </a:cubicBezTo>
                <a:cubicBezTo>
                  <a:pt x="1179314" y="1840905"/>
                  <a:pt x="1029494" y="2474516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100"/>
                </a:lnTo>
                <a:lnTo>
                  <a:pt x="1054298" y="1054100"/>
                </a:lnTo>
                <a:cubicBezTo>
                  <a:pt x="1248635" y="723371"/>
                  <a:pt x="1522478" y="465006"/>
                  <a:pt x="1875829" y="279004"/>
                </a:cubicBezTo>
                <a:cubicBezTo>
                  <a:pt x="2229313" y="93002"/>
                  <a:pt x="2625196" y="0"/>
                  <a:pt x="3063478" y="0"/>
                </a:cubicBezTo>
                <a:cubicBezTo>
                  <a:pt x="4125912" y="0"/>
                  <a:pt x="4820444" y="384440"/>
                  <a:pt x="5147072" y="1153319"/>
                </a:cubicBezTo>
                <a:lnTo>
                  <a:pt x="5196681" y="1153319"/>
                </a:lnTo>
                <a:cubicBezTo>
                  <a:pt x="5399219" y="797851"/>
                  <a:pt x="5692709" y="516798"/>
                  <a:pt x="6077148" y="310158"/>
                </a:cubicBezTo>
                <a:cubicBezTo>
                  <a:pt x="6461720" y="103386"/>
                  <a:pt x="6899936" y="0"/>
                  <a:pt x="7391797" y="0"/>
                </a:cubicBezTo>
                <a:cubicBezTo>
                  <a:pt x="8160808" y="0"/>
                  <a:pt x="8736475" y="197446"/>
                  <a:pt x="9118798" y="592336"/>
                </a:cubicBezTo>
                <a:cubicBezTo>
                  <a:pt x="9501253" y="987227"/>
                  <a:pt x="9692481" y="1618787"/>
                  <a:pt x="9692481" y="2487018"/>
                </a:cubicBezTo>
                <a:lnTo>
                  <a:pt x="9692481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26" name="Freeform 2426"/>
          <p:cNvSpPr/>
          <p:nvPr/>
        </p:nvSpPr>
        <p:spPr>
          <a:xfrm>
            <a:off x="7412515" y="6153036"/>
            <a:ext cx="187338" cy="211455"/>
          </a:xfrm>
          <a:custGeom>
            <a:avLst/>
            <a:gdLst/>
            <a:ahLst/>
            <a:cxnLst/>
            <a:rect l="0" t="0" r="0" b="0"/>
            <a:pathLst>
              <a:path w="6244630" h="7048500">
                <a:moveTo>
                  <a:pt x="6244630" y="3518099"/>
                </a:moveTo>
                <a:cubicBezTo>
                  <a:pt x="6244630" y="4626571"/>
                  <a:pt x="5965561" y="5492089"/>
                  <a:pt x="5407422" y="6114654"/>
                </a:cubicBezTo>
                <a:cubicBezTo>
                  <a:pt x="4849283" y="6737218"/>
                  <a:pt x="4078287" y="7048500"/>
                  <a:pt x="3094434" y="7048500"/>
                </a:cubicBezTo>
                <a:cubicBezTo>
                  <a:pt x="2486686" y="7048500"/>
                  <a:pt x="1947135" y="6905824"/>
                  <a:pt x="1475780" y="6620471"/>
                </a:cubicBezTo>
                <a:cubicBezTo>
                  <a:pt x="1004557" y="6334985"/>
                  <a:pt x="640755" y="5925477"/>
                  <a:pt x="384373" y="5391944"/>
                </a:cubicBezTo>
                <a:cubicBezTo>
                  <a:pt x="128124" y="4858280"/>
                  <a:pt x="0" y="4233665"/>
                  <a:pt x="0" y="3518099"/>
                </a:cubicBezTo>
                <a:cubicBezTo>
                  <a:pt x="0" y="2409495"/>
                  <a:pt x="276952" y="1546027"/>
                  <a:pt x="830858" y="927696"/>
                </a:cubicBezTo>
                <a:cubicBezTo>
                  <a:pt x="1384895" y="309232"/>
                  <a:pt x="2153907" y="0"/>
                  <a:pt x="3137892" y="0"/>
                </a:cubicBezTo>
                <a:cubicBezTo>
                  <a:pt x="4088672" y="0"/>
                  <a:pt x="4844124" y="316442"/>
                  <a:pt x="5404247" y="949325"/>
                </a:cubicBezTo>
                <a:cubicBezTo>
                  <a:pt x="5964502" y="1582209"/>
                  <a:pt x="6244630" y="2438467"/>
                  <a:pt x="6244630" y="3518099"/>
                </a:cubicBezTo>
                <a:close/>
                <a:moveTo>
                  <a:pt x="2690217" y="6921500"/>
                </a:moveTo>
                <a:moveTo>
                  <a:pt x="1066601" y="3517900"/>
                </a:moveTo>
                <a:cubicBezTo>
                  <a:pt x="1066601" y="4386792"/>
                  <a:pt x="1240234" y="5048780"/>
                  <a:pt x="1587500" y="5503863"/>
                </a:cubicBezTo>
                <a:cubicBezTo>
                  <a:pt x="1934766" y="5958946"/>
                  <a:pt x="2445345" y="6186488"/>
                  <a:pt x="3119239" y="6186488"/>
                </a:cubicBezTo>
                <a:cubicBezTo>
                  <a:pt x="3793133" y="6186488"/>
                  <a:pt x="4304705" y="5960005"/>
                  <a:pt x="4653955" y="5507038"/>
                </a:cubicBezTo>
                <a:cubicBezTo>
                  <a:pt x="5003337" y="5053939"/>
                  <a:pt x="5178028" y="4390893"/>
                  <a:pt x="5178028" y="3517900"/>
                </a:cubicBezTo>
                <a:cubicBezTo>
                  <a:pt x="5178028" y="2653242"/>
                  <a:pt x="5003337" y="1996480"/>
                  <a:pt x="4653955" y="1547615"/>
                </a:cubicBezTo>
                <a:cubicBezTo>
                  <a:pt x="4304705" y="1098749"/>
                  <a:pt x="3788966" y="874316"/>
                  <a:pt x="3106737" y="874316"/>
                </a:cubicBezTo>
                <a:cubicBezTo>
                  <a:pt x="2432976" y="874316"/>
                  <a:pt x="1924513" y="1095706"/>
                  <a:pt x="1581348" y="1538486"/>
                </a:cubicBezTo>
                <a:cubicBezTo>
                  <a:pt x="1238184" y="1981134"/>
                  <a:pt x="1066601" y="2640939"/>
                  <a:pt x="1066601" y="3517900"/>
                </a:cubicBezTo>
                <a:close/>
                <a:moveTo>
                  <a:pt x="269041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27" name="Freeform 2427"/>
          <p:cNvSpPr/>
          <p:nvPr/>
        </p:nvSpPr>
        <p:spPr>
          <a:xfrm>
            <a:off x="7653224" y="6153036"/>
            <a:ext cx="170408" cy="207645"/>
          </a:xfrm>
          <a:custGeom>
            <a:avLst/>
            <a:gdLst/>
            <a:ahLst/>
            <a:cxnLst/>
            <a:rect l="0" t="0" r="0" b="0"/>
            <a:pathLst>
              <a:path w="5680273" h="6921500">
                <a:moveTo>
                  <a:pt x="4650978" y="6921500"/>
                </a:moveTo>
                <a:lnTo>
                  <a:pt x="4650978" y="2524125"/>
                </a:lnTo>
                <a:cubicBezTo>
                  <a:pt x="4650978" y="1970088"/>
                  <a:pt x="4524904" y="1556611"/>
                  <a:pt x="4272756" y="1283693"/>
                </a:cubicBezTo>
                <a:cubicBezTo>
                  <a:pt x="4020608" y="1010775"/>
                  <a:pt x="3625783" y="874316"/>
                  <a:pt x="3088283" y="874316"/>
                </a:cubicBezTo>
                <a:cubicBezTo>
                  <a:pt x="2377215" y="874316"/>
                  <a:pt x="1856316" y="1066602"/>
                  <a:pt x="1525587" y="1451174"/>
                </a:cubicBezTo>
                <a:cubicBezTo>
                  <a:pt x="1194858" y="1835746"/>
                  <a:pt x="1029494" y="2470415"/>
                  <a:pt x="1029494" y="3355182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37208" y="127000"/>
                </a:lnTo>
                <a:lnTo>
                  <a:pt x="1004689" y="1054299"/>
                </a:lnTo>
                <a:lnTo>
                  <a:pt x="1054298" y="1054299"/>
                </a:lnTo>
                <a:cubicBezTo>
                  <a:pt x="1265171" y="719469"/>
                  <a:pt x="1560777" y="460045"/>
                  <a:pt x="1941115" y="276027"/>
                </a:cubicBezTo>
                <a:cubicBezTo>
                  <a:pt x="2321454" y="92010"/>
                  <a:pt x="2745184" y="0"/>
                  <a:pt x="3212306" y="0"/>
                </a:cubicBezTo>
                <a:cubicBezTo>
                  <a:pt x="4030794" y="0"/>
                  <a:pt x="4646744" y="197446"/>
                  <a:pt x="5060156" y="592336"/>
                </a:cubicBezTo>
                <a:cubicBezTo>
                  <a:pt x="5473567" y="987227"/>
                  <a:pt x="5680273" y="1618787"/>
                  <a:pt x="5680273" y="2487018"/>
                </a:cubicBezTo>
                <a:lnTo>
                  <a:pt x="5680273" y="6921500"/>
                </a:lnTo>
                <a:close/>
                <a:moveTo>
                  <a:pt x="-1091406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28" name="Freeform 2428"/>
          <p:cNvSpPr/>
          <p:nvPr/>
        </p:nvSpPr>
        <p:spPr>
          <a:xfrm>
            <a:off x="7971522" y="6084837"/>
            <a:ext cx="171152" cy="279654"/>
          </a:xfrm>
          <a:custGeom>
            <a:avLst/>
            <a:gdLst/>
            <a:ahLst/>
            <a:cxnLst/>
            <a:rect l="0" t="0" r="0" b="0"/>
            <a:pathLst>
              <a:path w="5705078" h="9321800">
                <a:moveTo>
                  <a:pt x="5705078" y="6785174"/>
                </a:moveTo>
                <a:cubicBezTo>
                  <a:pt x="5705078" y="7583157"/>
                  <a:pt x="5415690" y="8205457"/>
                  <a:pt x="4836914" y="8652074"/>
                </a:cubicBezTo>
                <a:cubicBezTo>
                  <a:pt x="4258138" y="9098558"/>
                  <a:pt x="3472656" y="9321800"/>
                  <a:pt x="2480469" y="9321800"/>
                </a:cubicBezTo>
                <a:cubicBezTo>
                  <a:pt x="1405599" y="9321800"/>
                  <a:pt x="578776" y="9183291"/>
                  <a:pt x="0" y="8906272"/>
                </a:cubicBezTo>
                <a:lnTo>
                  <a:pt x="0" y="7889280"/>
                </a:lnTo>
                <a:cubicBezTo>
                  <a:pt x="372136" y="8046443"/>
                  <a:pt x="777280" y="8170532"/>
                  <a:pt x="1215430" y="8261549"/>
                </a:cubicBezTo>
                <a:cubicBezTo>
                  <a:pt x="1653712" y="8352433"/>
                  <a:pt x="2087827" y="8397875"/>
                  <a:pt x="2517775" y="8397875"/>
                </a:cubicBezTo>
                <a:cubicBezTo>
                  <a:pt x="3220508" y="8397875"/>
                  <a:pt x="3749609" y="8264525"/>
                  <a:pt x="4105077" y="7997825"/>
                </a:cubicBezTo>
                <a:cubicBezTo>
                  <a:pt x="4460677" y="7731125"/>
                  <a:pt x="4638477" y="7359981"/>
                  <a:pt x="4638477" y="6884393"/>
                </a:cubicBezTo>
                <a:cubicBezTo>
                  <a:pt x="4638477" y="6570200"/>
                  <a:pt x="4575440" y="6312827"/>
                  <a:pt x="4449366" y="6112272"/>
                </a:cubicBezTo>
                <a:cubicBezTo>
                  <a:pt x="4323291" y="5911718"/>
                  <a:pt x="4112419" y="5726708"/>
                  <a:pt x="3816747" y="5557243"/>
                </a:cubicBezTo>
                <a:cubicBezTo>
                  <a:pt x="3521207" y="5387645"/>
                  <a:pt x="3071614" y="5195359"/>
                  <a:pt x="2467967" y="4980385"/>
                </a:cubicBezTo>
                <a:cubicBezTo>
                  <a:pt x="1624608" y="4678495"/>
                  <a:pt x="1022019" y="4320845"/>
                  <a:pt x="660202" y="3907433"/>
                </a:cubicBezTo>
                <a:cubicBezTo>
                  <a:pt x="298516" y="3493890"/>
                  <a:pt x="117673" y="2954272"/>
                  <a:pt x="117673" y="2288580"/>
                </a:cubicBezTo>
                <a:cubicBezTo>
                  <a:pt x="117673" y="1589816"/>
                  <a:pt x="380206" y="1033727"/>
                  <a:pt x="905272" y="620316"/>
                </a:cubicBezTo>
                <a:cubicBezTo>
                  <a:pt x="1430337" y="206772"/>
                  <a:pt x="2124869" y="0"/>
                  <a:pt x="2988866" y="0"/>
                </a:cubicBezTo>
                <a:cubicBezTo>
                  <a:pt x="3890037" y="0"/>
                  <a:pt x="4718910" y="165365"/>
                  <a:pt x="5475486" y="496094"/>
                </a:cubicBezTo>
                <a:lnTo>
                  <a:pt x="5146873" y="1413868"/>
                </a:lnTo>
                <a:cubicBezTo>
                  <a:pt x="4398632" y="1099675"/>
                  <a:pt x="3671027" y="942579"/>
                  <a:pt x="2964061" y="942579"/>
                </a:cubicBezTo>
                <a:cubicBezTo>
                  <a:pt x="2405922" y="942579"/>
                  <a:pt x="1969757" y="1062501"/>
                  <a:pt x="1655564" y="1302346"/>
                </a:cubicBezTo>
                <a:cubicBezTo>
                  <a:pt x="1341371" y="1542191"/>
                  <a:pt x="1184275" y="1875102"/>
                  <a:pt x="1184275" y="2301082"/>
                </a:cubicBezTo>
                <a:cubicBezTo>
                  <a:pt x="1184275" y="2615274"/>
                  <a:pt x="1242153" y="2872648"/>
                  <a:pt x="1357908" y="3073202"/>
                </a:cubicBezTo>
                <a:cubicBezTo>
                  <a:pt x="1473663" y="3273756"/>
                  <a:pt x="1668992" y="3457774"/>
                  <a:pt x="1943894" y="3625255"/>
                </a:cubicBezTo>
                <a:cubicBezTo>
                  <a:pt x="2218796" y="3792736"/>
                  <a:pt x="2639483" y="3977746"/>
                  <a:pt x="3205956" y="4180285"/>
                </a:cubicBezTo>
                <a:cubicBezTo>
                  <a:pt x="4156869" y="4519348"/>
                  <a:pt x="4811117" y="4883217"/>
                  <a:pt x="5168702" y="5271890"/>
                </a:cubicBezTo>
                <a:cubicBezTo>
                  <a:pt x="5526286" y="5660562"/>
                  <a:pt x="5705078" y="6164991"/>
                  <a:pt x="5705078" y="6785174"/>
                </a:cubicBezTo>
                <a:close/>
                <a:moveTo>
                  <a:pt x="1752203" y="91948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29" name="Freeform 2429"/>
          <p:cNvSpPr/>
          <p:nvPr/>
        </p:nvSpPr>
        <p:spPr>
          <a:xfrm>
            <a:off x="8177658" y="6153417"/>
            <a:ext cx="163520" cy="21107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30" name="Freeform 2430"/>
          <p:cNvSpPr/>
          <p:nvPr/>
        </p:nvSpPr>
        <p:spPr>
          <a:xfrm>
            <a:off x="8377087" y="6109602"/>
            <a:ext cx="120735" cy="254889"/>
          </a:xfrm>
          <a:custGeom>
            <a:avLst/>
            <a:gdLst/>
            <a:ahLst/>
            <a:cxnLst/>
            <a:rect l="0" t="0" r="0" b="0"/>
            <a:pathLst>
              <a:path w="4024511" h="8496300">
                <a:moveTo>
                  <a:pt x="3094435" y="7646790"/>
                </a:moveTo>
                <a:cubicBezTo>
                  <a:pt x="3276336" y="7646790"/>
                  <a:pt x="3452019" y="7633362"/>
                  <a:pt x="3621485" y="7606507"/>
                </a:cubicBezTo>
                <a:cubicBezTo>
                  <a:pt x="3790950" y="7579519"/>
                  <a:pt x="3925293" y="7551606"/>
                  <a:pt x="4024511" y="7522766"/>
                </a:cubicBezTo>
                <a:lnTo>
                  <a:pt x="4024511" y="8310365"/>
                </a:lnTo>
                <a:cubicBezTo>
                  <a:pt x="3912857" y="8364075"/>
                  <a:pt x="3748485" y="8408458"/>
                  <a:pt x="3531394" y="8443515"/>
                </a:cubicBezTo>
                <a:cubicBezTo>
                  <a:pt x="3314436" y="8478705"/>
                  <a:pt x="3119173" y="8496300"/>
                  <a:pt x="2945607" y="8496300"/>
                </a:cubicBezTo>
                <a:cubicBezTo>
                  <a:pt x="1630892" y="8496300"/>
                  <a:pt x="973535" y="7803687"/>
                  <a:pt x="973535" y="6418461"/>
                </a:cubicBezTo>
                <a:lnTo>
                  <a:pt x="973535" y="2374702"/>
                </a:lnTo>
                <a:lnTo>
                  <a:pt x="0" y="2374702"/>
                </a:lnTo>
                <a:lnTo>
                  <a:pt x="0" y="1878608"/>
                </a:lnTo>
                <a:lnTo>
                  <a:pt x="973535" y="1450777"/>
                </a:lnTo>
                <a:lnTo>
                  <a:pt x="1407716" y="0"/>
                </a:lnTo>
                <a:lnTo>
                  <a:pt x="2003029" y="0"/>
                </a:lnTo>
                <a:lnTo>
                  <a:pt x="2003029" y="1574800"/>
                </a:lnTo>
                <a:lnTo>
                  <a:pt x="3974902" y="1574800"/>
                </a:lnTo>
                <a:lnTo>
                  <a:pt x="3974902" y="2374702"/>
                </a:lnTo>
                <a:lnTo>
                  <a:pt x="2003029" y="2374702"/>
                </a:lnTo>
                <a:lnTo>
                  <a:pt x="2003029" y="6375202"/>
                </a:lnTo>
                <a:cubicBezTo>
                  <a:pt x="2003029" y="6784645"/>
                  <a:pt x="2100131" y="7098970"/>
                  <a:pt x="2294335" y="7318177"/>
                </a:cubicBezTo>
                <a:cubicBezTo>
                  <a:pt x="2488671" y="7537252"/>
                  <a:pt x="2755371" y="7646790"/>
                  <a:pt x="3094435" y="7646790"/>
                </a:cubicBezTo>
                <a:close/>
                <a:moveTo>
                  <a:pt x="530225" y="83693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31" name="Freeform 2431"/>
          <p:cNvSpPr/>
          <p:nvPr/>
        </p:nvSpPr>
        <p:spPr>
          <a:xfrm>
            <a:off x="8535559" y="6156846"/>
            <a:ext cx="170592" cy="207645"/>
          </a:xfrm>
          <a:custGeom>
            <a:avLst/>
            <a:gdLst/>
            <a:ahLst/>
            <a:cxnLst/>
            <a:rect l="0" t="0" r="0" b="0"/>
            <a:pathLst>
              <a:path w="5686425" h="6921500">
                <a:moveTo>
                  <a:pt x="1041797" y="0"/>
                </a:moveTo>
                <a:lnTo>
                  <a:pt x="1041797" y="4409679"/>
                </a:lnTo>
                <a:cubicBezTo>
                  <a:pt x="1041797" y="4963716"/>
                  <a:pt x="1167870" y="5377194"/>
                  <a:pt x="1420018" y="5650111"/>
                </a:cubicBezTo>
                <a:cubicBezTo>
                  <a:pt x="1672299" y="5923029"/>
                  <a:pt x="2067123" y="6059488"/>
                  <a:pt x="2604492" y="6059488"/>
                </a:cubicBezTo>
                <a:cubicBezTo>
                  <a:pt x="3315560" y="6059488"/>
                  <a:pt x="3835400" y="5865152"/>
                  <a:pt x="4164012" y="5476479"/>
                </a:cubicBezTo>
                <a:cubicBezTo>
                  <a:pt x="4492757" y="5087806"/>
                  <a:pt x="4657129" y="4453136"/>
                  <a:pt x="4657129" y="3572471"/>
                </a:cubicBezTo>
                <a:lnTo>
                  <a:pt x="4657129" y="0"/>
                </a:lnTo>
                <a:lnTo>
                  <a:pt x="5686425" y="0"/>
                </a:lnTo>
                <a:lnTo>
                  <a:pt x="5686425" y="6794500"/>
                </a:lnTo>
                <a:lnTo>
                  <a:pt x="4836914" y="6794500"/>
                </a:lnTo>
                <a:lnTo>
                  <a:pt x="4688086" y="5885855"/>
                </a:lnTo>
                <a:lnTo>
                  <a:pt x="4632325" y="5885855"/>
                </a:lnTo>
                <a:cubicBezTo>
                  <a:pt x="4421452" y="6220685"/>
                  <a:pt x="4128955" y="6477000"/>
                  <a:pt x="3754834" y="6654800"/>
                </a:cubicBezTo>
                <a:cubicBezTo>
                  <a:pt x="3380713" y="6832600"/>
                  <a:pt x="2953874" y="6921500"/>
                  <a:pt x="2474317" y="6921500"/>
                </a:cubicBezTo>
                <a:cubicBezTo>
                  <a:pt x="1647494" y="6921500"/>
                  <a:pt x="1028369" y="6725114"/>
                  <a:pt x="616942" y="6332340"/>
                </a:cubicBezTo>
                <a:cubicBezTo>
                  <a:pt x="205647" y="5939566"/>
                  <a:pt x="0" y="5311048"/>
                  <a:pt x="0" y="4446786"/>
                </a:cubicBezTo>
                <a:lnTo>
                  <a:pt x="0" y="0"/>
                </a:lnTo>
                <a:close/>
                <a:moveTo>
                  <a:pt x="5777508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32" name="Freeform 2432"/>
          <p:cNvSpPr/>
          <p:nvPr/>
        </p:nvSpPr>
        <p:spPr>
          <a:xfrm>
            <a:off x="8770887" y="6153036"/>
            <a:ext cx="117389" cy="207645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33" name="Freeform 2433"/>
          <p:cNvSpPr/>
          <p:nvPr/>
        </p:nvSpPr>
        <p:spPr>
          <a:xfrm>
            <a:off x="8914303" y="6071121"/>
            <a:ext cx="179337" cy="293370"/>
          </a:xfrm>
          <a:custGeom>
            <a:avLst/>
            <a:gdLst/>
            <a:ahLst/>
            <a:cxnLst/>
            <a:rect l="0" t="0" r="0" b="0"/>
            <a:pathLst>
              <a:path w="5977930" h="9779000">
                <a:moveTo>
                  <a:pt x="5004395" y="8742760"/>
                </a:moveTo>
                <a:lnTo>
                  <a:pt x="4948634" y="8742760"/>
                </a:lnTo>
                <a:cubicBezTo>
                  <a:pt x="4473178" y="9433587"/>
                  <a:pt x="3762110" y="9779000"/>
                  <a:pt x="2815431" y="9779000"/>
                </a:cubicBezTo>
                <a:cubicBezTo>
                  <a:pt x="1926563" y="9779000"/>
                  <a:pt x="1235075" y="9474994"/>
                  <a:pt x="740966" y="8866982"/>
                </a:cubicBezTo>
                <a:cubicBezTo>
                  <a:pt x="246988" y="8258837"/>
                  <a:pt x="0" y="7394311"/>
                  <a:pt x="0" y="6273404"/>
                </a:cubicBezTo>
                <a:cubicBezTo>
                  <a:pt x="0" y="5152364"/>
                  <a:pt x="248047" y="4281620"/>
                  <a:pt x="744141" y="3661172"/>
                </a:cubicBezTo>
                <a:cubicBezTo>
                  <a:pt x="1240234" y="3040724"/>
                  <a:pt x="1930598" y="2730500"/>
                  <a:pt x="2815233" y="2730500"/>
                </a:cubicBezTo>
                <a:cubicBezTo>
                  <a:pt x="3737173" y="2730500"/>
                  <a:pt x="4444140" y="3065529"/>
                  <a:pt x="4936133" y="3735586"/>
                </a:cubicBezTo>
                <a:lnTo>
                  <a:pt x="5016698" y="3735586"/>
                </a:lnTo>
                <a:lnTo>
                  <a:pt x="4973241" y="3245446"/>
                </a:lnTo>
                <a:lnTo>
                  <a:pt x="4948436" y="2767608"/>
                </a:lnTo>
                <a:lnTo>
                  <a:pt x="4948436" y="0"/>
                </a:lnTo>
                <a:lnTo>
                  <a:pt x="5977930" y="0"/>
                </a:lnTo>
                <a:lnTo>
                  <a:pt x="5977930" y="9652000"/>
                </a:lnTo>
                <a:lnTo>
                  <a:pt x="5140722" y="9652000"/>
                </a:lnTo>
                <a:close/>
                <a:moveTo>
                  <a:pt x="196056" y="9652000"/>
                </a:moveTo>
                <a:moveTo>
                  <a:pt x="2945606" y="8916988"/>
                </a:moveTo>
                <a:cubicBezTo>
                  <a:pt x="3648340" y="8916988"/>
                  <a:pt x="4157795" y="8725694"/>
                  <a:pt x="4473972" y="8343107"/>
                </a:cubicBezTo>
                <a:cubicBezTo>
                  <a:pt x="4790281" y="7960387"/>
                  <a:pt x="4948436" y="7342849"/>
                  <a:pt x="4948436" y="6490494"/>
                </a:cubicBezTo>
                <a:lnTo>
                  <a:pt x="4948436" y="6273404"/>
                </a:lnTo>
                <a:cubicBezTo>
                  <a:pt x="4948436" y="5309394"/>
                  <a:pt x="4788230" y="4621610"/>
                  <a:pt x="4467820" y="4210050"/>
                </a:cubicBezTo>
                <a:cubicBezTo>
                  <a:pt x="4147410" y="3798359"/>
                  <a:pt x="3635838" y="3592513"/>
                  <a:pt x="2933105" y="3592513"/>
                </a:cubicBezTo>
                <a:cubicBezTo>
                  <a:pt x="2329590" y="3592513"/>
                  <a:pt x="1867628" y="3827331"/>
                  <a:pt x="1547217" y="4296966"/>
                </a:cubicBezTo>
                <a:cubicBezTo>
                  <a:pt x="1226807" y="4766469"/>
                  <a:pt x="1066601" y="5429383"/>
                  <a:pt x="1066601" y="6285707"/>
                </a:cubicBezTo>
                <a:cubicBezTo>
                  <a:pt x="1066601" y="7154598"/>
                  <a:pt x="1225748" y="7810368"/>
                  <a:pt x="1544042" y="8253016"/>
                </a:cubicBezTo>
                <a:cubicBezTo>
                  <a:pt x="1862336" y="8695664"/>
                  <a:pt x="2329524" y="8916988"/>
                  <a:pt x="2945606" y="8916988"/>
                </a:cubicBezTo>
                <a:close/>
                <a:moveTo>
                  <a:pt x="21828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34" name="Freeform 2434"/>
          <p:cNvSpPr/>
          <p:nvPr/>
        </p:nvSpPr>
        <p:spPr>
          <a:xfrm>
            <a:off x="9143113" y="6153417"/>
            <a:ext cx="163520" cy="21107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35" name="Freeform 2435"/>
          <p:cNvSpPr/>
          <p:nvPr/>
        </p:nvSpPr>
        <p:spPr>
          <a:xfrm>
            <a:off x="9337147" y="6156846"/>
            <a:ext cx="191244" cy="295275"/>
          </a:xfrm>
          <a:custGeom>
            <a:avLst/>
            <a:gdLst/>
            <a:ahLst/>
            <a:cxnLst/>
            <a:rect l="0" t="0" r="0" b="0"/>
            <a:pathLst>
              <a:path w="6374805" h="9842500">
                <a:moveTo>
                  <a:pt x="0" y="0"/>
                </a:moveTo>
                <a:lnTo>
                  <a:pt x="1103908" y="0"/>
                </a:lnTo>
                <a:lnTo>
                  <a:pt x="2592189" y="3873897"/>
                </a:lnTo>
                <a:cubicBezTo>
                  <a:pt x="2918685" y="4758135"/>
                  <a:pt x="3121224" y="5396508"/>
                  <a:pt x="3199805" y="5789018"/>
                </a:cubicBezTo>
                <a:lnTo>
                  <a:pt x="3249414" y="5789018"/>
                </a:lnTo>
                <a:cubicBezTo>
                  <a:pt x="3303124" y="5578277"/>
                  <a:pt x="3415771" y="5217782"/>
                  <a:pt x="3587353" y="4707533"/>
                </a:cubicBezTo>
                <a:cubicBezTo>
                  <a:pt x="3758935" y="4197152"/>
                  <a:pt x="4320183" y="2627975"/>
                  <a:pt x="5271095" y="0"/>
                </a:cubicBezTo>
                <a:lnTo>
                  <a:pt x="6374805" y="0"/>
                </a:lnTo>
                <a:lnTo>
                  <a:pt x="3454003" y="7735093"/>
                </a:lnTo>
                <a:cubicBezTo>
                  <a:pt x="3164549" y="8499607"/>
                  <a:pt x="2826544" y="9041937"/>
                  <a:pt x="2439988" y="9362082"/>
                </a:cubicBezTo>
                <a:cubicBezTo>
                  <a:pt x="2053564" y="9682360"/>
                  <a:pt x="1579232" y="9842500"/>
                  <a:pt x="1016992" y="9842500"/>
                </a:cubicBezTo>
                <a:cubicBezTo>
                  <a:pt x="702800" y="9842500"/>
                  <a:pt x="392708" y="9807376"/>
                  <a:pt x="86717" y="9737129"/>
                </a:cubicBezTo>
                <a:lnTo>
                  <a:pt x="86717" y="8912225"/>
                </a:lnTo>
                <a:cubicBezTo>
                  <a:pt x="314127" y="8961834"/>
                  <a:pt x="568391" y="8986639"/>
                  <a:pt x="849511" y="8986639"/>
                </a:cubicBezTo>
                <a:cubicBezTo>
                  <a:pt x="1556478" y="8986639"/>
                  <a:pt x="2060840" y="8589962"/>
                  <a:pt x="2362597" y="7796609"/>
                </a:cubicBezTo>
                <a:lnTo>
                  <a:pt x="2740819" y="6829821"/>
                </a:lnTo>
                <a:close/>
                <a:moveTo>
                  <a:pt x="6781999" y="6794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36" name="Freeform 2436"/>
          <p:cNvSpPr/>
          <p:nvPr/>
        </p:nvSpPr>
        <p:spPr>
          <a:xfrm>
            <a:off x="9644822" y="6084837"/>
            <a:ext cx="178778" cy="275844"/>
          </a:xfrm>
          <a:custGeom>
            <a:avLst/>
            <a:gdLst/>
            <a:ahLst/>
            <a:cxnLst/>
            <a:rect l="0" t="0" r="0" b="0"/>
            <a:pathLst>
              <a:path w="5959276" h="9194800">
                <a:moveTo>
                  <a:pt x="5959276" y="9194800"/>
                </a:moveTo>
                <a:lnTo>
                  <a:pt x="0" y="9194800"/>
                </a:lnTo>
                <a:lnTo>
                  <a:pt x="0" y="8308182"/>
                </a:lnTo>
                <a:lnTo>
                  <a:pt x="2387401" y="5908874"/>
                </a:lnTo>
                <a:cubicBezTo>
                  <a:pt x="3115005" y="5173068"/>
                  <a:pt x="3594563" y="4648134"/>
                  <a:pt x="3826073" y="4334074"/>
                </a:cubicBezTo>
                <a:cubicBezTo>
                  <a:pt x="4057583" y="4019881"/>
                  <a:pt x="4231216" y="3714023"/>
                  <a:pt x="4346972" y="3416499"/>
                </a:cubicBezTo>
                <a:cubicBezTo>
                  <a:pt x="4462727" y="3118843"/>
                  <a:pt x="4520604" y="2798498"/>
                  <a:pt x="4520604" y="2455466"/>
                </a:cubicBezTo>
                <a:cubicBezTo>
                  <a:pt x="4520604" y="1971808"/>
                  <a:pt x="4373827" y="1588427"/>
                  <a:pt x="4080272" y="1305322"/>
                </a:cubicBezTo>
                <a:cubicBezTo>
                  <a:pt x="3786849" y="1022218"/>
                  <a:pt x="3379655" y="880666"/>
                  <a:pt x="2858690" y="880666"/>
                </a:cubicBezTo>
                <a:cubicBezTo>
                  <a:pt x="2482585" y="880666"/>
                  <a:pt x="2126059" y="942711"/>
                  <a:pt x="1789112" y="1066800"/>
                </a:cubicBezTo>
                <a:cubicBezTo>
                  <a:pt x="1452165" y="1190758"/>
                  <a:pt x="1076986" y="1415985"/>
                  <a:pt x="663575" y="1742480"/>
                </a:cubicBezTo>
                <a:lnTo>
                  <a:pt x="117872" y="1041797"/>
                </a:lnTo>
                <a:cubicBezTo>
                  <a:pt x="953029" y="347266"/>
                  <a:pt x="1862534" y="0"/>
                  <a:pt x="2846387" y="0"/>
                </a:cubicBezTo>
                <a:cubicBezTo>
                  <a:pt x="3698081" y="0"/>
                  <a:pt x="4365757" y="218017"/>
                  <a:pt x="4849415" y="654050"/>
                </a:cubicBezTo>
                <a:cubicBezTo>
                  <a:pt x="5333074" y="1090084"/>
                  <a:pt x="5574903" y="1676004"/>
                  <a:pt x="5574903" y="2411810"/>
                </a:cubicBezTo>
                <a:cubicBezTo>
                  <a:pt x="5574903" y="2986353"/>
                  <a:pt x="5413639" y="3554678"/>
                  <a:pt x="5091112" y="4116785"/>
                </a:cubicBezTo>
                <a:cubicBezTo>
                  <a:pt x="4768718" y="4678892"/>
                  <a:pt x="4165137" y="5389828"/>
                  <a:pt x="3280370" y="6249591"/>
                </a:cubicBezTo>
                <a:lnTo>
                  <a:pt x="1295995" y="8190111"/>
                </a:lnTo>
                <a:lnTo>
                  <a:pt x="1295995" y="8239721"/>
                </a:lnTo>
                <a:lnTo>
                  <a:pt x="5959276" y="8239721"/>
                </a:lnTo>
                <a:close/>
                <a:moveTo>
                  <a:pt x="-620117" y="91948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37" name="Freeform 2437"/>
          <p:cNvSpPr/>
          <p:nvPr/>
        </p:nvSpPr>
        <p:spPr>
          <a:xfrm>
            <a:off x="9865076" y="6084837"/>
            <a:ext cx="177480" cy="279654"/>
          </a:xfrm>
          <a:custGeom>
            <a:avLst/>
            <a:gdLst/>
            <a:ahLst/>
            <a:cxnLst/>
            <a:rect l="0" t="0" r="0" b="0"/>
            <a:pathLst>
              <a:path w="5916017" h="9321800">
                <a:moveTo>
                  <a:pt x="0" y="5321499"/>
                </a:moveTo>
                <a:cubicBezTo>
                  <a:pt x="0" y="3539398"/>
                  <a:pt x="346207" y="2206956"/>
                  <a:pt x="1038622" y="1324174"/>
                </a:cubicBezTo>
                <a:cubicBezTo>
                  <a:pt x="1731169" y="441391"/>
                  <a:pt x="2755437" y="0"/>
                  <a:pt x="4111427" y="0"/>
                </a:cubicBezTo>
                <a:cubicBezTo>
                  <a:pt x="4578681" y="0"/>
                  <a:pt x="4946650" y="39291"/>
                  <a:pt x="5215334" y="117872"/>
                </a:cubicBezTo>
                <a:lnTo>
                  <a:pt x="5215334" y="1004690"/>
                </a:lnTo>
                <a:cubicBezTo>
                  <a:pt x="4897041" y="901238"/>
                  <a:pt x="4533238" y="849511"/>
                  <a:pt x="4123928" y="849511"/>
                </a:cubicBezTo>
                <a:cubicBezTo>
                  <a:pt x="3152378" y="849511"/>
                  <a:pt x="2410288" y="1152129"/>
                  <a:pt x="1897658" y="1757363"/>
                </a:cubicBezTo>
                <a:cubicBezTo>
                  <a:pt x="1385028" y="2362597"/>
                  <a:pt x="1103908" y="3313775"/>
                  <a:pt x="1054298" y="4610894"/>
                </a:cubicBezTo>
                <a:lnTo>
                  <a:pt x="1128713" y="4610894"/>
                </a:lnTo>
                <a:cubicBezTo>
                  <a:pt x="1583531" y="3899165"/>
                  <a:pt x="2302867" y="3543300"/>
                  <a:pt x="3286720" y="3543300"/>
                </a:cubicBezTo>
                <a:cubicBezTo>
                  <a:pt x="4101108" y="3543300"/>
                  <a:pt x="4742921" y="3789495"/>
                  <a:pt x="5212159" y="4281885"/>
                </a:cubicBezTo>
                <a:cubicBezTo>
                  <a:pt x="5681398" y="4774275"/>
                  <a:pt x="5916017" y="5442546"/>
                  <a:pt x="5916017" y="6286699"/>
                </a:cubicBezTo>
                <a:cubicBezTo>
                  <a:pt x="5916017" y="7230071"/>
                  <a:pt x="5658644" y="7971764"/>
                  <a:pt x="5143897" y="8511779"/>
                </a:cubicBezTo>
                <a:cubicBezTo>
                  <a:pt x="4629282" y="9051793"/>
                  <a:pt x="3933759" y="9321800"/>
                  <a:pt x="3057327" y="9321800"/>
                </a:cubicBezTo>
                <a:cubicBezTo>
                  <a:pt x="2118849" y="9321800"/>
                  <a:pt x="1374643" y="8969309"/>
                  <a:pt x="824706" y="8264327"/>
                </a:cubicBezTo>
                <a:cubicBezTo>
                  <a:pt x="274902" y="7559345"/>
                  <a:pt x="0" y="6578402"/>
                  <a:pt x="0" y="5321499"/>
                </a:cubicBezTo>
                <a:close/>
                <a:moveTo>
                  <a:pt x="3147814" y="9194800"/>
                </a:moveTo>
                <a:moveTo>
                  <a:pt x="3044825" y="8447485"/>
                </a:moveTo>
                <a:cubicBezTo>
                  <a:pt x="3631935" y="8447485"/>
                  <a:pt x="4087746" y="8262277"/>
                  <a:pt x="4412258" y="7891860"/>
                </a:cubicBezTo>
                <a:cubicBezTo>
                  <a:pt x="4736769" y="7521311"/>
                  <a:pt x="4899025" y="6986257"/>
                  <a:pt x="4899025" y="6286699"/>
                </a:cubicBezTo>
                <a:cubicBezTo>
                  <a:pt x="4899025" y="5686492"/>
                  <a:pt x="4748146" y="5214607"/>
                  <a:pt x="4446389" y="4871046"/>
                </a:cubicBezTo>
                <a:cubicBezTo>
                  <a:pt x="4144632" y="4527484"/>
                  <a:pt x="3693980" y="4355704"/>
                  <a:pt x="3094434" y="4355704"/>
                </a:cubicBezTo>
                <a:cubicBezTo>
                  <a:pt x="2722430" y="4355704"/>
                  <a:pt x="2381382" y="4432300"/>
                  <a:pt x="2071291" y="4585494"/>
                </a:cubicBezTo>
                <a:cubicBezTo>
                  <a:pt x="1761199" y="4738556"/>
                  <a:pt x="1514144" y="4949627"/>
                  <a:pt x="1330127" y="5218708"/>
                </a:cubicBezTo>
                <a:cubicBezTo>
                  <a:pt x="1146241" y="5487790"/>
                  <a:pt x="1054298" y="5767190"/>
                  <a:pt x="1054298" y="6056908"/>
                </a:cubicBezTo>
                <a:cubicBezTo>
                  <a:pt x="1054298" y="6483284"/>
                  <a:pt x="1136981" y="6880688"/>
                  <a:pt x="1302345" y="7249121"/>
                </a:cubicBezTo>
                <a:cubicBezTo>
                  <a:pt x="1467710" y="7617553"/>
                  <a:pt x="1702329" y="7909389"/>
                  <a:pt x="2006203" y="8124627"/>
                </a:cubicBezTo>
                <a:cubicBezTo>
                  <a:pt x="2310077" y="8339866"/>
                  <a:pt x="2656284" y="8447485"/>
                  <a:pt x="3044825" y="8447485"/>
                </a:cubicBezTo>
                <a:close/>
                <a:moveTo>
                  <a:pt x="21828" y="91948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38" name="Freeform 2438"/>
          <p:cNvSpPr/>
          <p:nvPr/>
        </p:nvSpPr>
        <p:spPr>
          <a:xfrm>
            <a:off x="5992027" y="6469647"/>
            <a:ext cx="269378" cy="272034"/>
          </a:xfrm>
          <a:custGeom>
            <a:avLst/>
            <a:gdLst/>
            <a:ahLst/>
            <a:cxnLst/>
            <a:rect l="0" t="0" r="0" b="0"/>
            <a:pathLst>
              <a:path w="8979297" h="9067800">
                <a:moveTo>
                  <a:pt x="4012208" y="9067800"/>
                </a:moveTo>
                <a:lnTo>
                  <a:pt x="936427" y="1029494"/>
                </a:lnTo>
                <a:lnTo>
                  <a:pt x="886818" y="1029494"/>
                </a:lnTo>
                <a:cubicBezTo>
                  <a:pt x="944761" y="1666214"/>
                  <a:pt x="973733" y="2422922"/>
                  <a:pt x="973733" y="3299619"/>
                </a:cubicBezTo>
                <a:lnTo>
                  <a:pt x="973733" y="9067800"/>
                </a:lnTo>
                <a:lnTo>
                  <a:pt x="0" y="9067800"/>
                </a:lnTo>
                <a:lnTo>
                  <a:pt x="0" y="0"/>
                </a:lnTo>
                <a:lnTo>
                  <a:pt x="1587500" y="0"/>
                </a:lnTo>
                <a:lnTo>
                  <a:pt x="4458693" y="7480102"/>
                </a:lnTo>
                <a:lnTo>
                  <a:pt x="4508302" y="7480102"/>
                </a:lnTo>
                <a:lnTo>
                  <a:pt x="7404299" y="0"/>
                </a:lnTo>
                <a:lnTo>
                  <a:pt x="8979297" y="0"/>
                </a:lnTo>
                <a:lnTo>
                  <a:pt x="8979297" y="9067800"/>
                </a:lnTo>
                <a:lnTo>
                  <a:pt x="7925197" y="9067800"/>
                </a:lnTo>
                <a:lnTo>
                  <a:pt x="7925197" y="3225205"/>
                </a:lnTo>
                <a:cubicBezTo>
                  <a:pt x="7925197" y="2555413"/>
                  <a:pt x="7954103" y="1827676"/>
                  <a:pt x="8011915" y="1041996"/>
                </a:cubicBezTo>
                <a:lnTo>
                  <a:pt x="7962305" y="1041996"/>
                </a:lnTo>
                <a:lnTo>
                  <a:pt x="4861918" y="9067800"/>
                </a:lnTo>
                <a:close/>
                <a:moveTo>
                  <a:pt x="-1246385" y="90678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39" name="Freeform 2439"/>
          <p:cNvSpPr/>
          <p:nvPr/>
        </p:nvSpPr>
        <p:spPr>
          <a:xfrm>
            <a:off x="6315369" y="6534417"/>
            <a:ext cx="163520" cy="211074"/>
          </a:xfrm>
          <a:custGeom>
            <a:avLst/>
            <a:gdLst/>
            <a:ahLst/>
            <a:cxnLst/>
            <a:rect l="0" t="0" r="0" b="0"/>
            <a:pathLst>
              <a:path w="5450681" h="7035800">
                <a:moveTo>
                  <a:pt x="4687887" y="6908800"/>
                </a:moveTo>
                <a:lnTo>
                  <a:pt x="4483298" y="5940822"/>
                </a:lnTo>
                <a:lnTo>
                  <a:pt x="4433689" y="5940822"/>
                </a:lnTo>
                <a:cubicBezTo>
                  <a:pt x="4094758" y="6367992"/>
                  <a:pt x="3756819" y="6657314"/>
                  <a:pt x="3419872" y="6808788"/>
                </a:cubicBezTo>
                <a:cubicBezTo>
                  <a:pt x="3082925" y="6960129"/>
                  <a:pt x="2662303" y="7035800"/>
                  <a:pt x="2158008" y="7035800"/>
                </a:cubicBezTo>
                <a:cubicBezTo>
                  <a:pt x="1484114" y="7035800"/>
                  <a:pt x="955939" y="6861969"/>
                  <a:pt x="573484" y="6514307"/>
                </a:cubicBezTo>
                <a:cubicBezTo>
                  <a:pt x="191161" y="6166512"/>
                  <a:pt x="0" y="5671807"/>
                  <a:pt x="0" y="5030193"/>
                </a:cubicBezTo>
                <a:cubicBezTo>
                  <a:pt x="0" y="3655815"/>
                  <a:pt x="1097624" y="2935553"/>
                  <a:pt x="3292872" y="2869407"/>
                </a:cubicBezTo>
                <a:lnTo>
                  <a:pt x="4446191" y="2832100"/>
                </a:lnTo>
                <a:lnTo>
                  <a:pt x="4446191" y="2410818"/>
                </a:lnTo>
                <a:cubicBezTo>
                  <a:pt x="4446191" y="1877947"/>
                  <a:pt x="4331427" y="1484511"/>
                  <a:pt x="4101901" y="1230511"/>
                </a:cubicBezTo>
                <a:cubicBezTo>
                  <a:pt x="3872508" y="976511"/>
                  <a:pt x="3505663" y="849511"/>
                  <a:pt x="3001367" y="849511"/>
                </a:cubicBezTo>
                <a:cubicBezTo>
                  <a:pt x="2434894" y="849511"/>
                  <a:pt x="1794073" y="1023144"/>
                  <a:pt x="1078905" y="1370410"/>
                </a:cubicBezTo>
                <a:lnTo>
                  <a:pt x="762595" y="582811"/>
                </a:lnTo>
                <a:cubicBezTo>
                  <a:pt x="1097425" y="400910"/>
                  <a:pt x="1464336" y="258300"/>
                  <a:pt x="1863328" y="154980"/>
                </a:cubicBezTo>
                <a:cubicBezTo>
                  <a:pt x="2262320" y="51660"/>
                  <a:pt x="2662303" y="0"/>
                  <a:pt x="3063280" y="0"/>
                </a:cubicBezTo>
                <a:cubicBezTo>
                  <a:pt x="3873566" y="0"/>
                  <a:pt x="4474038" y="179851"/>
                  <a:pt x="4864695" y="539552"/>
                </a:cubicBezTo>
                <a:cubicBezTo>
                  <a:pt x="5255352" y="899253"/>
                  <a:pt x="5450681" y="1476045"/>
                  <a:pt x="5450681" y="2269927"/>
                </a:cubicBezTo>
                <a:lnTo>
                  <a:pt x="5450681" y="6908800"/>
                </a:lnTo>
                <a:close/>
                <a:moveTo>
                  <a:pt x="-583009" y="6908800"/>
                </a:moveTo>
                <a:moveTo>
                  <a:pt x="2362597" y="6186290"/>
                </a:moveTo>
                <a:cubicBezTo>
                  <a:pt x="3003418" y="6186290"/>
                  <a:pt x="3506721" y="6010209"/>
                  <a:pt x="3872508" y="5658049"/>
                </a:cubicBezTo>
                <a:cubicBezTo>
                  <a:pt x="4238426" y="5305889"/>
                  <a:pt x="4421386" y="4812904"/>
                  <a:pt x="4421386" y="4179094"/>
                </a:cubicBezTo>
                <a:lnTo>
                  <a:pt x="4421386" y="3563938"/>
                </a:lnTo>
                <a:lnTo>
                  <a:pt x="3391892" y="3607396"/>
                </a:lnTo>
                <a:cubicBezTo>
                  <a:pt x="2573404" y="3636368"/>
                  <a:pt x="1983250" y="3763765"/>
                  <a:pt x="1621433" y="3989586"/>
                </a:cubicBezTo>
                <a:cubicBezTo>
                  <a:pt x="1259747" y="4215408"/>
                  <a:pt x="1078905" y="4566510"/>
                  <a:pt x="1078905" y="5042893"/>
                </a:cubicBezTo>
                <a:cubicBezTo>
                  <a:pt x="1078905" y="5415691"/>
                  <a:pt x="1191551" y="5699456"/>
                  <a:pt x="1416844" y="5894190"/>
                </a:cubicBezTo>
                <a:cubicBezTo>
                  <a:pt x="1642136" y="6088923"/>
                  <a:pt x="1957387" y="6186290"/>
                  <a:pt x="2362597" y="6186290"/>
                </a:cubicBezTo>
                <a:close/>
                <a:moveTo>
                  <a:pt x="139501" y="69088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40" name="Freeform 2440"/>
          <p:cNvSpPr/>
          <p:nvPr/>
        </p:nvSpPr>
        <p:spPr>
          <a:xfrm>
            <a:off x="6541771" y="6534036"/>
            <a:ext cx="117389" cy="207645"/>
          </a:xfrm>
          <a:custGeom>
            <a:avLst/>
            <a:gdLst/>
            <a:ahLst/>
            <a:cxnLst/>
            <a:rect l="0" t="0" r="0" b="0"/>
            <a:pathLst>
              <a:path w="3912989" h="6921500">
                <a:moveTo>
                  <a:pt x="3100586" y="0"/>
                </a:moveTo>
                <a:cubicBezTo>
                  <a:pt x="3402343" y="0"/>
                  <a:pt x="3673144" y="24805"/>
                  <a:pt x="3912989" y="74415"/>
                </a:cubicBezTo>
                <a:lnTo>
                  <a:pt x="3770312" y="1029296"/>
                </a:lnTo>
                <a:cubicBezTo>
                  <a:pt x="3489193" y="967383"/>
                  <a:pt x="3241146" y="936427"/>
                  <a:pt x="3026172" y="936427"/>
                </a:cubicBezTo>
                <a:cubicBezTo>
                  <a:pt x="2476368" y="936427"/>
                  <a:pt x="2006137" y="1159736"/>
                  <a:pt x="1615479" y="1606352"/>
                </a:cubicBezTo>
                <a:cubicBezTo>
                  <a:pt x="1224822" y="2052836"/>
                  <a:pt x="1029494" y="2608925"/>
                  <a:pt x="1029494" y="3274616"/>
                </a:cubicBezTo>
                <a:lnTo>
                  <a:pt x="1029494" y="6921500"/>
                </a:lnTo>
                <a:lnTo>
                  <a:pt x="0" y="6921500"/>
                </a:lnTo>
                <a:lnTo>
                  <a:pt x="0" y="127000"/>
                </a:lnTo>
                <a:lnTo>
                  <a:pt x="849511" y="127000"/>
                </a:lnTo>
                <a:lnTo>
                  <a:pt x="967383" y="1383110"/>
                </a:lnTo>
                <a:lnTo>
                  <a:pt x="1016992" y="1383110"/>
                </a:lnTo>
                <a:cubicBezTo>
                  <a:pt x="1269140" y="940726"/>
                  <a:pt x="1572948" y="599612"/>
                  <a:pt x="1928415" y="359768"/>
                </a:cubicBezTo>
                <a:cubicBezTo>
                  <a:pt x="2284015" y="119923"/>
                  <a:pt x="2674739" y="0"/>
                  <a:pt x="3100586" y="0"/>
                </a:cubicBezTo>
                <a:close/>
                <a:moveTo>
                  <a:pt x="583009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41" name="Freeform 2441"/>
          <p:cNvSpPr/>
          <p:nvPr/>
        </p:nvSpPr>
        <p:spPr>
          <a:xfrm>
            <a:off x="6685187" y="6534036"/>
            <a:ext cx="147339" cy="211455"/>
          </a:xfrm>
          <a:custGeom>
            <a:avLst/>
            <a:gdLst/>
            <a:ahLst/>
            <a:cxnLst/>
            <a:rect l="0" t="0" r="0" b="0"/>
            <a:pathLst>
              <a:path w="4911328" h="7048500">
                <a:moveTo>
                  <a:pt x="3094434" y="7048500"/>
                </a:moveTo>
                <a:cubicBezTo>
                  <a:pt x="2110449" y="7048500"/>
                  <a:pt x="1348713" y="6745553"/>
                  <a:pt x="809228" y="6139657"/>
                </a:cubicBezTo>
                <a:cubicBezTo>
                  <a:pt x="269743" y="5533629"/>
                  <a:pt x="0" y="4676313"/>
                  <a:pt x="0" y="3567708"/>
                </a:cubicBezTo>
                <a:cubicBezTo>
                  <a:pt x="0" y="2430132"/>
                  <a:pt x="273844" y="1551120"/>
                  <a:pt x="821531" y="930672"/>
                </a:cubicBezTo>
                <a:cubicBezTo>
                  <a:pt x="1369351" y="310224"/>
                  <a:pt x="2149739" y="0"/>
                  <a:pt x="3162697" y="0"/>
                </a:cubicBezTo>
                <a:cubicBezTo>
                  <a:pt x="3489193" y="0"/>
                  <a:pt x="3815755" y="35190"/>
                  <a:pt x="4142383" y="105569"/>
                </a:cubicBezTo>
                <a:cubicBezTo>
                  <a:pt x="4469011" y="175816"/>
                  <a:pt x="4725326" y="258432"/>
                  <a:pt x="4911328" y="353418"/>
                </a:cubicBezTo>
                <a:lnTo>
                  <a:pt x="4595019" y="1227733"/>
                </a:lnTo>
                <a:cubicBezTo>
                  <a:pt x="4367741" y="1136849"/>
                  <a:pt x="4119695" y="1061443"/>
                  <a:pt x="3850878" y="1001515"/>
                </a:cubicBezTo>
                <a:cubicBezTo>
                  <a:pt x="3582194" y="941586"/>
                  <a:pt x="3344532" y="911622"/>
                  <a:pt x="3137892" y="911622"/>
                </a:cubicBezTo>
                <a:cubicBezTo>
                  <a:pt x="1757032" y="911622"/>
                  <a:pt x="1066601" y="1792883"/>
                  <a:pt x="1066601" y="3555405"/>
                </a:cubicBezTo>
                <a:cubicBezTo>
                  <a:pt x="1066601" y="4391092"/>
                  <a:pt x="1235075" y="5032375"/>
                  <a:pt x="1572022" y="5479257"/>
                </a:cubicBezTo>
                <a:cubicBezTo>
                  <a:pt x="1908969" y="5926006"/>
                  <a:pt x="2408171" y="6149380"/>
                  <a:pt x="3069630" y="6149380"/>
                </a:cubicBezTo>
                <a:cubicBezTo>
                  <a:pt x="3635970" y="6149380"/>
                  <a:pt x="4216797" y="6027407"/>
                  <a:pt x="4812109" y="5783461"/>
                </a:cubicBezTo>
                <a:lnTo>
                  <a:pt x="4812109" y="6695083"/>
                </a:lnTo>
                <a:cubicBezTo>
                  <a:pt x="4357423" y="6930694"/>
                  <a:pt x="3784865" y="7048500"/>
                  <a:pt x="3094434" y="7048500"/>
                </a:cubicBezTo>
                <a:close/>
                <a:moveTo>
                  <a:pt x="-840184" y="69215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42" name="Freeform 2442"/>
          <p:cNvSpPr/>
          <p:nvPr/>
        </p:nvSpPr>
        <p:spPr>
          <a:xfrm>
            <a:off x="6877165" y="6452121"/>
            <a:ext cx="170408" cy="289560"/>
          </a:xfrm>
          <a:custGeom>
            <a:avLst/>
            <a:gdLst/>
            <a:ahLst/>
            <a:cxnLst/>
            <a:rect l="0" t="0" r="0" b="0"/>
            <a:pathLst>
              <a:path w="5680273" h="9652000">
                <a:moveTo>
                  <a:pt x="4650978" y="9652000"/>
                </a:moveTo>
                <a:lnTo>
                  <a:pt x="4650978" y="5254824"/>
                </a:lnTo>
                <a:cubicBezTo>
                  <a:pt x="4650978" y="4700786"/>
                  <a:pt x="4524904" y="4287375"/>
                  <a:pt x="4272756" y="4014590"/>
                </a:cubicBezTo>
                <a:cubicBezTo>
                  <a:pt x="4020608" y="3741672"/>
                  <a:pt x="3625783" y="3605213"/>
                  <a:pt x="3088283" y="3605213"/>
                </a:cubicBezTo>
                <a:cubicBezTo>
                  <a:pt x="2373114" y="3605213"/>
                  <a:pt x="1851157" y="3799550"/>
                  <a:pt x="1522412" y="4188222"/>
                </a:cubicBezTo>
                <a:cubicBezTo>
                  <a:pt x="1193800" y="4576895"/>
                  <a:pt x="1029494" y="5213615"/>
                  <a:pt x="1029494" y="6098382"/>
                </a:cubicBezTo>
                <a:lnTo>
                  <a:pt x="1029494" y="9652000"/>
                </a:lnTo>
                <a:lnTo>
                  <a:pt x="0" y="9652000"/>
                </a:lnTo>
                <a:lnTo>
                  <a:pt x="0" y="0"/>
                </a:lnTo>
                <a:lnTo>
                  <a:pt x="1029494" y="0"/>
                </a:lnTo>
                <a:lnTo>
                  <a:pt x="1029494" y="2922588"/>
                </a:lnTo>
                <a:cubicBezTo>
                  <a:pt x="1029494" y="3274219"/>
                  <a:pt x="1012957" y="3565856"/>
                  <a:pt x="979884" y="3797499"/>
                </a:cubicBezTo>
                <a:lnTo>
                  <a:pt x="1041797" y="3797499"/>
                </a:lnTo>
                <a:cubicBezTo>
                  <a:pt x="1244467" y="3470871"/>
                  <a:pt x="1532863" y="3213497"/>
                  <a:pt x="1906984" y="3025379"/>
                </a:cubicBezTo>
                <a:cubicBezTo>
                  <a:pt x="2281105" y="2837260"/>
                  <a:pt x="2707944" y="2743200"/>
                  <a:pt x="3187501" y="2743200"/>
                </a:cubicBezTo>
                <a:cubicBezTo>
                  <a:pt x="4018425" y="2743200"/>
                  <a:pt x="4641585" y="2940646"/>
                  <a:pt x="5056981" y="3335536"/>
                </a:cubicBezTo>
                <a:cubicBezTo>
                  <a:pt x="5472509" y="3730295"/>
                  <a:pt x="5680273" y="4357688"/>
                  <a:pt x="5680273" y="5217716"/>
                </a:cubicBezTo>
                <a:lnTo>
                  <a:pt x="5680273" y="9652000"/>
                </a:lnTo>
                <a:close/>
                <a:moveTo>
                  <a:pt x="-1091406" y="9652000"/>
                </a:moveTo>
              </a:path>
            </a:pathLst>
          </a:custGeom>
          <a:solidFill>
            <a:srgbClr val="000000">
              <a:alpha val="100000"/>
            </a:srgbClr>
          </a:solidFill>
          <a:ln w="1524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AD4124A-9946-44AA-A409-14641310A826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15415" y="2132761"/>
            <a:ext cx="4487045" cy="35237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KeywordTaxHTField xmlns="d2702c46-ea31-457a-96fd-e00e235ba8f1">
      <Terms xmlns="http://schemas.microsoft.com/office/infopath/2007/PartnerControls"/>
    </TaxKeywordTaxHTField>
    <m6ff7cc720cd47968e1acc6822a04c2a xmlns="f98906e5-ed58-42b1-96d1-47aa8e093963">
      <Terms xmlns="http://schemas.microsoft.com/office/infopath/2007/PartnerControls"/>
    </m6ff7cc720cd47968e1acc6822a04c2a>
    <TaxCatchAll xmlns="d2702c46-ea31-457a-96fd-e00e235ba8f1" xsi:nil="true"/>
    <ie95326c2bd442c09918ed9a62864bb7 xmlns="f98906e5-ed58-42b1-96d1-47aa8e093963">
      <Terms xmlns="http://schemas.microsoft.com/office/infopath/2007/PartnerControls"/>
    </ie95326c2bd442c09918ed9a62864bb7>
    <j03b514f4e4c42e78d96b527934d8f35 xmlns="f98906e5-ed58-42b1-96d1-47aa8e093963">
      <Terms xmlns="http://schemas.microsoft.com/office/infopath/2007/PartnerControls"/>
    </j03b514f4e4c42e78d96b527934d8f35>
    <_ip_UnifiedCompliancePolicyProperties xmlns="http://schemas.microsoft.com/sharepoint/v3" xsi:nil="true"/>
    <oc6c1a06a62847b6ab91d1d05ce3f6a0 xmlns="f98906e5-ed58-42b1-96d1-47aa8e093963">
      <Terms xmlns="http://schemas.microsoft.com/office/infopath/2007/PartnerControls"/>
    </oc6c1a06a62847b6ab91d1d05ce3f6a0>
    <ld0f678f5e854356add638e3b1bcb1c9 xmlns="f98906e5-ed58-42b1-96d1-47aa8e093963">
      <Terms xmlns="http://schemas.microsoft.com/office/infopath/2007/PartnerControls"/>
    </ld0f678f5e854356add638e3b1bcb1c9>
    <hacea5fee4bb48c7bfcfacc24260f176 xmlns="f98906e5-ed58-42b1-96d1-47aa8e093963">
      <Terms xmlns="http://schemas.microsoft.com/office/infopath/2007/PartnerControls"/>
    </hacea5fee4bb48c7bfcfacc24260f176>
    <WWF_Financial_Year xmlns="f98906e5-ed58-42b1-96d1-47aa8e093963" xsi:nil="true"/>
    <h4cb14bdc83846cfb9e5c2af455732f0 xmlns="f98906e5-ed58-42b1-96d1-47aa8e093963">
      <Terms xmlns="http://schemas.microsoft.com/office/infopath/2007/PartnerControls"/>
    </h4cb14bdc83846cfb9e5c2af455732f0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WWF Document" ma:contentTypeID="0x010100EF3726457B8C4C4892749E6B4865C3FC00DF02DC1F256AA04E96E9895960AAF10D" ma:contentTypeVersion="29" ma:contentTypeDescription="Create a new document." ma:contentTypeScope="" ma:versionID="e939c64f26f69a1f150dfee351888fdd">
  <xsd:schema xmlns:xsd="http://www.w3.org/2001/XMLSchema" xmlns:xs="http://www.w3.org/2001/XMLSchema" xmlns:p="http://schemas.microsoft.com/office/2006/metadata/properties" xmlns:ns1="http://schemas.microsoft.com/sharepoint/v3" xmlns:ns2="d2702c46-ea31-457a-96fd-e00e235ba8f1" xmlns:ns3="f98906e5-ed58-42b1-96d1-47aa8e093963" xmlns:ns4="02cd3014-460a-4f24-9b0e-44f16717fd38" xmlns:ns5="a8770a3f-094e-4c97-bfac-023a00ce03e6" targetNamespace="http://schemas.microsoft.com/office/2006/metadata/properties" ma:root="true" ma:fieldsID="76e5bf38262b1aaed3abe15e3926cb65" ns1:_="" ns2:_="" ns3:_="" ns4:_="" ns5:_="">
    <xsd:import namespace="http://schemas.microsoft.com/sharepoint/v3"/>
    <xsd:import namespace="d2702c46-ea31-457a-96fd-e00e235ba8f1"/>
    <xsd:import namespace="f98906e5-ed58-42b1-96d1-47aa8e093963"/>
    <xsd:import namespace="02cd3014-460a-4f24-9b0e-44f16717fd38"/>
    <xsd:import namespace="a8770a3f-094e-4c97-bfac-023a00ce03e6"/>
    <xsd:element name="properties">
      <xsd:complexType>
        <xsd:sequence>
          <xsd:element name="documentManagement">
            <xsd:complexType>
              <xsd:all>
                <xsd:element ref="ns3:WWF_Financial_Year" minOccurs="0"/>
                <xsd:element ref="ns3:ie95326c2bd442c09918ed9a62864bb7" minOccurs="0"/>
                <xsd:element ref="ns3:j03b514f4e4c42e78d96b527934d8f35" minOccurs="0"/>
                <xsd:element ref="ns2:TaxCatchAll" minOccurs="0"/>
                <xsd:element ref="ns3:hacea5fee4bb48c7bfcfacc24260f176" minOccurs="0"/>
                <xsd:element ref="ns3:m6ff7cc720cd47968e1acc6822a04c2a" minOccurs="0"/>
                <xsd:element ref="ns3:ld0f678f5e854356add638e3b1bcb1c9" minOccurs="0"/>
                <xsd:element ref="ns3:h4cb14bdc83846cfb9e5c2af455732f0" minOccurs="0"/>
                <xsd:element ref="ns3:oc6c1a06a62847b6ab91d1d05ce3f6a0" minOccurs="0"/>
                <xsd:element ref="ns2:TaxKeywordTaxHTField" minOccurs="0"/>
                <xsd:element ref="ns2:TaxCatchAllLabel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1:_ip_UnifiedCompliancePolicyProperties" minOccurs="0"/>
                <xsd:element ref="ns1:_ip_UnifiedCompliancePolicyUIAction" minOccurs="0"/>
                <xsd:element ref="ns4:MediaServiceLocation" minOccurs="0"/>
                <xsd:element ref="ns5:SharedWithUsers" minOccurs="0"/>
                <xsd:element ref="ns5:SharedWithDetails" minOccurs="0"/>
                <xsd:element ref="ns4:MediaServiceAutoKeyPoints" minOccurs="0"/>
                <xsd:element ref="ns4:MediaServiceKeyPoints" minOccurs="0"/>
                <xsd:element ref="ns4:MediaServiceGenerationTime" minOccurs="0"/>
                <xsd:element ref="ns4:MediaServiceEventHashCode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3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3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702c46-ea31-457a-96fd-e00e235ba8f1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c228d25c-fd26-4c29-853b-2987a115c7ce}" ma:internalName="TaxCatchAll" ma:showField="CatchAllData" ma:web="a8770a3f-094e-4c97-bfac-023a00ce03e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5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6" nillable="true" ma:displayName="Taxonomy Catch All Column1" ma:hidden="true" ma:list="{c228d25c-fd26-4c29-853b-2987a115c7ce}" ma:internalName="TaxCatchAllLabel" ma:readOnly="true" ma:showField="CatchAllDataLabel" ma:web="a8770a3f-094e-4c97-bfac-023a00ce03e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8906e5-ed58-42b1-96d1-47aa8e093963" elementFormDefault="qualified">
    <xsd:import namespace="http://schemas.microsoft.com/office/2006/documentManagement/types"/>
    <xsd:import namespace="http://schemas.microsoft.com/office/infopath/2007/PartnerControls"/>
    <xsd:element name="WWF_Financial_Year" ma:index="9" nillable="true" ma:displayName="Financial Year" ma:format="Dropdown" ma:internalName="WWF_Financial_Year">
      <xsd:simpleType>
        <xsd:restriction base="dms:Choice">
          <xsd:enumeration value="FY18"/>
          <xsd:enumeration value="FY19"/>
          <xsd:enumeration value="FY20"/>
        </xsd:restriction>
      </xsd:simpleType>
    </xsd:element>
    <xsd:element name="ie95326c2bd442c09918ed9a62864bb7" ma:index="12" nillable="true" ma:taxonomy="true" ma:internalName="ie95326c2bd442c09918ed9a62864bb7" ma:taxonomyFieldName="WWF_Document_Status" ma:displayName="Document Status" ma:default="" ma:fieldId="{2e95326c-2bd4-42c0-9918-ed9a62864bb7}" ma:sspId="c3182ccb-90f3-424d-b980-d7cd99672c54" ma:termSetId="448c91f8-182c-423c-9253-ac72cb910d8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03b514f4e4c42e78d96b527934d8f35" ma:index="14" nillable="true" ma:taxonomy="true" ma:internalName="j03b514f4e4c42e78d96b527934d8f35" ma:taxonomyFieldName="WWF_Document_Type" ma:displayName="Document Type" ma:default="" ma:fieldId="{303b514f-4e4c-42e7-8d96-b527934d8f35}" ma:sspId="c3182ccb-90f3-424d-b980-d7cd99672c54" ma:termSetId="15a66b75-a5e8-4ef9-89bd-9bbc9f089c6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acea5fee4bb48c7bfcfacc24260f176" ma:index="17" nillable="true" ma:taxonomy="true" ma:internalName="hacea5fee4bb48c7bfcfacc24260f176" ma:taxonomyFieldName="WWF_Goal" ma:displayName="Goal" ma:default="" ma:fieldId="{1acea5fe-e4bb-48c7-bfcf-acc24260f176}" ma:taxonomyMulti="true" ma:sspId="c3182ccb-90f3-424d-b980-d7cd99672c54" ma:termSetId="17c14ec2-7462-4877-96f2-93d281e530e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6ff7cc720cd47968e1acc6822a04c2a" ma:index="19" nillable="true" ma:taxonomy="true" ma:internalName="m6ff7cc720cd47968e1acc6822a04c2a" ma:taxonomyFieldName="WWF_Office" ma:displayName="Office" ma:default="" ma:fieldId="{66ff7cc7-20cd-4796-8e1a-cc6822a04c2a}" ma:sspId="c3182ccb-90f3-424d-b980-d7cd99672c54" ma:termSetId="f7e8d12e-8f3c-426f-aaa3-89a3365cc59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d0f678f5e854356add638e3b1bcb1c9" ma:index="21" nillable="true" ma:taxonomy="true" ma:internalName="ld0f678f5e854356add638e3b1bcb1c9" ma:taxonomyFieldName="WWF_Project_Code" ma:displayName="Project Code" ma:default="" ma:fieldId="{5d0f678f-5e85-4356-add6-38e3b1bcb1c9}" ma:sspId="c3182ccb-90f3-424d-b980-d7cd99672c54" ma:termSetId="82563fe2-67ba-4328-b8bd-be3f1996add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4cb14bdc83846cfb9e5c2af455732f0" ma:index="22" nillable="true" ma:taxonomy="true" ma:internalName="h4cb14bdc83846cfb9e5c2af455732f0" ma:taxonomyFieldName="WWF_Department" ma:displayName="Department" ma:default="" ma:fieldId="{14cb14bd-c838-46cf-b9e5-c2af455732f0}" ma:sspId="c3182ccb-90f3-424d-b980-d7cd99672c54" ma:termSetId="4fc87ecf-5537-4bfe-8379-0dd2754f6cb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c6c1a06a62847b6ab91d1d05ce3f6a0" ma:index="23" nillable="true" ma:taxonomy="true" ma:internalName="oc6c1a06a62847b6ab91d1d05ce3f6a0" ma:taxonomyFieldName="WWF_Sensitivity" ma:displayName="Sensitivity" ma:default="" ma:fieldId="{8c6c1a06-a628-47b6-ab91-d1d05ce3f6a0}" ma:sspId="c3182ccb-90f3-424d-b980-d7cd99672c54" ma:termSetId="5a4201ff-8442-4138-a151-ac3c63cdc601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cd3014-460a-4f24-9b0e-44f16717fd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29" nillable="true" ma:displayName="Tags" ma:internalName="MediaServiceAutoTags" ma:readOnly="true">
      <xsd:simpleType>
        <xsd:restriction base="dms:Text"/>
      </xsd:simpleType>
    </xsd:element>
    <xsd:element name="MediaServiceDateTaken" ma:index="3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3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34" nillable="true" ma:displayName="Location" ma:internalName="MediaServiceLocation" ma:readOnly="true">
      <xsd:simpleType>
        <xsd:restriction base="dms:Text"/>
      </xsd:simpleType>
    </xsd:element>
    <xsd:element name="MediaServiceAutoKeyPoints" ma:index="3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3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4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770a3f-094e-4c97-bfac-023a00ce03e6" elementFormDefault="qualified">
    <xsd:import namespace="http://schemas.microsoft.com/office/2006/documentManagement/types"/>
    <xsd:import namespace="http://schemas.microsoft.com/office/infopath/2007/PartnerControls"/>
    <xsd:element name="SharedWithUsers" ma:index="3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c3182ccb-90f3-424d-b980-d7cd99672c54" ContentTypeId="0x010100EF3726457B8C4C4892749E6B4865C3FC" PreviousValue="false"/>
</file>

<file path=customXml/itemProps1.xml><?xml version="1.0" encoding="utf-8"?>
<ds:datastoreItem xmlns:ds="http://schemas.openxmlformats.org/officeDocument/2006/customXml" ds:itemID="{05A6E69E-19B8-44AD-B162-85C6D9B230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6F0343D-D651-46F2-A38D-5FF3C949FC32}">
  <ds:schemaRefs>
    <ds:schemaRef ds:uri="f98906e5-ed58-42b1-96d1-47aa8e093963"/>
    <ds:schemaRef ds:uri="http://purl.org/dc/elements/1.1/"/>
    <ds:schemaRef ds:uri="http://schemas.microsoft.com/office/2006/metadata/properties"/>
    <ds:schemaRef ds:uri="02cd3014-460a-4f24-9b0e-44f16717fd38"/>
    <ds:schemaRef ds:uri="http://schemas.microsoft.com/sharepoint/v3"/>
    <ds:schemaRef ds:uri="d2702c46-ea31-457a-96fd-e00e235ba8f1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a8770a3f-094e-4c97-bfac-023a00ce03e6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F09D7EF-D331-4262-8F2D-16A48621B2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2702c46-ea31-457a-96fd-e00e235ba8f1"/>
    <ds:schemaRef ds:uri="f98906e5-ed58-42b1-96d1-47aa8e093963"/>
    <ds:schemaRef ds:uri="02cd3014-460a-4f24-9b0e-44f16717fd38"/>
    <ds:schemaRef ds:uri="a8770a3f-094e-4c97-bfac-023a00ce03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F10F78E1-9B30-4731-A01C-60B696B8ECE4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4</Words>
  <Application>Microsoft Office PowerPoint</Application>
  <PresentationFormat>Custom</PresentationFormat>
  <Paragraphs>2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Justin</cp:lastModifiedBy>
  <cp:revision>4</cp:revision>
  <dcterms:modified xsi:type="dcterms:W3CDTF">2022-01-24T18:59:10Z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0x010100EF3726457B8C4C4892749E6B4865C3FC00DF02DC1F256AA04E96E9895960AAF10D</vt:lpwstr>
  </property>
  <property fmtid="{D5CDD505-2E9C-101B-9397-08002B2CF9AE}" pid="3" name="TaxKeyword">
    <vt:lpwstr/>
  </property>
  <property fmtid="{D5CDD505-2E9C-101B-9397-08002B2CF9AE}" pid="4" name="WWF_Department">
    <vt:lpwstr/>
  </property>
  <property fmtid="{D5CDD505-2E9C-101B-9397-08002B2CF9AE}" pid="5" name="WWF_Document_Type">
    <vt:lpwstr/>
  </property>
  <property fmtid="{D5CDD505-2E9C-101B-9397-08002B2CF9AE}" pid="6" name="WWF_Project_Code">
    <vt:lpwstr/>
  </property>
  <property fmtid="{D5CDD505-2E9C-101B-9397-08002B2CF9AE}" pid="7" name="WWF_Goal">
    <vt:lpwstr/>
  </property>
  <property fmtid="{D5CDD505-2E9C-101B-9397-08002B2CF9AE}" pid="8" name="WWF_Office">
    <vt:lpwstr/>
  </property>
  <property fmtid="{D5CDD505-2E9C-101B-9397-08002B2CF9AE}" pid="9" name="WWF_Sensitivity">
    <vt:lpwstr/>
  </property>
  <property fmtid="{D5CDD505-2E9C-101B-9397-08002B2CF9AE}" pid="10" name="WWF_Document_Status">
    <vt:lpwstr/>
  </property>
</Properties>
</file>