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notesSlides/notesSlide17.xml" ContentType="application/vnd.openxmlformats-officedocument.presentationml.notes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9144000" cy="5716588"/>
  <p:notesSz cx="9144000" cy="5716588"/>
  <p:embeddedFontLst>
    <p:embeddedFont>
      <p:font typeface="WWF" pitchFamily="2" charset="0"/>
      <p:regular r:id="rId27"/>
    </p:embeddedFont>
    <p:embeddedFont>
      <p:font typeface="Calibri Light" pitchFamily="34" charset="0"/>
      <p:regular r:id="rId28"/>
      <p:italic r:id="rId29"/>
    </p:embeddedFont>
    <p:embeddedFont>
      <p:font typeface="Calibri" pitchFamily="34" charset="0"/>
      <p:regular r:id="rId30"/>
      <p:bold r:id="rId31"/>
      <p:italic r:id="rId32"/>
      <p:boldItalic r:id="rId33"/>
    </p:embeddedFont>
    <p:embeddedFont>
      <p:font typeface="Muli" pitchFamily="2" charset="0"/>
      <p:regular r:id="rId34"/>
      <p:bold r:id="rId35"/>
      <p:italic r:id="rId36"/>
      <p:boldItalic r:id="rId37"/>
    </p:embeddedFont>
  </p:embeddedFon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C4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6A919F-BA34-AC8C-6D40-DF93449E76AD}" v="13" dt="2022-01-11T10:55:07.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14" autoAdjust="0"/>
  </p:normalViewPr>
  <p:slideViewPr>
    <p:cSldViewPr>
      <p:cViewPr varScale="1">
        <p:scale>
          <a:sx n="114" d="100"/>
          <a:sy n="114" d="100"/>
        </p:scale>
        <p:origin x="-1554" y="-108"/>
      </p:cViewPr>
      <p:guideLst>
        <p:guide orient="horz" pos="180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arsen-Daw" userId="S::mlarsendaw@wwf.org.uk::d1412f5f-2f6e-4676-ae29-f401cd4534a0" providerId="AD" clId="Web-{ED6A919F-BA34-AC8C-6D40-DF93449E76AD}"/>
    <pc:docChg chg="modSld">
      <pc:chgData name="Matt Larsen-Daw" userId="S::mlarsendaw@wwf.org.uk::d1412f5f-2f6e-4676-ae29-f401cd4534a0" providerId="AD" clId="Web-{ED6A919F-BA34-AC8C-6D40-DF93449E76AD}" dt="2022-01-11T10:55:06.036" v="7" actId="20577"/>
      <pc:docMkLst>
        <pc:docMk/>
      </pc:docMkLst>
      <pc:sldChg chg="modSp">
        <pc:chgData name="Matt Larsen-Daw" userId="S::mlarsendaw@wwf.org.uk::d1412f5f-2f6e-4676-ae29-f401cd4534a0" providerId="AD" clId="Web-{ED6A919F-BA34-AC8C-6D40-DF93449E76AD}" dt="2022-01-11T10:55:06.036" v="7" actId="20577"/>
        <pc:sldMkLst>
          <pc:docMk/>
          <pc:sldMk cId="0" sldId="260"/>
        </pc:sldMkLst>
        <pc:spChg chg="mod">
          <ac:chgData name="Matt Larsen-Daw" userId="S::mlarsendaw@wwf.org.uk::d1412f5f-2f6e-4676-ae29-f401cd4534a0" providerId="AD" clId="Web-{ED6A919F-BA34-AC8C-6D40-DF93449E76AD}" dt="2022-01-11T10:55:06.036" v="7" actId="20577"/>
          <ac:spMkLst>
            <pc:docMk/>
            <pc:sldMk cId="0" sldId="260"/>
            <ac:spMk id="96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873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287338"/>
          </a:xfrm>
          <a:prstGeom prst="rect">
            <a:avLst/>
          </a:prstGeom>
        </p:spPr>
        <p:txBody>
          <a:bodyPr vert="horz" lIns="91440" tIns="45720" rIns="91440" bIns="45720" rtlCol="0"/>
          <a:lstStyle>
            <a:lvl1pPr algn="r">
              <a:defRPr sz="1200"/>
            </a:lvl1pPr>
          </a:lstStyle>
          <a:p>
            <a:fld id="{D0346C01-35FC-41A0-BBB1-3717266F4ABE}" type="datetimeFigureOut">
              <a:rPr lang="en-GB" smtClean="0"/>
              <a:pPr/>
              <a:t>11/01/2022</a:t>
            </a:fld>
            <a:endParaRPr lang="en-GB"/>
          </a:p>
        </p:txBody>
      </p:sp>
      <p:sp>
        <p:nvSpPr>
          <p:cNvPr id="4" name="Slide Image Placeholder 3"/>
          <p:cNvSpPr>
            <a:spLocks noGrp="1" noRot="1" noChangeAspect="1"/>
          </p:cNvSpPr>
          <p:nvPr>
            <p:ph type="sldImg" idx="2"/>
          </p:nvPr>
        </p:nvSpPr>
        <p:spPr>
          <a:xfrm>
            <a:off x="3028950" y="714375"/>
            <a:ext cx="3086100" cy="19288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2751138"/>
            <a:ext cx="7315200" cy="2251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5429250"/>
            <a:ext cx="3962400" cy="2873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5429250"/>
            <a:ext cx="3962400" cy="287338"/>
          </a:xfrm>
          <a:prstGeom prst="rect">
            <a:avLst/>
          </a:prstGeom>
        </p:spPr>
        <p:txBody>
          <a:bodyPr vert="horz" lIns="91440" tIns="45720" rIns="91440" bIns="45720" rtlCol="0" anchor="b"/>
          <a:lstStyle>
            <a:lvl1pPr algn="r">
              <a:defRPr sz="1200"/>
            </a:lvl1pPr>
          </a:lstStyle>
          <a:p>
            <a:fld id="{3E5B5A2B-194A-49CB-8331-D099DEEFF7DF}" type="slidenum">
              <a:rPr lang="en-GB" smtClean="0"/>
              <a:pPr/>
              <a:t>‹#›</a:t>
            </a:fld>
            <a:endParaRPr lang="en-GB"/>
          </a:p>
        </p:txBody>
      </p:sp>
    </p:spTree>
    <p:extLst>
      <p:ext uri="{BB962C8B-B14F-4D97-AF65-F5344CB8AC3E}">
        <p14:creationId xmlns:p14="http://schemas.microsoft.com/office/powerpoint/2010/main" xmlns="" val="402330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from Space is a project run by WWF and the British Antarctic Survey. It is asking members of the public to become ‘Walrus Detectives’ to help search through thousands of satellite images taken from space to see if they can spot any walrus.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from Space will be running for five years and provides a unique opportunity for schools to get involved in a real-life wildlife conservation project. Data gathered from the project will go towards improving our understanding of how walrus are affected by climate change, help scientists spot changes over time and help us to work out how best to help these wonderful creatures to thrive.</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Images: </a:t>
            </a:r>
            <a:r>
              <a:rPr lang="en-GB" b="0" i="0">
                <a:solidFill>
                  <a:srgbClr val="23232F"/>
                </a:solidFill>
                <a:effectLst/>
                <a:latin typeface="Muli"/>
              </a:rPr>
              <a:t>© Wim van </a:t>
            </a:r>
            <a:r>
              <a:rPr lang="en-GB" b="0" i="0" err="1">
                <a:solidFill>
                  <a:srgbClr val="23232F"/>
                </a:solidFill>
                <a:effectLst/>
                <a:latin typeface="Muli"/>
              </a:rPr>
              <a:t>Passel</a:t>
            </a:r>
            <a:r>
              <a:rPr lang="en-GB" b="0" i="0">
                <a:solidFill>
                  <a:srgbClr val="23232F"/>
                </a:solidFill>
                <a:effectLst/>
                <a:latin typeface="Muli"/>
              </a:rPr>
              <a:t> / WWF, © Paul Nicklen/National Geographic Stock / WWF-Canada, © Tor Lund, © naturepl.com / Tony Wu / WWF, © Jeff Higdon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a:t>
            </a:fld>
            <a:endParaRPr lang="en-GB"/>
          </a:p>
        </p:txBody>
      </p:sp>
    </p:spTree>
    <p:extLst>
      <p:ext uri="{BB962C8B-B14F-4D97-AF65-F5344CB8AC3E}">
        <p14:creationId xmlns:p14="http://schemas.microsoft.com/office/powerpoint/2010/main" xmlns="" val="16522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greatest threat to walrus is climate change. Warming temperatures are causing the area of sea ice in the Arctic to decrease in size.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rely on the Arctic sea ice for resting between feeding dives in shallow waters and for breeding but warmer temperatures are causing the Arctic sea ice to melt more and more each year.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sea ice is retreating to waters that are now too deep for the walrus to feed. This means that the walrus now need more energy to reach their food, and it also causes coastal areas to become extremely crowded.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have to gather on land in large groups – called a haul out - and go to sea to find food from there instead of from the sea ice.  These ever growing gatherings can be deadly, especially for young calves who can get squashed by large adults.</a:t>
            </a: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10</a:t>
            </a:fld>
            <a:endParaRPr lang="en-GB"/>
          </a:p>
        </p:txBody>
      </p:sp>
    </p:spTree>
    <p:extLst>
      <p:ext uri="{BB962C8B-B14F-4D97-AF65-F5344CB8AC3E}">
        <p14:creationId xmlns:p14="http://schemas.microsoft.com/office/powerpoint/2010/main" xmlns="" val="82468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Climate change isn’t just causing the sea ice to melt, it’s also causing the Arctic Ocean to become more acidic. This is happening because carbon dioxide in the atmosphere is dissolving in the ocean waters. Water and carbon dioxide combine to form a weak acid.</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Oceans becoming more acidic makes it difficult for animals like clams, sea snails and crabs to build their shells. Since these animals are the main prey for walrus it makes it more difficult for the walrus to find as much food.</a:t>
            </a:r>
          </a:p>
          <a:p>
            <a:pPr>
              <a:lnSpc>
                <a:spcPct val="107000"/>
              </a:lnSpc>
              <a:spcAft>
                <a:spcPts val="80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Walrus are also easily disturbed by low flying planes and ships near the coast. They are easily panicked into stampedes which can lead to walrus being injured or killed.</a:t>
            </a:r>
          </a:p>
          <a:p>
            <a:pPr>
              <a:lnSpc>
                <a:spcPct val="107000"/>
              </a:lnSpc>
              <a:spcAft>
                <a:spcPts val="800"/>
              </a:spcAft>
            </a:pPr>
            <a:endPar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Images: </a:t>
            </a:r>
            <a:r>
              <a:rPr lang="en-GB"/>
              <a:t>© Wim van </a:t>
            </a:r>
            <a:r>
              <a:rPr lang="en-GB" err="1"/>
              <a:t>Passel</a:t>
            </a:r>
            <a:r>
              <a:rPr lang="en-GB"/>
              <a:t> / WWF, © Richard Barrett / WWF-UK, © Tom </a:t>
            </a:r>
            <a:r>
              <a:rPr lang="en-GB" err="1"/>
              <a:t>Arnbom</a:t>
            </a:r>
            <a:r>
              <a:rPr lang="en-GB"/>
              <a:t> / WWF-Sweden, © naturepl.com / Tony Wu / WWF, © Jeff Higdon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11</a:t>
            </a:fld>
            <a:endParaRPr lang="en-GB"/>
          </a:p>
        </p:txBody>
      </p:sp>
    </p:spTree>
    <p:extLst>
      <p:ext uri="{BB962C8B-B14F-4D97-AF65-F5344CB8AC3E}">
        <p14:creationId xmlns:p14="http://schemas.microsoft.com/office/powerpoint/2010/main" xmlns="" val="1900784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from Space is a project that aims to count Atlantic and Laptev  walrus populations over five years. This will help scientists to spot changes over time, find out how quickly and how seriously the climate crisis is affecting walrus populations and help us to understand how we can help our wonderful walrus.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It’s important for scientists to measure populations of different species, especially keystone species like walrus, so that we can understand our impact on the natural world. By monitoring animal populations over time, we can identify any changes that might be causing problems for certain ecosystems or for the whole planet.</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How does it work?</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Satellites in space are continuously capturing images of Earth. Using these high-resolution images, we can identify where walrus are, and later estimate how many walrus there are at certain locations.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Satellites do not disturb walrus and it means that we can cover vast areas at once, many of which would normally be difficult and extremely time-consuming to access.</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Using this information from satellite images will help scientists  work out how many walrus we have, what habitats they prefer to be in and work out what is likely to happen to our walrus if the climate continues to warm.</a:t>
            </a: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12</a:t>
            </a:fld>
            <a:endParaRPr lang="en-GB"/>
          </a:p>
        </p:txBody>
      </p:sp>
    </p:spTree>
    <p:extLst>
      <p:ext uri="{BB962C8B-B14F-4D97-AF65-F5344CB8AC3E}">
        <p14:creationId xmlns:p14="http://schemas.microsoft.com/office/powerpoint/2010/main" xmlns="" val="162265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0" i="0">
                <a:effectLst/>
                <a:latin typeface="Blender"/>
              </a:rPr>
              <a:t>Tips when looking for walrus</a:t>
            </a:r>
          </a:p>
          <a:p>
            <a:pPr marL="228600" indent="-228600" algn="l">
              <a:buFont typeface="+mj-lt"/>
              <a:buAutoNum type="arabicPeriod"/>
            </a:pPr>
            <a:r>
              <a:rPr lang="en-GB" b="0" i="0">
                <a:effectLst/>
                <a:latin typeface="Blender"/>
              </a:rPr>
              <a:t>Despite being very big, from space, walrus look very small! Depending on your screen size a walrus can look as small as an ant.</a:t>
            </a:r>
          </a:p>
          <a:p>
            <a:pPr marL="0" indent="0" algn="l">
              <a:buFont typeface="+mj-lt"/>
              <a:buNone/>
            </a:pPr>
            <a:endParaRPr lang="en-GB" b="0" i="0">
              <a:effectLst/>
              <a:latin typeface="Blender"/>
            </a:endParaRPr>
          </a:p>
          <a:p>
            <a:pPr algn="l">
              <a:buFont typeface="+mj-lt"/>
              <a:buNone/>
            </a:pPr>
            <a:r>
              <a:rPr lang="en-GB" b="0" i="0">
                <a:effectLst/>
                <a:latin typeface="Blender"/>
              </a:rPr>
              <a:t>2. Walrus change colour! Walrus vary from a reddish brown to a pale brown and if they have just come out of the cold sea they will look grey!</a:t>
            </a:r>
          </a:p>
          <a:p>
            <a:pPr algn="l">
              <a:buFont typeface="+mj-lt"/>
              <a:buNone/>
            </a:pPr>
            <a:endParaRPr lang="en-GB"/>
          </a:p>
          <a:p>
            <a:pPr algn="l">
              <a:buFont typeface="+mj-lt"/>
              <a:buNone/>
            </a:pPr>
            <a:r>
              <a:rPr lang="en-GB" b="0" i="0">
                <a:effectLst/>
                <a:latin typeface="Blender"/>
              </a:rPr>
              <a:t>3. Can you see the coastline? If the image is just sea – or just land – you will not see any walrus. The groups of walrus, or ‘walrus haul-outs’ we are looking for, will only be on the beach or rocky coastline. </a:t>
            </a:r>
          </a:p>
          <a:p>
            <a:pPr algn="l">
              <a:buFont typeface="+mj-lt"/>
              <a:buNone/>
            </a:pPr>
            <a:endParaRPr lang="en-GB" b="0" i="0">
              <a:effectLst/>
              <a:latin typeface="Blender"/>
            </a:endParaRPr>
          </a:p>
          <a:p>
            <a:pPr algn="l">
              <a:buFont typeface="+mj-lt"/>
              <a:buNone/>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13</a:t>
            </a:fld>
            <a:endParaRPr lang="en-GB"/>
          </a:p>
        </p:txBody>
      </p:sp>
    </p:spTree>
    <p:extLst>
      <p:ext uri="{BB962C8B-B14F-4D97-AF65-F5344CB8AC3E}">
        <p14:creationId xmlns:p14="http://schemas.microsoft.com/office/powerpoint/2010/main" xmlns="" val="2094759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 a look at the following images and see if you can spot any walrus from space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14</a:t>
            </a:fld>
            <a:endParaRPr lang="en-GB"/>
          </a:p>
        </p:txBody>
      </p:sp>
    </p:spTree>
    <p:extLst>
      <p:ext uri="{BB962C8B-B14F-4D97-AF65-F5344CB8AC3E}">
        <p14:creationId xmlns:p14="http://schemas.microsoft.com/office/powerpoint/2010/main" xmlns="" val="309358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 a look at the following images and see if you can spot any walrus from space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15</a:t>
            </a:fld>
            <a:endParaRPr lang="en-GB"/>
          </a:p>
        </p:txBody>
      </p:sp>
    </p:spTree>
    <p:extLst>
      <p:ext uri="{BB962C8B-B14F-4D97-AF65-F5344CB8AC3E}">
        <p14:creationId xmlns:p14="http://schemas.microsoft.com/office/powerpoint/2010/main" xmlns="" val="271503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 a look at the following images and see if you can spot any walrus from space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16</a:t>
            </a:fld>
            <a:endParaRPr lang="en-GB"/>
          </a:p>
        </p:txBody>
      </p:sp>
    </p:spTree>
    <p:extLst>
      <p:ext uri="{BB962C8B-B14F-4D97-AF65-F5344CB8AC3E}">
        <p14:creationId xmlns:p14="http://schemas.microsoft.com/office/powerpoint/2010/main" xmlns="" val="2499488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 a look at the following images and see if you can spot any walrus from space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17</a:t>
            </a:fld>
            <a:endParaRPr lang="en-GB"/>
          </a:p>
        </p:txBody>
      </p:sp>
    </p:spTree>
    <p:extLst>
      <p:ext uri="{BB962C8B-B14F-4D97-AF65-F5344CB8AC3E}">
        <p14:creationId xmlns:p14="http://schemas.microsoft.com/office/powerpoint/2010/main" xmlns="" val="418878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 a look at the following images and see if you can spot any walrus from space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18</a:t>
            </a:fld>
            <a:endParaRPr lang="en-GB"/>
          </a:p>
        </p:txBody>
      </p:sp>
    </p:spTree>
    <p:extLst>
      <p:ext uri="{BB962C8B-B14F-4D97-AF65-F5344CB8AC3E}">
        <p14:creationId xmlns:p14="http://schemas.microsoft.com/office/powerpoint/2010/main" xmlns="" val="190675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 a look at the following images and see if you can spot any walrus from space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Blender"/>
              </a:rPr>
              <a:t>Images: </a:t>
            </a:r>
            <a:r>
              <a:rPr lang="fr-FR" b="0" i="0">
                <a:effectLst/>
                <a:latin typeface="Blender"/>
              </a:rPr>
              <a:t>© Satellite </a:t>
            </a:r>
            <a:r>
              <a:rPr lang="fr-FR" b="0" i="0" err="1">
                <a:effectLst/>
                <a:latin typeface="Blender"/>
              </a:rPr>
              <a:t>imagery</a:t>
            </a:r>
            <a:r>
              <a:rPr lang="fr-FR" b="0" i="0">
                <a:effectLst/>
                <a:latin typeface="Blender"/>
              </a:rPr>
              <a:t> 2021 </a:t>
            </a:r>
            <a:r>
              <a:rPr lang="fr-FR" b="0" i="0" err="1">
                <a:effectLst/>
                <a:latin typeface="Blender"/>
              </a:rPr>
              <a:t>Maxar</a:t>
            </a:r>
            <a:r>
              <a:rPr lang="fr-FR" b="0" i="0">
                <a:effectLst/>
                <a:latin typeface="Blender"/>
              </a:rPr>
              <a:t> Technologies</a:t>
            </a:r>
            <a:endParaRPr lang="en-GB" b="0" i="0">
              <a:effectLst/>
              <a:latin typeface="Blender"/>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19</a:t>
            </a:fld>
            <a:endParaRPr lang="en-GB"/>
          </a:p>
        </p:txBody>
      </p:sp>
    </p:spTree>
    <p:extLst>
      <p:ext uri="{BB962C8B-B14F-4D97-AF65-F5344CB8AC3E}">
        <p14:creationId xmlns:p14="http://schemas.microsoft.com/office/powerpoint/2010/main" xmlns="" val="125588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are mammals, which means they are animals with fur or hair that feed milk to their young.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are marine mammals related to seals and sea lions. They are recognisable from their huge tusks and distinctive whisker moustaches!</a:t>
            </a:r>
          </a:p>
          <a:p>
            <a:pPr>
              <a:lnSpc>
                <a:spcPct val="107000"/>
              </a:lnSpc>
              <a:spcAft>
                <a:spcPts val="800"/>
              </a:spcAft>
            </a:pPr>
            <a:r>
              <a:rPr lang="en-GB" sz="120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All walrus are the same species, however there two main 'subspecies' - kinds of walrus that have evolved slightly differently in different parts of the world over thousands of years. These two main subspecies are the Pacific and the Atlantic walrus.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Pacific walrus are larger than the Atlantic walrus. They can be up to 3.6m long and weigh up to 1,500kg about the same weight as a medium sized car!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It’s thought that there are around 225,000 walrus in the wild.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These walrus numbers have mostly been counted from planes flying over the Arctic</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It’s difficult to get an accurate number because walrus live in remote locations and can be found on sea ice, land and in the water, making them tough to spot! When walrus are on land they tend to pile on top of each other making it very difficult to count the individual animals.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also have lots of knowledge about walrus and their numbers from Indigenous people who live in the Arctic. They have passed down this information to new generations over thousands of years.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Images: © Wim van </a:t>
            </a:r>
            <a:r>
              <a:rPr lang="en-GB" err="1"/>
              <a:t>Passel</a:t>
            </a:r>
            <a:r>
              <a:rPr lang="en-GB"/>
              <a:t> / WWF, © Richard Barrett / WWF-UK, © Tom </a:t>
            </a:r>
            <a:r>
              <a:rPr lang="en-GB" err="1"/>
              <a:t>Arnbom</a:t>
            </a:r>
            <a:r>
              <a:rPr lang="en-GB"/>
              <a:t> / WWF-Sweden, © naturepl.com / Tony Wu / WWF, © Jeff Higdon</a:t>
            </a:r>
          </a:p>
        </p:txBody>
      </p:sp>
      <p:sp>
        <p:nvSpPr>
          <p:cNvPr id="4" name="Slide Number Placeholder 3"/>
          <p:cNvSpPr>
            <a:spLocks noGrp="1"/>
          </p:cNvSpPr>
          <p:nvPr>
            <p:ph type="sldNum" sz="quarter" idx="5"/>
          </p:nvPr>
        </p:nvSpPr>
        <p:spPr/>
        <p:txBody>
          <a:bodyPr/>
          <a:lstStyle/>
          <a:p>
            <a:fld id="{3E5B5A2B-194A-49CB-8331-D099DEEFF7DF}" type="slidenum">
              <a:rPr lang="en-GB" smtClean="0"/>
              <a:pPr/>
              <a:t>2</a:t>
            </a:fld>
            <a:endParaRPr lang="en-GB"/>
          </a:p>
        </p:txBody>
      </p:sp>
    </p:spTree>
    <p:extLst>
      <p:ext uri="{BB962C8B-B14F-4D97-AF65-F5344CB8AC3E}">
        <p14:creationId xmlns:p14="http://schemas.microsoft.com/office/powerpoint/2010/main" xmlns="" val="2698959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from Space needs your help!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Play Walrus from Space introduction video (1:14) https://www.youtube.com/watch?v=qTg5oircxrw&amp;t=69s</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You can become ‘walrus detectives’ and help search for walrus in the thousands of images that will be gathered by satellites over five years.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You can also take part in our Walrus from Space class activities to learn even more about our wonderful walrus and download our Walrus Detectives certificate for your class. </a:t>
            </a: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20</a:t>
            </a:fld>
            <a:endParaRPr lang="en-GB"/>
          </a:p>
        </p:txBody>
      </p:sp>
    </p:spTree>
    <p:extLst>
      <p:ext uri="{BB962C8B-B14F-4D97-AF65-F5344CB8AC3E}">
        <p14:creationId xmlns:p14="http://schemas.microsoft.com/office/powerpoint/2010/main" xmlns="" val="7196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live near the north pole in an area we call the Arctic and the sub Arctic.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This is a map of the Arctic, a view of the Earth from the North pole! The Arctic is a huge area of sea ice surrounded by land. Temperatures in the Arctic can get as low as -60°C.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Even though it can be extremely chilly, the Arctic is a very important habitat for many different animals including polar bears, narwhals, arctic foxes, whales, seals, birds and lots of different invertebrates (animals without backbones).</a:t>
            </a: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3</a:t>
            </a:fld>
            <a:endParaRPr lang="en-GB"/>
          </a:p>
        </p:txBody>
      </p:sp>
    </p:spTree>
    <p:extLst>
      <p:ext uri="{BB962C8B-B14F-4D97-AF65-F5344CB8AC3E}">
        <p14:creationId xmlns:p14="http://schemas.microsoft.com/office/powerpoint/2010/main" xmlns="" val="3571324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spend their lives on land and in the water so they have adaptations to suit both of these different environments.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Life in the water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Animals lose heat faster in water than they do in air, so walrus have a thick layer of blubber beneath their skin to keep them warm in the chilly polar waters.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Walrus can hold their breath for around 10 minutes underwater which enables them to search for food without having to come up for air! They also</a:t>
            </a: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have lots of whiskers on their snout, which are highly sensitive, and help them find food on the sea floor.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Walrus are usually a cinnamon-brown colour but they can look almost white after a long swim in cold water. This is due to blood vessels near the skin getting narrower to save body heat.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Images: © Norbert Rosing/National Geographic Stock / WWF-Canada, </a:t>
            </a:r>
            <a:r>
              <a:rPr lang="en-GB" b="0" i="0">
                <a:solidFill>
                  <a:srgbClr val="23232F"/>
                </a:solidFill>
                <a:effectLst/>
                <a:latin typeface="Muli"/>
              </a:rPr>
              <a:t>© Wim van </a:t>
            </a:r>
            <a:r>
              <a:rPr lang="en-GB" b="0" i="0" err="1">
                <a:solidFill>
                  <a:srgbClr val="23232F"/>
                </a:solidFill>
                <a:effectLst/>
                <a:latin typeface="Muli"/>
              </a:rPr>
              <a:t>Passel</a:t>
            </a:r>
            <a:r>
              <a:rPr lang="en-GB" b="0" i="0">
                <a:solidFill>
                  <a:srgbClr val="23232F"/>
                </a:solidFill>
                <a:effectLst/>
                <a:latin typeface="Muli"/>
              </a:rPr>
              <a:t> / WWF, © Richard Barrett / WWF-UK, © Tor Lund, © naturepl.com / Tony Wu / WWF</a:t>
            </a:r>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4</a:t>
            </a:fld>
            <a:endParaRPr lang="en-GB"/>
          </a:p>
        </p:txBody>
      </p:sp>
    </p:spTree>
    <p:extLst>
      <p:ext uri="{BB962C8B-B14F-4D97-AF65-F5344CB8AC3E}">
        <p14:creationId xmlns:p14="http://schemas.microsoft.com/office/powerpoint/2010/main" xmlns="" val="359774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Both male and female walrus have large tusks. Q: What might these be used for?</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Walrus use their tusks to help them haul themselves out of the water and onto sea ice. Their tusks are also used for fighting with other walruses, and defence against predators.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tusks are really just their canine teeth – the pointy teeth we, and other mammals, have at the front of our mouths. Walrus tusks can grow up to 1m long and weigh 5kg in large males. Female walrus have smaller tusks that are up to 80 cm long but that’s still pretty huge! Can you imagine if your canine teeth were 80 cm long?</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Images: © Alexei </a:t>
            </a:r>
            <a:r>
              <a:rPr lang="en-GB" sz="1200" err="1">
                <a:effectLst/>
                <a:latin typeface="Calibri" panose="020F0502020204030204" pitchFamily="34" charset="0"/>
                <a:ea typeface="Calibri" panose="020F0502020204030204" pitchFamily="34" charset="0"/>
                <a:cs typeface="Times New Roman" panose="02020603050405020304" pitchFamily="18" charset="0"/>
              </a:rPr>
              <a:t>Ebel</a:t>
            </a:r>
            <a:r>
              <a:rPr lang="en-GB" sz="1200">
                <a:effectLst/>
                <a:latin typeface="Calibri" panose="020F0502020204030204" pitchFamily="34" charset="0"/>
                <a:ea typeface="Calibri" panose="020F0502020204030204" pitchFamily="34" charset="0"/>
                <a:cs typeface="Times New Roman" panose="02020603050405020304" pitchFamily="18" charset="0"/>
              </a:rPr>
              <a:t> / WWF-Canon, </a:t>
            </a:r>
            <a:r>
              <a:rPr lang="en-GB"/>
              <a:t>© Richard Barrett / WWF-UK, © Alexei </a:t>
            </a:r>
            <a:r>
              <a:rPr lang="en-GB" err="1"/>
              <a:t>Ebel</a:t>
            </a:r>
            <a:r>
              <a:rPr lang="en-GB"/>
              <a:t> / WWF-Canon, © Jeff Higdon, © Tom </a:t>
            </a:r>
            <a:r>
              <a:rPr lang="en-GB" err="1"/>
              <a:t>Arnbom</a:t>
            </a:r>
            <a:r>
              <a:rPr lang="en-GB"/>
              <a:t> / WWF-Sweden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5</a:t>
            </a:fld>
            <a:endParaRPr lang="en-GB"/>
          </a:p>
        </p:txBody>
      </p:sp>
    </p:spTree>
    <p:extLst>
      <p:ext uri="{BB962C8B-B14F-4D97-AF65-F5344CB8AC3E}">
        <p14:creationId xmlns:p14="http://schemas.microsoft.com/office/powerpoint/2010/main" xmlns="" val="171298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Q: What do walrus eat?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A: Walrus are carnivores which means they eat other animals. They like to eat invertebrates like clams, worms, snails, soft shell crabs, shrimp and sea cucumbers. In just one dive, one walrus can eat over 60 clams!</a:t>
            </a:r>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 </a:t>
            </a:r>
            <a:r>
              <a:rPr lang="en-GB" err="1"/>
              <a:t>Yulia</a:t>
            </a:r>
            <a:r>
              <a:rPr lang="en-GB"/>
              <a:t> </a:t>
            </a:r>
            <a:r>
              <a:rPr lang="en-GB" err="1"/>
              <a:t>Bogomolova</a:t>
            </a:r>
            <a:r>
              <a:rPr lang="en-GB"/>
              <a:t> / WWF-Russia, </a:t>
            </a:r>
            <a:r>
              <a:rPr lang="en-GB" sz="1200" b="0" i="0">
                <a:solidFill>
                  <a:srgbClr val="23232F"/>
                </a:solidFill>
                <a:effectLst/>
                <a:latin typeface="Muli"/>
              </a:rPr>
              <a:t>© </a:t>
            </a:r>
            <a:r>
              <a:rPr lang="en-GB" sz="1200" b="0" i="0" err="1">
                <a:solidFill>
                  <a:srgbClr val="23232F"/>
                </a:solidFill>
                <a:effectLst/>
                <a:latin typeface="Muli"/>
              </a:rPr>
              <a:t>BDH</a:t>
            </a:r>
            <a:r>
              <a:rPr lang="en-GB" sz="1200" b="0" i="0">
                <a:solidFill>
                  <a:srgbClr val="23232F"/>
                </a:solidFill>
                <a:effectLst/>
                <a:latin typeface="Muli"/>
              </a:rPr>
              <a:t> Creative / Silverback/Netflix, </a:t>
            </a:r>
            <a:r>
              <a:rPr lang="en-GB" b="0" i="0">
                <a:solidFill>
                  <a:srgbClr val="23232F"/>
                </a:solidFill>
                <a:effectLst/>
                <a:latin typeface="Muli"/>
              </a:rPr>
              <a:t>© Jürgen Freund / WWF </a:t>
            </a:r>
            <a:endParaRPr lang="en-GB" sz="1200" b="0" i="0">
              <a:solidFill>
                <a:srgbClr val="23232F"/>
              </a:solidFill>
              <a:effectLst/>
              <a:latin typeface="Muli"/>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6</a:t>
            </a:fld>
            <a:endParaRPr lang="en-GB"/>
          </a:p>
        </p:txBody>
      </p:sp>
    </p:spTree>
    <p:extLst>
      <p:ext uri="{BB962C8B-B14F-4D97-AF65-F5344CB8AC3E}">
        <p14:creationId xmlns:p14="http://schemas.microsoft.com/office/powerpoint/2010/main" xmlns="" val="1369081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But they don’t just eat clams and invertebrates. Walrus are ‘opportunistic predators’. This means they eat whatever they can find rather than having one particular prey that they always eat. For example some walrus </a:t>
            </a: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may prey on seals, small whales and even seabirds if they need to.</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are very large so they have few natural predators but young walrus calves can be preyed upon by polar bears and orca.</a:t>
            </a:r>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 </a:t>
            </a:r>
            <a:r>
              <a:rPr lang="en-GB" err="1"/>
              <a:t>Yulia</a:t>
            </a:r>
            <a:r>
              <a:rPr lang="en-GB"/>
              <a:t> </a:t>
            </a:r>
            <a:r>
              <a:rPr lang="en-GB" err="1"/>
              <a:t>Bogomolova</a:t>
            </a:r>
            <a:r>
              <a:rPr lang="en-GB"/>
              <a:t> / WWF-Russia, </a:t>
            </a:r>
            <a:r>
              <a:rPr lang="en-GB" sz="1200" b="0" i="0">
                <a:solidFill>
                  <a:srgbClr val="23232F"/>
                </a:solidFill>
                <a:effectLst/>
                <a:latin typeface="Muli"/>
              </a:rPr>
              <a:t>© </a:t>
            </a:r>
            <a:r>
              <a:rPr lang="en-GB" sz="1200" b="0" i="0" err="1">
                <a:solidFill>
                  <a:srgbClr val="23232F"/>
                </a:solidFill>
                <a:effectLst/>
                <a:latin typeface="Muli"/>
              </a:rPr>
              <a:t>BDH</a:t>
            </a:r>
            <a:r>
              <a:rPr lang="en-GB" sz="1200" b="0" i="0">
                <a:solidFill>
                  <a:srgbClr val="23232F"/>
                </a:solidFill>
                <a:effectLst/>
                <a:latin typeface="Muli"/>
              </a:rPr>
              <a:t> Creative / Silverback/Netflix, </a:t>
            </a:r>
            <a:r>
              <a:rPr lang="en-GB" b="0" i="0">
                <a:solidFill>
                  <a:srgbClr val="23232F"/>
                </a:solidFill>
                <a:effectLst/>
                <a:latin typeface="Muli"/>
              </a:rPr>
              <a:t>© Jürgen Freund / WWF, © Tom </a:t>
            </a:r>
            <a:r>
              <a:rPr lang="en-GB" b="0" i="0" err="1">
                <a:solidFill>
                  <a:srgbClr val="23232F"/>
                </a:solidFill>
                <a:effectLst/>
                <a:latin typeface="Muli"/>
              </a:rPr>
              <a:t>Vierus</a:t>
            </a:r>
            <a:r>
              <a:rPr lang="en-GB" b="0" i="0">
                <a:solidFill>
                  <a:srgbClr val="23232F"/>
                </a:solidFill>
                <a:effectLst/>
                <a:latin typeface="Muli"/>
              </a:rPr>
              <a:t> / WWF-US, © </a:t>
            </a:r>
            <a:r>
              <a:rPr lang="en-GB" b="0" i="0" err="1">
                <a:solidFill>
                  <a:srgbClr val="23232F"/>
                </a:solidFill>
                <a:effectLst/>
                <a:latin typeface="Muli"/>
              </a:rPr>
              <a:t>Meridith</a:t>
            </a:r>
            <a:r>
              <a:rPr lang="en-GB" b="0" i="0">
                <a:solidFill>
                  <a:srgbClr val="23232F"/>
                </a:solidFill>
                <a:effectLst/>
                <a:latin typeface="Muli"/>
              </a:rPr>
              <a:t>  Kohut / WWF-US, © </a:t>
            </a:r>
            <a:r>
              <a:rPr lang="en-GB" b="0" i="0" err="1">
                <a:solidFill>
                  <a:srgbClr val="23232F"/>
                </a:solidFill>
                <a:effectLst/>
                <a:latin typeface="Muli"/>
              </a:rPr>
              <a:t>Staffan</a:t>
            </a:r>
            <a:r>
              <a:rPr lang="en-GB" b="0" i="0">
                <a:solidFill>
                  <a:srgbClr val="23232F"/>
                </a:solidFill>
                <a:effectLst/>
                <a:latin typeface="Muli"/>
              </a:rPr>
              <a:t> </a:t>
            </a:r>
            <a:r>
              <a:rPr lang="en-GB" b="0" i="0" err="1">
                <a:solidFill>
                  <a:srgbClr val="23232F"/>
                </a:solidFill>
                <a:effectLst/>
                <a:latin typeface="Muli"/>
              </a:rPr>
              <a:t>Widstrand</a:t>
            </a:r>
            <a:r>
              <a:rPr lang="en-GB" b="0" i="0">
                <a:solidFill>
                  <a:srgbClr val="23232F"/>
                </a:solidFill>
                <a:effectLst/>
                <a:latin typeface="Muli"/>
              </a:rPr>
              <a:t> / Wild Wonders of China / WWF, © Tom </a:t>
            </a:r>
            <a:r>
              <a:rPr lang="en-GB" b="0" i="0" err="1">
                <a:solidFill>
                  <a:srgbClr val="23232F"/>
                </a:solidFill>
                <a:effectLst/>
                <a:latin typeface="Muli"/>
              </a:rPr>
              <a:t>Arnbom</a:t>
            </a:r>
            <a:r>
              <a:rPr lang="en-GB" b="0" i="0">
                <a:solidFill>
                  <a:srgbClr val="23232F"/>
                </a:solidFill>
                <a:effectLst/>
                <a:latin typeface="Muli"/>
              </a:rPr>
              <a:t> / WWF-Sweden, © Richard Barrett / WWF-UK, © Natalie Bowes / WWF-Canada, © Ola </a:t>
            </a:r>
            <a:r>
              <a:rPr lang="en-GB" b="0" i="0" err="1">
                <a:solidFill>
                  <a:srgbClr val="23232F"/>
                </a:solidFill>
                <a:effectLst/>
                <a:latin typeface="Muli"/>
              </a:rPr>
              <a:t>Jennersten</a:t>
            </a:r>
            <a:r>
              <a:rPr lang="en-GB" b="0" i="0">
                <a:solidFill>
                  <a:srgbClr val="23232F"/>
                </a:solidFill>
                <a:effectLst/>
                <a:latin typeface="Muli"/>
              </a:rPr>
              <a:t> / WWF-Sweden </a:t>
            </a:r>
            <a:endParaRPr lang="en-GB" sz="1200" b="0" i="0">
              <a:solidFill>
                <a:srgbClr val="23232F"/>
              </a:solidFill>
              <a:effectLst/>
              <a:latin typeface="Muli"/>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7</a:t>
            </a:fld>
            <a:endParaRPr lang="en-GB"/>
          </a:p>
        </p:txBody>
      </p:sp>
    </p:spTree>
    <p:extLst>
      <p:ext uri="{BB962C8B-B14F-4D97-AF65-F5344CB8AC3E}">
        <p14:creationId xmlns:p14="http://schemas.microsoft.com/office/powerpoint/2010/main" xmlns="" val="98659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are a </a:t>
            </a:r>
            <a:r>
              <a:rPr lang="en-GB" sz="1200" b="1">
                <a:effectLst/>
                <a:latin typeface="Calibri" panose="020F0502020204030204" pitchFamily="34" charset="0"/>
                <a:ea typeface="Calibri" panose="020F0502020204030204" pitchFamily="34" charset="0"/>
                <a:cs typeface="Times New Roman" panose="02020603050405020304" pitchFamily="18" charset="0"/>
              </a:rPr>
              <a:t>keystone species </a:t>
            </a:r>
            <a:r>
              <a:rPr lang="en-GB" sz="1200">
                <a:effectLst/>
                <a:latin typeface="Calibri" panose="020F0502020204030204" pitchFamily="34" charset="0"/>
                <a:ea typeface="Calibri" panose="020F0502020204030204" pitchFamily="34" charset="0"/>
                <a:cs typeface="Times New Roman" panose="02020603050405020304" pitchFamily="18" charset="0"/>
              </a:rPr>
              <a:t>in the Arctic. This means that they have a very large impact on the environment they live in.</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Walrus have such a great impact on the </a:t>
            </a:r>
            <a:r>
              <a:rPr lang="en-GB" sz="1200" b="0">
                <a:effectLst/>
                <a:latin typeface="Calibri" panose="020F0502020204030204" pitchFamily="34" charset="0"/>
                <a:ea typeface="Calibri" panose="020F0502020204030204" pitchFamily="34" charset="0"/>
                <a:cs typeface="Times New Roman" panose="02020603050405020304" pitchFamily="18" charset="0"/>
              </a:rPr>
              <a:t>Arctic environment </a:t>
            </a:r>
            <a:r>
              <a:rPr lang="en-GB" sz="1200">
                <a:effectLst/>
                <a:latin typeface="Calibri" panose="020F0502020204030204" pitchFamily="34" charset="0"/>
                <a:ea typeface="Calibri" panose="020F0502020204030204" pitchFamily="34" charset="0"/>
                <a:cs typeface="Times New Roman" panose="02020603050405020304" pitchFamily="18" charset="0"/>
              </a:rPr>
              <a:t>through the way that they feed. They spend hours and hours foraging for clams and other marine animals on the sea floor. Whilst they are doing this they churn up huge amounts of mud and silt and rotting organisms. </a:t>
            </a:r>
          </a:p>
          <a:p>
            <a:endParaRPr lang="en-GB"/>
          </a:p>
          <a:p>
            <a:r>
              <a:rPr lang="en-GB"/>
              <a:t>Images: © </a:t>
            </a:r>
            <a:r>
              <a:rPr lang="en-GB" err="1"/>
              <a:t>Yulia</a:t>
            </a:r>
            <a:r>
              <a:rPr lang="en-GB"/>
              <a:t> </a:t>
            </a:r>
            <a:r>
              <a:rPr lang="en-GB" err="1"/>
              <a:t>Bogomolova</a:t>
            </a:r>
            <a:r>
              <a:rPr lang="en-GB"/>
              <a:t> / WWF-Russia</a:t>
            </a:r>
          </a:p>
        </p:txBody>
      </p:sp>
      <p:sp>
        <p:nvSpPr>
          <p:cNvPr id="4" name="Slide Number Placeholder 3"/>
          <p:cNvSpPr>
            <a:spLocks noGrp="1"/>
          </p:cNvSpPr>
          <p:nvPr>
            <p:ph type="sldNum" sz="quarter" idx="5"/>
          </p:nvPr>
        </p:nvSpPr>
        <p:spPr/>
        <p:txBody>
          <a:bodyPr/>
          <a:lstStyle/>
          <a:p>
            <a:fld id="{3E5B5A2B-194A-49CB-8331-D099DEEFF7DF}" type="slidenum">
              <a:rPr lang="en-GB" smtClean="0"/>
              <a:pPr/>
              <a:t>8</a:t>
            </a:fld>
            <a:endParaRPr lang="en-GB"/>
          </a:p>
        </p:txBody>
      </p:sp>
    </p:spTree>
    <p:extLst>
      <p:ext uri="{BB962C8B-B14F-4D97-AF65-F5344CB8AC3E}">
        <p14:creationId xmlns:p14="http://schemas.microsoft.com/office/powerpoint/2010/main" xmlns="" val="297293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This churning action impacts the entire Arctic ecosystem - the community of all living and non living things in the Arctic environment.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This is because the churning action from the walrus releases nutrients into the water which can be used by primary producers such as phytoplankton – tiny microscopic plant-like organisms. It also stirs up small crustaceans and larvae which creates food for bigger crustaceans and bigger fish. These larger animals in the ecosystem then provide food for seals, seabirds and all the way up to orca, polar bears and even humans!</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Without walrus our Arctic ecosystems would be very different!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 </a:t>
            </a:r>
            <a:r>
              <a:rPr lang="en-GB" err="1"/>
              <a:t>Yulia</a:t>
            </a:r>
            <a:r>
              <a:rPr lang="en-GB"/>
              <a:t> </a:t>
            </a:r>
            <a:r>
              <a:rPr lang="en-GB" err="1"/>
              <a:t>Bogomolova</a:t>
            </a:r>
            <a:r>
              <a:rPr lang="en-GB"/>
              <a:t> / WWF-Russia, </a:t>
            </a:r>
            <a:r>
              <a:rPr lang="en-GB" sz="1200" b="0" i="0">
                <a:solidFill>
                  <a:srgbClr val="23232F"/>
                </a:solidFill>
                <a:effectLst/>
                <a:latin typeface="Muli"/>
              </a:rPr>
              <a:t>© </a:t>
            </a:r>
            <a:r>
              <a:rPr lang="en-GB" sz="1200" b="0" i="0" err="1">
                <a:solidFill>
                  <a:srgbClr val="23232F"/>
                </a:solidFill>
                <a:effectLst/>
                <a:latin typeface="Muli"/>
              </a:rPr>
              <a:t>BDH</a:t>
            </a:r>
            <a:r>
              <a:rPr lang="en-GB" sz="1200" b="0" i="0">
                <a:solidFill>
                  <a:srgbClr val="23232F"/>
                </a:solidFill>
                <a:effectLst/>
                <a:latin typeface="Muli"/>
              </a:rPr>
              <a:t> Creative / Silverback/Netflix, </a:t>
            </a:r>
            <a:r>
              <a:rPr lang="en-GB" b="0" i="0">
                <a:solidFill>
                  <a:srgbClr val="23232F"/>
                </a:solidFill>
                <a:effectLst/>
                <a:latin typeface="Muli"/>
              </a:rPr>
              <a:t>© Jürgen Freund / WWF, © Tom </a:t>
            </a:r>
            <a:r>
              <a:rPr lang="en-GB" b="0" i="0" err="1">
                <a:solidFill>
                  <a:srgbClr val="23232F"/>
                </a:solidFill>
                <a:effectLst/>
                <a:latin typeface="Muli"/>
              </a:rPr>
              <a:t>Vierus</a:t>
            </a:r>
            <a:r>
              <a:rPr lang="en-GB" b="0" i="0">
                <a:solidFill>
                  <a:srgbClr val="23232F"/>
                </a:solidFill>
                <a:effectLst/>
                <a:latin typeface="Muli"/>
              </a:rPr>
              <a:t> / WWF-US, © </a:t>
            </a:r>
            <a:r>
              <a:rPr lang="en-GB" b="0" i="0" err="1">
                <a:solidFill>
                  <a:srgbClr val="23232F"/>
                </a:solidFill>
                <a:effectLst/>
                <a:latin typeface="Muli"/>
              </a:rPr>
              <a:t>Staffan</a:t>
            </a:r>
            <a:r>
              <a:rPr lang="en-GB" b="0" i="0">
                <a:solidFill>
                  <a:srgbClr val="23232F"/>
                </a:solidFill>
                <a:effectLst/>
                <a:latin typeface="Muli"/>
              </a:rPr>
              <a:t> </a:t>
            </a:r>
            <a:r>
              <a:rPr lang="en-GB" b="0" i="0" err="1">
                <a:solidFill>
                  <a:srgbClr val="23232F"/>
                </a:solidFill>
                <a:effectLst/>
                <a:latin typeface="Muli"/>
              </a:rPr>
              <a:t>Widstrand</a:t>
            </a:r>
            <a:r>
              <a:rPr lang="en-GB" b="0" i="0">
                <a:solidFill>
                  <a:srgbClr val="23232F"/>
                </a:solidFill>
                <a:effectLst/>
                <a:latin typeface="Muli"/>
              </a:rPr>
              <a:t> / Wild Wonders of China / WWF, © Tom </a:t>
            </a:r>
            <a:r>
              <a:rPr lang="en-GB" b="0" i="0" err="1">
                <a:solidFill>
                  <a:srgbClr val="23232F"/>
                </a:solidFill>
                <a:effectLst/>
                <a:latin typeface="Muli"/>
              </a:rPr>
              <a:t>Arnbom</a:t>
            </a:r>
            <a:r>
              <a:rPr lang="en-GB" b="0" i="0">
                <a:solidFill>
                  <a:srgbClr val="23232F"/>
                </a:solidFill>
                <a:effectLst/>
                <a:latin typeface="Muli"/>
              </a:rPr>
              <a:t> / WWF-Sweden, © Richard Barrett / WWF-UK, © Natalie Bowes / WWF-Canada, © James Morgan / WWF-UK, © Ola </a:t>
            </a:r>
            <a:r>
              <a:rPr lang="en-GB" b="0" i="0" err="1">
                <a:solidFill>
                  <a:srgbClr val="23232F"/>
                </a:solidFill>
                <a:effectLst/>
                <a:latin typeface="Muli"/>
              </a:rPr>
              <a:t>Jennersten</a:t>
            </a:r>
            <a:r>
              <a:rPr lang="en-GB" b="0" i="0">
                <a:solidFill>
                  <a:srgbClr val="23232F"/>
                </a:solidFill>
                <a:effectLst/>
                <a:latin typeface="Muli"/>
              </a:rPr>
              <a:t> / WWF-Sweden, Wikimedia, </a:t>
            </a:r>
            <a:endParaRPr lang="en-GB" sz="1200" b="0" i="0">
              <a:solidFill>
                <a:srgbClr val="23232F"/>
              </a:solidFill>
              <a:effectLst/>
              <a:latin typeface="Muli"/>
            </a:endParaRPr>
          </a:p>
          <a:p>
            <a:endParaRPr lang="en-GB"/>
          </a:p>
        </p:txBody>
      </p:sp>
      <p:sp>
        <p:nvSpPr>
          <p:cNvPr id="4" name="Slide Number Placeholder 3"/>
          <p:cNvSpPr>
            <a:spLocks noGrp="1"/>
          </p:cNvSpPr>
          <p:nvPr>
            <p:ph type="sldNum" sz="quarter" idx="5"/>
          </p:nvPr>
        </p:nvSpPr>
        <p:spPr/>
        <p:txBody>
          <a:bodyPr/>
          <a:lstStyle/>
          <a:p>
            <a:fld id="{3E5B5A2B-194A-49CB-8331-D099DEEFF7DF}" type="slidenum">
              <a:rPr lang="en-GB" smtClean="0"/>
              <a:pPr/>
              <a:t>9</a:t>
            </a:fld>
            <a:endParaRPr lang="en-GB"/>
          </a:p>
        </p:txBody>
      </p:sp>
    </p:spTree>
    <p:extLst>
      <p:ext uri="{BB962C8B-B14F-4D97-AF65-F5344CB8AC3E}">
        <p14:creationId xmlns:p14="http://schemas.microsoft.com/office/powerpoint/2010/main" xmlns="" val="40554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55" Type="http://schemas.openxmlformats.org/officeDocument/2006/relationships/image" Target="../media/image53.png"/><Relationship Id="rId63" Type="http://schemas.openxmlformats.org/officeDocument/2006/relationships/image" Target="../media/image61.png"/><Relationship Id="rId68" Type="http://schemas.openxmlformats.org/officeDocument/2006/relationships/image" Target="../media/image66.png"/><Relationship Id="rId76" Type="http://schemas.openxmlformats.org/officeDocument/2006/relationships/image" Target="../media/image74.png"/><Relationship Id="rId7" Type="http://schemas.openxmlformats.org/officeDocument/2006/relationships/image" Target="../media/image5.png"/><Relationship Id="rId71" Type="http://schemas.openxmlformats.org/officeDocument/2006/relationships/image" Target="../media/image69.png"/><Relationship Id="rId2" Type="http://schemas.openxmlformats.org/officeDocument/2006/relationships/notesSlide" Target="../notesSlides/notesSlide1.xml"/><Relationship Id="rId16" Type="http://schemas.openxmlformats.org/officeDocument/2006/relationships/image" Target="../media/image14.png"/><Relationship Id="rId29" Type="http://schemas.openxmlformats.org/officeDocument/2006/relationships/image" Target="../media/image27.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6.png"/><Relationship Id="rId66" Type="http://schemas.openxmlformats.org/officeDocument/2006/relationships/image" Target="../media/image64.png"/><Relationship Id="rId74" Type="http://schemas.openxmlformats.org/officeDocument/2006/relationships/image" Target="../media/image7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57" Type="http://schemas.openxmlformats.org/officeDocument/2006/relationships/image" Target="../media/image55.png"/><Relationship Id="rId61" Type="http://schemas.openxmlformats.org/officeDocument/2006/relationships/image" Target="../media/image59.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image" Target="../media/image50.png"/><Relationship Id="rId60" Type="http://schemas.openxmlformats.org/officeDocument/2006/relationships/image" Target="../media/image58.png"/><Relationship Id="rId65" Type="http://schemas.openxmlformats.org/officeDocument/2006/relationships/image" Target="../media/image63.png"/><Relationship Id="rId73" Type="http://schemas.openxmlformats.org/officeDocument/2006/relationships/image" Target="../media/image7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56" Type="http://schemas.openxmlformats.org/officeDocument/2006/relationships/image" Target="../media/image54.png"/><Relationship Id="rId64" Type="http://schemas.openxmlformats.org/officeDocument/2006/relationships/image" Target="../media/image62.png"/><Relationship Id="rId69" Type="http://schemas.openxmlformats.org/officeDocument/2006/relationships/image" Target="../media/image67.png"/><Relationship Id="rId77" Type="http://schemas.openxmlformats.org/officeDocument/2006/relationships/image" Target="../media/image75.png"/><Relationship Id="rId8" Type="http://schemas.openxmlformats.org/officeDocument/2006/relationships/image" Target="../media/image6.png"/><Relationship Id="rId51" Type="http://schemas.openxmlformats.org/officeDocument/2006/relationships/image" Target="../media/image49.png"/><Relationship Id="rId72" Type="http://schemas.openxmlformats.org/officeDocument/2006/relationships/image" Target="../media/image70.png"/><Relationship Id="rId3"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59" Type="http://schemas.openxmlformats.org/officeDocument/2006/relationships/image" Target="../media/image57.png"/><Relationship Id="rId67" Type="http://schemas.openxmlformats.org/officeDocument/2006/relationships/image" Target="../media/image65.png"/><Relationship Id="rId20" Type="http://schemas.openxmlformats.org/officeDocument/2006/relationships/image" Target="../media/image18.png"/><Relationship Id="rId41" Type="http://schemas.openxmlformats.org/officeDocument/2006/relationships/image" Target="../media/image39.png"/><Relationship Id="rId54" Type="http://schemas.openxmlformats.org/officeDocument/2006/relationships/image" Target="../media/image52.png"/><Relationship Id="rId62" Type="http://schemas.openxmlformats.org/officeDocument/2006/relationships/image" Target="../media/image60.png"/><Relationship Id="rId70" Type="http://schemas.openxmlformats.org/officeDocument/2006/relationships/image" Target="../media/image68.png"/><Relationship Id="rId75"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05.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s>
</file>

<file path=ppt/slides/_rels/slide1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05.png"/><Relationship Id="rId7" Type="http://schemas.openxmlformats.org/officeDocument/2006/relationships/image" Target="../media/image17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12.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18" Type="http://schemas.openxmlformats.org/officeDocument/2006/relationships/image" Target="../media/image195.png"/><Relationship Id="rId3" Type="http://schemas.openxmlformats.org/officeDocument/2006/relationships/image" Target="../media/image105.png"/><Relationship Id="rId21" Type="http://schemas.openxmlformats.org/officeDocument/2006/relationships/image" Target="../media/image198.pn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4.png"/><Relationship Id="rId2" Type="http://schemas.openxmlformats.org/officeDocument/2006/relationships/notesSlide" Target="../notesSlides/notesSlide12.xml"/><Relationship Id="rId16" Type="http://schemas.openxmlformats.org/officeDocument/2006/relationships/image" Target="../media/image193.png"/><Relationship Id="rId20" Type="http://schemas.openxmlformats.org/officeDocument/2006/relationships/image" Target="../media/image197.png"/><Relationship Id="rId1" Type="http://schemas.openxmlformats.org/officeDocument/2006/relationships/slideLayout" Target="../slideLayouts/slideLayout1.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5" Type="http://schemas.openxmlformats.org/officeDocument/2006/relationships/image" Target="../media/image192.png"/><Relationship Id="rId10" Type="http://schemas.openxmlformats.org/officeDocument/2006/relationships/image" Target="../media/image187.png"/><Relationship Id="rId19" Type="http://schemas.openxmlformats.org/officeDocument/2006/relationships/image" Target="../media/image196.png"/><Relationship Id="rId4" Type="http://schemas.openxmlformats.org/officeDocument/2006/relationships/image" Target="../media/image181.png"/><Relationship Id="rId9" Type="http://schemas.openxmlformats.org/officeDocument/2006/relationships/image" Target="../media/image186.png"/><Relationship Id="rId14" Type="http://schemas.openxmlformats.org/officeDocument/2006/relationships/image" Target="../media/image191.png"/></Relationships>
</file>

<file path=ppt/slides/_rels/slide13.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05.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8.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image" Target="../media/image209.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2.pn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4.png"/><Relationship Id="rId4" Type="http://schemas.openxmlformats.org/officeDocument/2006/relationships/image" Target="../media/image213.png"/></Relationships>
</file>

<file path=ppt/slides/_rels/slide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105.png"/><Relationship Id="rId7" Type="http://schemas.openxmlformats.org/officeDocument/2006/relationships/image" Target="../media/image2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png"/><Relationship Id="rId7"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notesSlide" Target="../notesSlides/notesSlide7.xml"/><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46.png"/><Relationship Id="rId26" Type="http://schemas.openxmlformats.org/officeDocument/2006/relationships/image" Target="../media/image154.png"/><Relationship Id="rId3" Type="http://schemas.openxmlformats.org/officeDocument/2006/relationships/image" Target="../media/image105.png"/><Relationship Id="rId21" Type="http://schemas.openxmlformats.org/officeDocument/2006/relationships/image" Target="../media/image149.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5" Type="http://schemas.openxmlformats.org/officeDocument/2006/relationships/image" Target="../media/image153.png"/><Relationship Id="rId33" Type="http://schemas.openxmlformats.org/officeDocument/2006/relationships/image" Target="../media/image161.png"/><Relationship Id="rId2" Type="http://schemas.openxmlformats.org/officeDocument/2006/relationships/notesSlide" Target="../notesSlides/notesSlide9.xml"/><Relationship Id="rId16" Type="http://schemas.openxmlformats.org/officeDocument/2006/relationships/image" Target="../media/image144.png"/><Relationship Id="rId20" Type="http://schemas.openxmlformats.org/officeDocument/2006/relationships/image" Target="../media/image148.png"/><Relationship Id="rId29" Type="http://schemas.openxmlformats.org/officeDocument/2006/relationships/image" Target="../media/image157.png"/><Relationship Id="rId1" Type="http://schemas.openxmlformats.org/officeDocument/2006/relationships/slideLayout" Target="../slideLayouts/slideLayout1.xml"/><Relationship Id="rId6" Type="http://schemas.openxmlformats.org/officeDocument/2006/relationships/image" Target="../media/image134.png"/><Relationship Id="rId11" Type="http://schemas.openxmlformats.org/officeDocument/2006/relationships/image" Target="../media/image139.png"/><Relationship Id="rId24" Type="http://schemas.openxmlformats.org/officeDocument/2006/relationships/image" Target="../media/image152.png"/><Relationship Id="rId32" Type="http://schemas.openxmlformats.org/officeDocument/2006/relationships/image" Target="../media/image160.png"/><Relationship Id="rId5" Type="http://schemas.openxmlformats.org/officeDocument/2006/relationships/image" Target="../media/image133.png"/><Relationship Id="rId15" Type="http://schemas.openxmlformats.org/officeDocument/2006/relationships/image" Target="../media/image143.png"/><Relationship Id="rId23" Type="http://schemas.openxmlformats.org/officeDocument/2006/relationships/image" Target="../media/image151.png"/><Relationship Id="rId28" Type="http://schemas.openxmlformats.org/officeDocument/2006/relationships/image" Target="../media/image156.png"/><Relationship Id="rId10" Type="http://schemas.openxmlformats.org/officeDocument/2006/relationships/image" Target="../media/image138.png"/><Relationship Id="rId19" Type="http://schemas.openxmlformats.org/officeDocument/2006/relationships/image" Target="../media/image147.png"/><Relationship Id="rId31" Type="http://schemas.openxmlformats.org/officeDocument/2006/relationships/image" Target="../media/image159.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 Id="rId22" Type="http://schemas.openxmlformats.org/officeDocument/2006/relationships/image" Target="../media/image150.png"/><Relationship Id="rId27" Type="http://schemas.openxmlformats.org/officeDocument/2006/relationships/image" Target="../media/image155.png"/><Relationship Id="rId30"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100"/>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5000"/>
          </a:xfrm>
          <a:prstGeom prst="rect">
            <a:avLst/>
          </a:prstGeom>
          <a:noFill/>
        </p:spPr>
      </p:pic>
      <p:sp>
        <p:nvSpPr>
          <p:cNvPr id="101" name="Freeform 101"/>
          <p:cNvSpPr/>
          <p:nvPr/>
        </p:nvSpPr>
        <p:spPr>
          <a:xfrm>
            <a:off x="4084840" y="2473922"/>
            <a:ext cx="78562" cy="78563"/>
          </a:xfrm>
          <a:custGeom>
            <a:avLst/>
            <a:gdLst/>
            <a:ahLst/>
            <a:cxnLst/>
            <a:rect l="0" t="0" r="0" b="0"/>
            <a:pathLst>
              <a:path w="78562" h="78563">
                <a:moveTo>
                  <a:pt x="39281" y="78563"/>
                </a:moveTo>
                <a:cubicBezTo>
                  <a:pt x="39281" y="58192"/>
                  <a:pt x="20371" y="39281"/>
                  <a:pt x="0" y="39281"/>
                </a:cubicBezTo>
                <a:cubicBezTo>
                  <a:pt x="20371" y="39281"/>
                  <a:pt x="39281" y="20371"/>
                  <a:pt x="39281" y="0"/>
                </a:cubicBezTo>
                <a:cubicBezTo>
                  <a:pt x="39281" y="20371"/>
                  <a:pt x="58191" y="39281"/>
                  <a:pt x="78562" y="39281"/>
                </a:cubicBezTo>
                <a:cubicBezTo>
                  <a:pt x="58191" y="39281"/>
                  <a:pt x="39281" y="58192"/>
                  <a:pt x="39281" y="78563"/>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 name="Freeform 102"/>
          <p:cNvSpPr/>
          <p:nvPr/>
        </p:nvSpPr>
        <p:spPr>
          <a:xfrm>
            <a:off x="5422582" y="2485937"/>
            <a:ext cx="24104" cy="24104"/>
          </a:xfrm>
          <a:custGeom>
            <a:avLst/>
            <a:gdLst/>
            <a:ahLst/>
            <a:cxnLst/>
            <a:rect l="0" t="0" r="0" b="0"/>
            <a:pathLst>
              <a:path w="24104" h="24104">
                <a:moveTo>
                  <a:pt x="12052" y="0"/>
                </a:moveTo>
                <a:lnTo>
                  <a:pt x="24104" y="12052"/>
                </a:lnTo>
                <a:lnTo>
                  <a:pt x="12052" y="24104"/>
                </a:lnTo>
                <a:lnTo>
                  <a:pt x="0" y="12052"/>
                </a:lnTo>
                <a:close/>
                <a:moveTo>
                  <a:pt x="-2193519" y="3229063"/>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3" name="Freeform 103"/>
          <p:cNvSpPr/>
          <p:nvPr/>
        </p:nvSpPr>
        <p:spPr>
          <a:xfrm>
            <a:off x="2019033" y="1405065"/>
            <a:ext cx="87808" cy="87795"/>
          </a:xfrm>
          <a:custGeom>
            <a:avLst/>
            <a:gdLst/>
            <a:ahLst/>
            <a:cxnLst/>
            <a:rect l="0" t="0" r="0" b="0"/>
            <a:pathLst>
              <a:path w="87808" h="87795">
                <a:moveTo>
                  <a:pt x="43904" y="87795"/>
                </a:moveTo>
                <a:cubicBezTo>
                  <a:pt x="43904" y="65037"/>
                  <a:pt x="22771" y="43891"/>
                  <a:pt x="0" y="43891"/>
                </a:cubicBezTo>
                <a:cubicBezTo>
                  <a:pt x="22771" y="43891"/>
                  <a:pt x="43904" y="22758"/>
                  <a:pt x="43904" y="0"/>
                </a:cubicBezTo>
                <a:cubicBezTo>
                  <a:pt x="43904" y="22758"/>
                  <a:pt x="65037" y="43891"/>
                  <a:pt x="87808" y="43891"/>
                </a:cubicBezTo>
                <a:cubicBezTo>
                  <a:pt x="65037" y="43891"/>
                  <a:pt x="43904" y="65037"/>
                  <a:pt x="43904" y="87795"/>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104"/>
          <p:cNvSpPr/>
          <p:nvPr/>
        </p:nvSpPr>
        <p:spPr>
          <a:xfrm>
            <a:off x="4832121" y="1064349"/>
            <a:ext cx="87808" cy="87796"/>
          </a:xfrm>
          <a:custGeom>
            <a:avLst/>
            <a:gdLst/>
            <a:ahLst/>
            <a:cxnLst/>
            <a:rect l="0" t="0" r="0" b="0"/>
            <a:pathLst>
              <a:path w="87808" h="87796">
                <a:moveTo>
                  <a:pt x="43904" y="87796"/>
                </a:moveTo>
                <a:cubicBezTo>
                  <a:pt x="43904" y="65037"/>
                  <a:pt x="22771" y="43892"/>
                  <a:pt x="0" y="43892"/>
                </a:cubicBezTo>
                <a:cubicBezTo>
                  <a:pt x="22771" y="43892"/>
                  <a:pt x="43904" y="22759"/>
                  <a:pt x="43904" y="0"/>
                </a:cubicBezTo>
                <a:cubicBezTo>
                  <a:pt x="43904" y="22759"/>
                  <a:pt x="65037" y="43892"/>
                  <a:pt x="87808" y="43892"/>
                </a:cubicBezTo>
                <a:cubicBezTo>
                  <a:pt x="65037" y="43892"/>
                  <a:pt x="43904" y="65037"/>
                  <a:pt x="43904" y="87796"/>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5" name="Freeform 105"/>
          <p:cNvSpPr/>
          <p:nvPr/>
        </p:nvSpPr>
        <p:spPr>
          <a:xfrm>
            <a:off x="6063424" y="1514120"/>
            <a:ext cx="26937" cy="26936"/>
          </a:xfrm>
          <a:custGeom>
            <a:avLst/>
            <a:gdLst/>
            <a:ahLst/>
            <a:cxnLst/>
            <a:rect l="0" t="0" r="0" b="0"/>
            <a:pathLst>
              <a:path w="26937" h="26936">
                <a:moveTo>
                  <a:pt x="13475" y="0"/>
                </a:moveTo>
                <a:lnTo>
                  <a:pt x="26937" y="13462"/>
                </a:lnTo>
                <a:lnTo>
                  <a:pt x="13475" y="26936"/>
                </a:lnTo>
                <a:lnTo>
                  <a:pt x="0" y="13462"/>
                </a:lnTo>
                <a:close/>
                <a:moveTo>
                  <a:pt x="-1862544" y="4200880"/>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6" name="Freeform 106"/>
          <p:cNvSpPr/>
          <p:nvPr/>
        </p:nvSpPr>
        <p:spPr>
          <a:xfrm>
            <a:off x="7277772" y="1409282"/>
            <a:ext cx="26937" cy="26936"/>
          </a:xfrm>
          <a:custGeom>
            <a:avLst/>
            <a:gdLst/>
            <a:ahLst/>
            <a:cxnLst/>
            <a:rect l="0" t="0" r="0" b="0"/>
            <a:pathLst>
              <a:path w="26937" h="26936">
                <a:moveTo>
                  <a:pt x="13475" y="0"/>
                </a:moveTo>
                <a:lnTo>
                  <a:pt x="26937" y="13462"/>
                </a:lnTo>
                <a:lnTo>
                  <a:pt x="13475" y="26936"/>
                </a:lnTo>
                <a:lnTo>
                  <a:pt x="0" y="13462"/>
                </a:lnTo>
                <a:close/>
                <a:moveTo>
                  <a:pt x="-2972054" y="4305718"/>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107"/>
          <p:cNvSpPr/>
          <p:nvPr/>
        </p:nvSpPr>
        <p:spPr>
          <a:xfrm>
            <a:off x="3709365" y="810476"/>
            <a:ext cx="26936" cy="26937"/>
          </a:xfrm>
          <a:custGeom>
            <a:avLst/>
            <a:gdLst/>
            <a:ahLst/>
            <a:cxnLst/>
            <a:rect l="0" t="0" r="0" b="0"/>
            <a:pathLst>
              <a:path w="26936" h="26937">
                <a:moveTo>
                  <a:pt x="13462" y="0"/>
                </a:moveTo>
                <a:lnTo>
                  <a:pt x="26936" y="13475"/>
                </a:lnTo>
                <a:lnTo>
                  <a:pt x="13462" y="26937"/>
                </a:lnTo>
                <a:lnTo>
                  <a:pt x="0" y="13475"/>
                </a:lnTo>
                <a:close/>
                <a:moveTo>
                  <a:pt x="1195159" y="4904524"/>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108"/>
          <p:cNvSpPr/>
          <p:nvPr/>
        </p:nvSpPr>
        <p:spPr>
          <a:xfrm>
            <a:off x="7189609" y="2772614"/>
            <a:ext cx="26937" cy="26936"/>
          </a:xfrm>
          <a:custGeom>
            <a:avLst/>
            <a:gdLst/>
            <a:ahLst/>
            <a:cxnLst/>
            <a:rect l="0" t="0" r="0" b="0"/>
            <a:pathLst>
              <a:path w="26937" h="26936">
                <a:moveTo>
                  <a:pt x="13462" y="0"/>
                </a:moveTo>
                <a:lnTo>
                  <a:pt x="26937" y="13462"/>
                </a:lnTo>
                <a:lnTo>
                  <a:pt x="13462" y="26936"/>
                </a:lnTo>
                <a:lnTo>
                  <a:pt x="0" y="13462"/>
                </a:lnTo>
                <a:close/>
                <a:moveTo>
                  <a:pt x="-4247223" y="2942386"/>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109"/>
          <p:cNvSpPr/>
          <p:nvPr/>
        </p:nvSpPr>
        <p:spPr>
          <a:xfrm>
            <a:off x="6487502" y="827952"/>
            <a:ext cx="26937" cy="26936"/>
          </a:xfrm>
          <a:custGeom>
            <a:avLst/>
            <a:gdLst/>
            <a:ahLst/>
            <a:cxnLst/>
            <a:rect l="0" t="0" r="0" b="0"/>
            <a:pathLst>
              <a:path w="26937" h="26936">
                <a:moveTo>
                  <a:pt x="13475" y="0"/>
                </a:moveTo>
                <a:lnTo>
                  <a:pt x="26937" y="13461"/>
                </a:lnTo>
                <a:lnTo>
                  <a:pt x="13475" y="26936"/>
                </a:lnTo>
                <a:lnTo>
                  <a:pt x="0" y="13461"/>
                </a:lnTo>
                <a:close/>
                <a:moveTo>
                  <a:pt x="-1600454" y="4887048"/>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0" name="Freeform 110"/>
          <p:cNvSpPr/>
          <p:nvPr/>
        </p:nvSpPr>
        <p:spPr>
          <a:xfrm>
            <a:off x="5582932" y="3217698"/>
            <a:ext cx="26937" cy="26937"/>
          </a:xfrm>
          <a:custGeom>
            <a:avLst/>
            <a:gdLst/>
            <a:ahLst/>
            <a:cxnLst/>
            <a:rect l="0" t="0" r="0" b="0"/>
            <a:pathLst>
              <a:path w="26937" h="26937">
                <a:moveTo>
                  <a:pt x="13475" y="0"/>
                </a:moveTo>
                <a:lnTo>
                  <a:pt x="26937" y="13462"/>
                </a:lnTo>
                <a:lnTo>
                  <a:pt x="13475" y="26937"/>
                </a:lnTo>
                <a:lnTo>
                  <a:pt x="0" y="13462"/>
                </a:lnTo>
                <a:close/>
                <a:moveTo>
                  <a:pt x="-3085630" y="2497302"/>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1" name="Freeform 111"/>
          <p:cNvSpPr/>
          <p:nvPr/>
        </p:nvSpPr>
        <p:spPr>
          <a:xfrm>
            <a:off x="5008803" y="1857668"/>
            <a:ext cx="354140" cy="752373"/>
          </a:xfrm>
          <a:custGeom>
            <a:avLst/>
            <a:gdLst/>
            <a:ahLst/>
            <a:cxnLst/>
            <a:rect l="0" t="0" r="0" b="0"/>
            <a:pathLst>
              <a:path w="354140" h="752373">
                <a:moveTo>
                  <a:pt x="159474" y="752373"/>
                </a:moveTo>
                <a:cubicBezTo>
                  <a:pt x="100102" y="752373"/>
                  <a:pt x="61887" y="732078"/>
                  <a:pt x="40285" y="715060"/>
                </a:cubicBezTo>
                <a:lnTo>
                  <a:pt x="0" y="683323"/>
                </a:lnTo>
                <a:lnTo>
                  <a:pt x="78296" y="597814"/>
                </a:lnTo>
                <a:lnTo>
                  <a:pt x="112281" y="620547"/>
                </a:lnTo>
                <a:cubicBezTo>
                  <a:pt x="127102" y="630453"/>
                  <a:pt x="141986" y="635482"/>
                  <a:pt x="156515" y="635482"/>
                </a:cubicBezTo>
                <a:cubicBezTo>
                  <a:pt x="196888" y="635482"/>
                  <a:pt x="219139" y="611136"/>
                  <a:pt x="219139" y="566915"/>
                </a:cubicBezTo>
                <a:cubicBezTo>
                  <a:pt x="219139" y="518198"/>
                  <a:pt x="182080" y="476554"/>
                  <a:pt x="142837" y="432498"/>
                </a:cubicBezTo>
                <a:cubicBezTo>
                  <a:pt x="89192" y="372224"/>
                  <a:pt x="28385" y="303923"/>
                  <a:pt x="28385" y="194335"/>
                </a:cubicBezTo>
                <a:cubicBezTo>
                  <a:pt x="28385" y="18935"/>
                  <a:pt x="149784" y="0"/>
                  <a:pt x="201981" y="0"/>
                </a:cubicBezTo>
                <a:cubicBezTo>
                  <a:pt x="246406" y="0"/>
                  <a:pt x="284125" y="12027"/>
                  <a:pt x="314097" y="35750"/>
                </a:cubicBezTo>
                <a:lnTo>
                  <a:pt x="354140" y="67437"/>
                </a:lnTo>
                <a:lnTo>
                  <a:pt x="279997" y="148742"/>
                </a:lnTo>
                <a:lnTo>
                  <a:pt x="245682" y="124548"/>
                </a:lnTo>
                <a:cubicBezTo>
                  <a:pt x="234582" y="116725"/>
                  <a:pt x="222542" y="112928"/>
                  <a:pt x="208890" y="112928"/>
                </a:cubicBezTo>
                <a:cubicBezTo>
                  <a:pt x="181115" y="112928"/>
                  <a:pt x="149238" y="121742"/>
                  <a:pt x="149238" y="190373"/>
                </a:cubicBezTo>
                <a:cubicBezTo>
                  <a:pt x="149238" y="239293"/>
                  <a:pt x="189980" y="285826"/>
                  <a:pt x="233122" y="335089"/>
                </a:cubicBezTo>
                <a:cubicBezTo>
                  <a:pt x="285064" y="394398"/>
                  <a:pt x="343929" y="461619"/>
                  <a:pt x="343929" y="548144"/>
                </a:cubicBezTo>
                <a:cubicBezTo>
                  <a:pt x="343929" y="676021"/>
                  <a:pt x="274981" y="752373"/>
                  <a:pt x="159474" y="752373"/>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2" name="Picture 112"/>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4982159" y="1835443"/>
            <a:ext cx="407403" cy="796823"/>
          </a:xfrm>
          <a:prstGeom prst="rect">
            <a:avLst/>
          </a:prstGeom>
          <a:noFill/>
        </p:spPr>
      </p:pic>
      <p:sp>
        <p:nvSpPr>
          <p:cNvPr id="113" name="Freeform 113"/>
          <p:cNvSpPr/>
          <p:nvPr/>
        </p:nvSpPr>
        <p:spPr>
          <a:xfrm>
            <a:off x="5064607" y="1895768"/>
            <a:ext cx="250025" cy="676173"/>
          </a:xfrm>
          <a:custGeom>
            <a:avLst/>
            <a:gdLst/>
            <a:ahLst/>
            <a:cxnLst/>
            <a:rect l="0" t="0" r="0" b="0"/>
            <a:pathLst>
              <a:path w="250025" h="676173">
                <a:moveTo>
                  <a:pt x="103670" y="676173"/>
                </a:moveTo>
                <a:cubicBezTo>
                  <a:pt x="55207" y="676173"/>
                  <a:pt x="24930" y="660336"/>
                  <a:pt x="8065" y="647039"/>
                </a:cubicBezTo>
                <a:lnTo>
                  <a:pt x="0" y="640689"/>
                </a:lnTo>
                <a:lnTo>
                  <a:pt x="28499" y="609574"/>
                </a:lnTo>
                <a:lnTo>
                  <a:pt x="35293" y="614121"/>
                </a:lnTo>
                <a:cubicBezTo>
                  <a:pt x="56490" y="628294"/>
                  <a:pt x="78499" y="635482"/>
                  <a:pt x="100711" y="635482"/>
                </a:cubicBezTo>
                <a:cubicBezTo>
                  <a:pt x="162839" y="635482"/>
                  <a:pt x="201435" y="594614"/>
                  <a:pt x="201435" y="528815"/>
                </a:cubicBezTo>
                <a:cubicBezTo>
                  <a:pt x="201435" y="465594"/>
                  <a:pt x="157734" y="416522"/>
                  <a:pt x="115494" y="369049"/>
                </a:cubicBezTo>
                <a:cubicBezTo>
                  <a:pt x="63957" y="311175"/>
                  <a:pt x="10681" y="251332"/>
                  <a:pt x="10681" y="156235"/>
                </a:cubicBezTo>
                <a:cubicBezTo>
                  <a:pt x="10681" y="20294"/>
                  <a:pt x="95567" y="0"/>
                  <a:pt x="146177" y="0"/>
                </a:cubicBezTo>
                <a:cubicBezTo>
                  <a:pt x="181801" y="0"/>
                  <a:pt x="211569" y="9258"/>
                  <a:pt x="234645" y="27521"/>
                </a:cubicBezTo>
                <a:lnTo>
                  <a:pt x="242646" y="33858"/>
                </a:lnTo>
                <a:lnTo>
                  <a:pt x="218681" y="60147"/>
                </a:lnTo>
                <a:lnTo>
                  <a:pt x="211811" y="55308"/>
                </a:lnTo>
                <a:cubicBezTo>
                  <a:pt x="194082" y="42811"/>
                  <a:pt x="174866" y="36728"/>
                  <a:pt x="153086" y="36728"/>
                </a:cubicBezTo>
                <a:cubicBezTo>
                  <a:pt x="116586" y="36728"/>
                  <a:pt x="55334" y="51739"/>
                  <a:pt x="55334" y="152273"/>
                </a:cubicBezTo>
                <a:cubicBezTo>
                  <a:pt x="55334" y="215519"/>
                  <a:pt x="102769" y="269697"/>
                  <a:pt x="148654" y="322084"/>
                </a:cubicBezTo>
                <a:cubicBezTo>
                  <a:pt x="198514" y="379031"/>
                  <a:pt x="250025" y="437845"/>
                  <a:pt x="250025" y="510044"/>
                </a:cubicBezTo>
                <a:cubicBezTo>
                  <a:pt x="250025" y="615619"/>
                  <a:pt x="196685" y="676173"/>
                  <a:pt x="103670" y="676173"/>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114"/>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5037963" y="1873543"/>
            <a:ext cx="298907" cy="720623"/>
          </a:xfrm>
          <a:prstGeom prst="rect">
            <a:avLst/>
          </a:prstGeom>
          <a:noFill/>
        </p:spPr>
      </p:pic>
      <p:sp>
        <p:nvSpPr>
          <p:cNvPr id="115" name="Freeform 115"/>
          <p:cNvSpPr/>
          <p:nvPr/>
        </p:nvSpPr>
        <p:spPr>
          <a:xfrm>
            <a:off x="5509666" y="1868539"/>
            <a:ext cx="343217" cy="730631"/>
          </a:xfrm>
          <a:custGeom>
            <a:avLst/>
            <a:gdLst/>
            <a:ahLst/>
            <a:cxnLst/>
            <a:rect l="0" t="0" r="0" b="0"/>
            <a:pathLst>
              <a:path w="343217" h="730631">
                <a:moveTo>
                  <a:pt x="0" y="730631"/>
                </a:moveTo>
                <a:lnTo>
                  <a:pt x="0" y="0"/>
                </a:lnTo>
                <a:lnTo>
                  <a:pt x="138011" y="0"/>
                </a:lnTo>
                <a:cubicBezTo>
                  <a:pt x="277038" y="0"/>
                  <a:pt x="343217" y="27013"/>
                  <a:pt x="343217" y="180505"/>
                </a:cubicBezTo>
                <a:lnTo>
                  <a:pt x="343217" y="274383"/>
                </a:lnTo>
                <a:cubicBezTo>
                  <a:pt x="343217" y="436156"/>
                  <a:pt x="276441" y="465772"/>
                  <a:pt x="144920" y="465772"/>
                </a:cubicBezTo>
                <a:lnTo>
                  <a:pt x="116891" y="465772"/>
                </a:lnTo>
                <a:lnTo>
                  <a:pt x="116891" y="730631"/>
                </a:lnTo>
                <a:close/>
                <a:moveTo>
                  <a:pt x="-2393836" y="3846461"/>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6" name="Picture 116"/>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5487441" y="1846301"/>
            <a:ext cx="387667" cy="775081"/>
          </a:xfrm>
          <a:prstGeom prst="rect">
            <a:avLst/>
          </a:prstGeom>
          <a:noFill/>
        </p:spPr>
      </p:pic>
      <p:sp>
        <p:nvSpPr>
          <p:cNvPr id="117" name="Freeform 117"/>
          <p:cNvSpPr/>
          <p:nvPr/>
        </p:nvSpPr>
        <p:spPr>
          <a:xfrm>
            <a:off x="5917679" y="1868539"/>
            <a:ext cx="402298" cy="730631"/>
          </a:xfrm>
          <a:custGeom>
            <a:avLst/>
            <a:gdLst/>
            <a:ahLst/>
            <a:cxnLst/>
            <a:rect l="0" t="0" r="0" b="0"/>
            <a:pathLst>
              <a:path w="402298" h="730631">
                <a:moveTo>
                  <a:pt x="276911" y="730631"/>
                </a:moveTo>
                <a:lnTo>
                  <a:pt x="251218" y="563613"/>
                </a:lnTo>
                <a:lnTo>
                  <a:pt x="145059" y="563613"/>
                </a:lnTo>
                <a:lnTo>
                  <a:pt x="120345" y="730631"/>
                </a:lnTo>
                <a:lnTo>
                  <a:pt x="0" y="730631"/>
                </a:lnTo>
                <a:lnTo>
                  <a:pt x="126847" y="0"/>
                </a:lnTo>
                <a:lnTo>
                  <a:pt x="266319" y="0"/>
                </a:lnTo>
                <a:lnTo>
                  <a:pt x="402298" y="730631"/>
                </a:lnTo>
                <a:close/>
                <a:moveTo>
                  <a:pt x="-2801849" y="3846461"/>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118"/>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5893663" y="1846301"/>
            <a:ext cx="450469" cy="775081"/>
          </a:xfrm>
          <a:prstGeom prst="rect">
            <a:avLst/>
          </a:prstGeom>
          <a:noFill/>
        </p:spPr>
      </p:pic>
      <p:sp>
        <p:nvSpPr>
          <p:cNvPr id="119" name="Freeform 119"/>
          <p:cNvSpPr/>
          <p:nvPr/>
        </p:nvSpPr>
        <p:spPr>
          <a:xfrm>
            <a:off x="6425869" y="1854696"/>
            <a:ext cx="332410" cy="757313"/>
          </a:xfrm>
          <a:custGeom>
            <a:avLst/>
            <a:gdLst/>
            <a:ahLst/>
            <a:cxnLst/>
            <a:rect l="0" t="0" r="0" b="0"/>
            <a:pathLst>
              <a:path w="332410" h="757313">
                <a:moveTo>
                  <a:pt x="175565" y="757313"/>
                </a:moveTo>
                <a:cubicBezTo>
                  <a:pt x="29858" y="757313"/>
                  <a:pt x="0" y="666585"/>
                  <a:pt x="0" y="530364"/>
                </a:cubicBezTo>
                <a:lnTo>
                  <a:pt x="0" y="226949"/>
                </a:lnTo>
                <a:cubicBezTo>
                  <a:pt x="0" y="109080"/>
                  <a:pt x="20917" y="0"/>
                  <a:pt x="172606" y="0"/>
                </a:cubicBezTo>
                <a:cubicBezTo>
                  <a:pt x="222835" y="0"/>
                  <a:pt x="259957" y="11290"/>
                  <a:pt x="289395" y="35509"/>
                </a:cubicBezTo>
                <a:lnTo>
                  <a:pt x="330264" y="69113"/>
                </a:lnTo>
                <a:lnTo>
                  <a:pt x="252413" y="145758"/>
                </a:lnTo>
                <a:lnTo>
                  <a:pt x="220142" y="124104"/>
                </a:lnTo>
                <a:cubicBezTo>
                  <a:pt x="208128" y="116040"/>
                  <a:pt x="194463" y="111950"/>
                  <a:pt x="179515" y="111950"/>
                </a:cubicBezTo>
                <a:cubicBezTo>
                  <a:pt x="142748" y="111950"/>
                  <a:pt x="122822" y="126962"/>
                  <a:pt x="122822" y="206184"/>
                </a:cubicBezTo>
                <a:lnTo>
                  <a:pt x="122822" y="548145"/>
                </a:lnTo>
                <a:cubicBezTo>
                  <a:pt x="122822" y="627380"/>
                  <a:pt x="142050" y="642391"/>
                  <a:pt x="177534" y="642391"/>
                </a:cubicBezTo>
                <a:cubicBezTo>
                  <a:pt x="195657" y="642391"/>
                  <a:pt x="211354" y="638137"/>
                  <a:pt x="225552" y="629374"/>
                </a:cubicBezTo>
                <a:lnTo>
                  <a:pt x="261468" y="607200"/>
                </a:lnTo>
                <a:lnTo>
                  <a:pt x="332410" y="696125"/>
                </a:lnTo>
                <a:lnTo>
                  <a:pt x="289421" y="724941"/>
                </a:lnTo>
                <a:cubicBezTo>
                  <a:pt x="267386" y="739711"/>
                  <a:pt x="229744" y="757313"/>
                  <a:pt x="175565" y="757313"/>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0" name="Picture 120"/>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6403644" y="1832471"/>
            <a:ext cx="381228" cy="801763"/>
          </a:xfrm>
          <a:prstGeom prst="rect">
            <a:avLst/>
          </a:prstGeom>
          <a:noFill/>
        </p:spPr>
      </p:pic>
      <p:sp>
        <p:nvSpPr>
          <p:cNvPr id="121" name="Freeform 121"/>
          <p:cNvSpPr/>
          <p:nvPr/>
        </p:nvSpPr>
        <p:spPr>
          <a:xfrm>
            <a:off x="6463969" y="1892796"/>
            <a:ext cx="238710" cy="681113"/>
          </a:xfrm>
          <a:custGeom>
            <a:avLst/>
            <a:gdLst/>
            <a:ahLst/>
            <a:cxnLst/>
            <a:rect l="0" t="0" r="0" b="0"/>
            <a:pathLst>
              <a:path w="238710" h="681113">
                <a:moveTo>
                  <a:pt x="137465" y="681113"/>
                </a:moveTo>
                <a:cubicBezTo>
                  <a:pt x="33401" y="681113"/>
                  <a:pt x="0" y="635228"/>
                  <a:pt x="0" y="492264"/>
                </a:cubicBezTo>
                <a:lnTo>
                  <a:pt x="0" y="188849"/>
                </a:lnTo>
                <a:cubicBezTo>
                  <a:pt x="0" y="47650"/>
                  <a:pt x="33947" y="0"/>
                  <a:pt x="134506" y="0"/>
                </a:cubicBezTo>
                <a:cubicBezTo>
                  <a:pt x="175972" y="0"/>
                  <a:pt x="204534" y="8280"/>
                  <a:pt x="227102" y="26822"/>
                </a:cubicBezTo>
                <a:lnTo>
                  <a:pt x="235268" y="33553"/>
                </a:lnTo>
                <a:lnTo>
                  <a:pt x="209728" y="58687"/>
                </a:lnTo>
                <a:lnTo>
                  <a:pt x="203276" y="54356"/>
                </a:lnTo>
                <a:cubicBezTo>
                  <a:pt x="184874" y="42011"/>
                  <a:pt x="164059" y="35750"/>
                  <a:pt x="141415" y="35750"/>
                </a:cubicBezTo>
                <a:cubicBezTo>
                  <a:pt x="57391" y="35750"/>
                  <a:pt x="46622" y="106477"/>
                  <a:pt x="46622" y="168084"/>
                </a:cubicBezTo>
                <a:lnTo>
                  <a:pt x="46622" y="510045"/>
                </a:lnTo>
                <a:cubicBezTo>
                  <a:pt x="46622" y="571665"/>
                  <a:pt x="57176" y="642391"/>
                  <a:pt x="139434" y="642391"/>
                </a:cubicBezTo>
                <a:cubicBezTo>
                  <a:pt x="164834" y="642391"/>
                  <a:pt x="187097" y="636282"/>
                  <a:pt x="207467" y="623697"/>
                </a:cubicBezTo>
                <a:lnTo>
                  <a:pt x="214655" y="619265"/>
                </a:lnTo>
                <a:lnTo>
                  <a:pt x="238710" y="649427"/>
                </a:lnTo>
                <a:lnTo>
                  <a:pt x="230112" y="655193"/>
                </a:lnTo>
                <a:cubicBezTo>
                  <a:pt x="212471" y="667016"/>
                  <a:pt x="182080" y="681113"/>
                  <a:pt x="137465" y="681113"/>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2" name="Picture 122"/>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6441744" y="1870584"/>
            <a:ext cx="287528" cy="725563"/>
          </a:xfrm>
          <a:prstGeom prst="rect">
            <a:avLst/>
          </a:prstGeom>
          <a:noFill/>
        </p:spPr>
      </p:pic>
      <p:sp>
        <p:nvSpPr>
          <p:cNvPr id="123" name="Freeform 123"/>
          <p:cNvSpPr/>
          <p:nvPr/>
        </p:nvSpPr>
        <p:spPr>
          <a:xfrm>
            <a:off x="6899338" y="1868539"/>
            <a:ext cx="302692" cy="730631"/>
          </a:xfrm>
          <a:custGeom>
            <a:avLst/>
            <a:gdLst/>
            <a:ahLst/>
            <a:cxnLst/>
            <a:rect l="0" t="0" r="0" b="0"/>
            <a:pathLst>
              <a:path w="302692" h="730631">
                <a:moveTo>
                  <a:pt x="0" y="730631"/>
                </a:moveTo>
                <a:lnTo>
                  <a:pt x="0" y="0"/>
                </a:lnTo>
                <a:lnTo>
                  <a:pt x="295783" y="0"/>
                </a:lnTo>
                <a:lnTo>
                  <a:pt x="295783" y="119850"/>
                </a:lnTo>
                <a:lnTo>
                  <a:pt x="116891" y="119850"/>
                </a:lnTo>
                <a:lnTo>
                  <a:pt x="116891" y="294513"/>
                </a:lnTo>
                <a:lnTo>
                  <a:pt x="289852" y="294513"/>
                </a:lnTo>
                <a:lnTo>
                  <a:pt x="289852" y="413397"/>
                </a:lnTo>
                <a:lnTo>
                  <a:pt x="116891" y="413397"/>
                </a:lnTo>
                <a:lnTo>
                  <a:pt x="116891" y="609778"/>
                </a:lnTo>
                <a:lnTo>
                  <a:pt x="302692" y="609778"/>
                </a:lnTo>
                <a:lnTo>
                  <a:pt x="302692" y="730631"/>
                </a:lnTo>
                <a:close/>
                <a:moveTo>
                  <a:pt x="-3783508" y="3846461"/>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124"/>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6877113" y="1846301"/>
            <a:ext cx="347154" cy="775081"/>
          </a:xfrm>
          <a:prstGeom prst="rect">
            <a:avLst/>
          </a:prstGeom>
          <a:noFill/>
        </p:spPr>
      </p:pic>
      <p:sp>
        <p:nvSpPr>
          <p:cNvPr id="125" name="Freeform 125"/>
          <p:cNvSpPr/>
          <p:nvPr/>
        </p:nvSpPr>
        <p:spPr>
          <a:xfrm>
            <a:off x="6937438" y="1906639"/>
            <a:ext cx="226492" cy="654431"/>
          </a:xfrm>
          <a:custGeom>
            <a:avLst/>
            <a:gdLst/>
            <a:ahLst/>
            <a:cxnLst/>
            <a:rect l="0" t="0" r="0" b="0"/>
            <a:pathLst>
              <a:path w="226492" h="654431">
                <a:moveTo>
                  <a:pt x="0" y="654431"/>
                </a:moveTo>
                <a:lnTo>
                  <a:pt x="0" y="0"/>
                </a:lnTo>
                <a:lnTo>
                  <a:pt x="219583" y="0"/>
                </a:lnTo>
                <a:lnTo>
                  <a:pt x="219583" y="43650"/>
                </a:lnTo>
                <a:lnTo>
                  <a:pt x="40691" y="43650"/>
                </a:lnTo>
                <a:lnTo>
                  <a:pt x="40691" y="294513"/>
                </a:lnTo>
                <a:lnTo>
                  <a:pt x="213652" y="294513"/>
                </a:lnTo>
                <a:lnTo>
                  <a:pt x="213652" y="337197"/>
                </a:lnTo>
                <a:lnTo>
                  <a:pt x="40691" y="337197"/>
                </a:lnTo>
                <a:lnTo>
                  <a:pt x="40691" y="609778"/>
                </a:lnTo>
                <a:lnTo>
                  <a:pt x="226492" y="609778"/>
                </a:lnTo>
                <a:lnTo>
                  <a:pt x="226492" y="654431"/>
                </a:lnTo>
                <a:close/>
                <a:moveTo>
                  <a:pt x="-3783508" y="3808361"/>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6" name="Picture 126"/>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6915213" y="1884414"/>
            <a:ext cx="270954" cy="698880"/>
          </a:xfrm>
          <a:prstGeom prst="rect">
            <a:avLst/>
          </a:prstGeom>
          <a:noFill/>
        </p:spPr>
      </p:pic>
      <p:sp>
        <p:nvSpPr>
          <p:cNvPr id="127" name="Freeform 127"/>
          <p:cNvSpPr/>
          <p:nvPr/>
        </p:nvSpPr>
        <p:spPr>
          <a:xfrm>
            <a:off x="2345905" y="1574216"/>
            <a:ext cx="618960" cy="696418"/>
          </a:xfrm>
          <a:custGeom>
            <a:avLst/>
            <a:gdLst/>
            <a:ahLst/>
            <a:cxnLst/>
            <a:rect l="0" t="0" r="0" b="0"/>
            <a:pathLst>
              <a:path w="618960" h="696418">
                <a:moveTo>
                  <a:pt x="76899" y="696418"/>
                </a:moveTo>
                <a:cubicBezTo>
                  <a:pt x="26213" y="621106"/>
                  <a:pt x="0" y="526492"/>
                  <a:pt x="5792" y="431610"/>
                </a:cubicBezTo>
                <a:cubicBezTo>
                  <a:pt x="11329" y="336741"/>
                  <a:pt x="48641" y="243320"/>
                  <a:pt x="109373" y="169101"/>
                </a:cubicBezTo>
                <a:cubicBezTo>
                  <a:pt x="169761" y="94692"/>
                  <a:pt x="253784" y="38926"/>
                  <a:pt x="346215" y="15189"/>
                </a:cubicBezTo>
                <a:cubicBezTo>
                  <a:pt x="392342" y="3226"/>
                  <a:pt x="440309" y="0"/>
                  <a:pt x="486817" y="4293"/>
                </a:cubicBezTo>
                <a:cubicBezTo>
                  <a:pt x="533312" y="9335"/>
                  <a:pt x="578511" y="21692"/>
                  <a:pt x="618960" y="42571"/>
                </a:cubicBezTo>
                <a:cubicBezTo>
                  <a:pt x="529413" y="27572"/>
                  <a:pt x="440868" y="34163"/>
                  <a:pt x="361595" y="64428"/>
                </a:cubicBezTo>
                <a:cubicBezTo>
                  <a:pt x="282347" y="94298"/>
                  <a:pt x="213043" y="145835"/>
                  <a:pt x="160198" y="210566"/>
                </a:cubicBezTo>
                <a:cubicBezTo>
                  <a:pt x="107315" y="275336"/>
                  <a:pt x="71031" y="353632"/>
                  <a:pt x="56884" y="437338"/>
                </a:cubicBezTo>
                <a:cubicBezTo>
                  <a:pt x="42050" y="521208"/>
                  <a:pt x="51131" y="609423"/>
                  <a:pt x="76899" y="696418"/>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128"/>
          <p:cNvSpPr/>
          <p:nvPr/>
        </p:nvSpPr>
        <p:spPr>
          <a:xfrm>
            <a:off x="3136328" y="1574216"/>
            <a:ext cx="618960" cy="696418"/>
          </a:xfrm>
          <a:custGeom>
            <a:avLst/>
            <a:gdLst/>
            <a:ahLst/>
            <a:cxnLst/>
            <a:rect l="0" t="0" r="0" b="0"/>
            <a:pathLst>
              <a:path w="618960" h="696418">
                <a:moveTo>
                  <a:pt x="542061" y="696418"/>
                </a:moveTo>
                <a:cubicBezTo>
                  <a:pt x="567830" y="609423"/>
                  <a:pt x="576910" y="521208"/>
                  <a:pt x="562077" y="437338"/>
                </a:cubicBezTo>
                <a:cubicBezTo>
                  <a:pt x="547929" y="353632"/>
                  <a:pt x="511645" y="275336"/>
                  <a:pt x="458762" y="210566"/>
                </a:cubicBezTo>
                <a:cubicBezTo>
                  <a:pt x="405917" y="145835"/>
                  <a:pt x="336613" y="94298"/>
                  <a:pt x="257366" y="64428"/>
                </a:cubicBezTo>
                <a:cubicBezTo>
                  <a:pt x="178092" y="34163"/>
                  <a:pt x="89548" y="27572"/>
                  <a:pt x="0" y="42571"/>
                </a:cubicBezTo>
                <a:cubicBezTo>
                  <a:pt x="40449" y="21692"/>
                  <a:pt x="85649" y="9335"/>
                  <a:pt x="132143" y="4293"/>
                </a:cubicBezTo>
                <a:cubicBezTo>
                  <a:pt x="178651" y="0"/>
                  <a:pt x="226619" y="3226"/>
                  <a:pt x="272745" y="15189"/>
                </a:cubicBezTo>
                <a:cubicBezTo>
                  <a:pt x="365176" y="38926"/>
                  <a:pt x="449199" y="94692"/>
                  <a:pt x="509587" y="169101"/>
                </a:cubicBezTo>
                <a:cubicBezTo>
                  <a:pt x="570319" y="243320"/>
                  <a:pt x="607631" y="336741"/>
                  <a:pt x="613169" y="431610"/>
                </a:cubicBezTo>
                <a:cubicBezTo>
                  <a:pt x="618960" y="526492"/>
                  <a:pt x="592747" y="621106"/>
                  <a:pt x="542061" y="696418"/>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129"/>
          <p:cNvSpPr/>
          <p:nvPr/>
        </p:nvSpPr>
        <p:spPr>
          <a:xfrm>
            <a:off x="2838589" y="1664247"/>
            <a:ext cx="209893" cy="164477"/>
          </a:xfrm>
          <a:custGeom>
            <a:avLst/>
            <a:gdLst/>
            <a:ahLst/>
            <a:cxnLst/>
            <a:rect l="0" t="0" r="0" b="0"/>
            <a:pathLst>
              <a:path w="209893" h="164477">
                <a:moveTo>
                  <a:pt x="0" y="39814"/>
                </a:moveTo>
                <a:cubicBezTo>
                  <a:pt x="14097" y="17665"/>
                  <a:pt x="40869" y="4064"/>
                  <a:pt x="68161" y="1308"/>
                </a:cubicBezTo>
                <a:cubicBezTo>
                  <a:pt x="81877" y="0"/>
                  <a:pt x="95885" y="711"/>
                  <a:pt x="109157" y="3937"/>
                </a:cubicBezTo>
                <a:cubicBezTo>
                  <a:pt x="122339" y="6324"/>
                  <a:pt x="137033" y="11976"/>
                  <a:pt x="148514" y="20370"/>
                </a:cubicBezTo>
                <a:cubicBezTo>
                  <a:pt x="172072" y="37414"/>
                  <a:pt x="186728" y="62090"/>
                  <a:pt x="196139" y="86868"/>
                </a:cubicBezTo>
                <a:cubicBezTo>
                  <a:pt x="205143" y="111988"/>
                  <a:pt x="209893" y="138239"/>
                  <a:pt x="208064" y="164477"/>
                </a:cubicBezTo>
                <a:cubicBezTo>
                  <a:pt x="197942" y="140424"/>
                  <a:pt x="188176" y="117297"/>
                  <a:pt x="176302" y="95872"/>
                </a:cubicBezTo>
                <a:cubicBezTo>
                  <a:pt x="164757" y="74434"/>
                  <a:pt x="150686" y="54889"/>
                  <a:pt x="133172" y="41173"/>
                </a:cubicBezTo>
                <a:cubicBezTo>
                  <a:pt x="124117" y="34455"/>
                  <a:pt x="115177" y="29197"/>
                  <a:pt x="103442" y="26047"/>
                </a:cubicBezTo>
                <a:cubicBezTo>
                  <a:pt x="97803" y="24054"/>
                  <a:pt x="92037" y="23139"/>
                  <a:pt x="86284" y="21551"/>
                </a:cubicBezTo>
                <a:cubicBezTo>
                  <a:pt x="80506" y="20713"/>
                  <a:pt x="74651" y="19621"/>
                  <a:pt x="68771" y="19570"/>
                </a:cubicBezTo>
                <a:cubicBezTo>
                  <a:pt x="45365" y="18250"/>
                  <a:pt x="20714" y="24282"/>
                  <a:pt x="0" y="39814"/>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130"/>
          <p:cNvSpPr/>
          <p:nvPr/>
        </p:nvSpPr>
        <p:spPr>
          <a:xfrm>
            <a:off x="3046018" y="1664247"/>
            <a:ext cx="209893" cy="164477"/>
          </a:xfrm>
          <a:custGeom>
            <a:avLst/>
            <a:gdLst/>
            <a:ahLst/>
            <a:cxnLst/>
            <a:rect l="0" t="0" r="0" b="0"/>
            <a:pathLst>
              <a:path w="209893" h="164477">
                <a:moveTo>
                  <a:pt x="209893" y="39814"/>
                </a:moveTo>
                <a:cubicBezTo>
                  <a:pt x="189180" y="24282"/>
                  <a:pt x="164529" y="18250"/>
                  <a:pt x="141123" y="19570"/>
                </a:cubicBezTo>
                <a:cubicBezTo>
                  <a:pt x="135243" y="19621"/>
                  <a:pt x="129388" y="20713"/>
                  <a:pt x="123609" y="21551"/>
                </a:cubicBezTo>
                <a:cubicBezTo>
                  <a:pt x="117856" y="23139"/>
                  <a:pt x="112090" y="24054"/>
                  <a:pt x="106452" y="26047"/>
                </a:cubicBezTo>
                <a:cubicBezTo>
                  <a:pt x="94717" y="29197"/>
                  <a:pt x="85776" y="34455"/>
                  <a:pt x="76721" y="41173"/>
                </a:cubicBezTo>
                <a:cubicBezTo>
                  <a:pt x="59208" y="54889"/>
                  <a:pt x="45136" y="74434"/>
                  <a:pt x="33592" y="95872"/>
                </a:cubicBezTo>
                <a:cubicBezTo>
                  <a:pt x="21717" y="117297"/>
                  <a:pt x="11951" y="140424"/>
                  <a:pt x="1829" y="164477"/>
                </a:cubicBezTo>
                <a:cubicBezTo>
                  <a:pt x="0" y="138239"/>
                  <a:pt x="4750" y="111988"/>
                  <a:pt x="13754" y="86868"/>
                </a:cubicBezTo>
                <a:cubicBezTo>
                  <a:pt x="23165" y="62090"/>
                  <a:pt x="37821" y="37414"/>
                  <a:pt x="61379" y="20370"/>
                </a:cubicBezTo>
                <a:cubicBezTo>
                  <a:pt x="72860" y="11976"/>
                  <a:pt x="87554" y="6324"/>
                  <a:pt x="100737" y="3937"/>
                </a:cubicBezTo>
                <a:cubicBezTo>
                  <a:pt x="114008" y="711"/>
                  <a:pt x="128016" y="0"/>
                  <a:pt x="141732" y="1308"/>
                </a:cubicBezTo>
                <a:cubicBezTo>
                  <a:pt x="169025" y="4064"/>
                  <a:pt x="195796" y="17665"/>
                  <a:pt x="209893" y="39814"/>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131"/>
          <p:cNvSpPr/>
          <p:nvPr/>
        </p:nvSpPr>
        <p:spPr>
          <a:xfrm>
            <a:off x="2421991" y="1995983"/>
            <a:ext cx="160807" cy="339598"/>
          </a:xfrm>
          <a:custGeom>
            <a:avLst/>
            <a:gdLst/>
            <a:ahLst/>
            <a:cxnLst/>
            <a:rect l="0" t="0" r="0" b="0"/>
            <a:pathLst>
              <a:path w="160807" h="339598">
                <a:moveTo>
                  <a:pt x="139954" y="40221"/>
                </a:moveTo>
                <a:cubicBezTo>
                  <a:pt x="138938" y="40221"/>
                  <a:pt x="135115" y="41097"/>
                  <a:pt x="132410" y="41936"/>
                </a:cubicBezTo>
                <a:cubicBezTo>
                  <a:pt x="129464" y="42711"/>
                  <a:pt x="126454" y="44120"/>
                  <a:pt x="123419" y="45149"/>
                </a:cubicBezTo>
                <a:lnTo>
                  <a:pt x="114503" y="49505"/>
                </a:lnTo>
                <a:cubicBezTo>
                  <a:pt x="111570" y="51118"/>
                  <a:pt x="108776" y="53048"/>
                  <a:pt x="105867" y="54801"/>
                </a:cubicBezTo>
                <a:cubicBezTo>
                  <a:pt x="94552" y="62383"/>
                  <a:pt x="83998" y="71806"/>
                  <a:pt x="74867" y="82792"/>
                </a:cubicBezTo>
                <a:cubicBezTo>
                  <a:pt x="56629" y="104750"/>
                  <a:pt x="41961" y="131052"/>
                  <a:pt x="32271" y="159474"/>
                </a:cubicBezTo>
                <a:cubicBezTo>
                  <a:pt x="29261" y="166370"/>
                  <a:pt x="27432" y="173698"/>
                  <a:pt x="25311" y="180950"/>
                </a:cubicBezTo>
                <a:cubicBezTo>
                  <a:pt x="23266" y="188227"/>
                  <a:pt x="20981" y="195466"/>
                  <a:pt x="19114" y="202819"/>
                </a:cubicBezTo>
                <a:cubicBezTo>
                  <a:pt x="16345" y="217742"/>
                  <a:pt x="12611" y="232601"/>
                  <a:pt x="10566" y="247752"/>
                </a:cubicBezTo>
                <a:cubicBezTo>
                  <a:pt x="8852" y="262941"/>
                  <a:pt x="6337" y="278130"/>
                  <a:pt x="5271" y="293459"/>
                </a:cubicBezTo>
                <a:lnTo>
                  <a:pt x="2616" y="339598"/>
                </a:lnTo>
                <a:lnTo>
                  <a:pt x="508" y="293307"/>
                </a:lnTo>
                <a:cubicBezTo>
                  <a:pt x="0" y="277851"/>
                  <a:pt x="940" y="262370"/>
                  <a:pt x="1080" y="246812"/>
                </a:cubicBezTo>
                <a:cubicBezTo>
                  <a:pt x="1575" y="231267"/>
                  <a:pt x="3785" y="215812"/>
                  <a:pt x="5067" y="200203"/>
                </a:cubicBezTo>
                <a:cubicBezTo>
                  <a:pt x="6198" y="192469"/>
                  <a:pt x="7773" y="184773"/>
                  <a:pt x="9106" y="177013"/>
                </a:cubicBezTo>
                <a:cubicBezTo>
                  <a:pt x="10528" y="169279"/>
                  <a:pt x="11671" y="161468"/>
                  <a:pt x="14059" y="153886"/>
                </a:cubicBezTo>
                <a:cubicBezTo>
                  <a:pt x="21209" y="123063"/>
                  <a:pt x="33769" y="92914"/>
                  <a:pt x="52159" y="65443"/>
                </a:cubicBezTo>
                <a:cubicBezTo>
                  <a:pt x="61379" y="51727"/>
                  <a:pt x="72733" y="39053"/>
                  <a:pt x="85966" y="28067"/>
                </a:cubicBezTo>
                <a:cubicBezTo>
                  <a:pt x="89383" y="25438"/>
                  <a:pt x="92697" y="22657"/>
                  <a:pt x="96279" y="20168"/>
                </a:cubicBezTo>
                <a:lnTo>
                  <a:pt x="107493" y="13183"/>
                </a:lnTo>
                <a:cubicBezTo>
                  <a:pt x="111544" y="11214"/>
                  <a:pt x="115367" y="8992"/>
                  <a:pt x="119710" y="7277"/>
                </a:cubicBezTo>
                <a:cubicBezTo>
                  <a:pt x="124244" y="5474"/>
                  <a:pt x="127762" y="3950"/>
                  <a:pt x="134328" y="2540"/>
                </a:cubicBezTo>
                <a:lnTo>
                  <a:pt x="135750" y="2235"/>
                </a:lnTo>
                <a:cubicBezTo>
                  <a:pt x="146114" y="0"/>
                  <a:pt x="156337" y="6592"/>
                  <a:pt x="158572" y="16955"/>
                </a:cubicBezTo>
                <a:cubicBezTo>
                  <a:pt x="160807" y="27331"/>
                  <a:pt x="154216" y="37554"/>
                  <a:pt x="143840" y="39789"/>
                </a:cubicBezTo>
                <a:cubicBezTo>
                  <a:pt x="142570" y="40069"/>
                  <a:pt x="141199" y="40208"/>
                  <a:pt x="139954" y="40221"/>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132"/>
          <p:cNvSpPr/>
          <p:nvPr/>
        </p:nvSpPr>
        <p:spPr>
          <a:xfrm>
            <a:off x="2458224" y="2085467"/>
            <a:ext cx="140526" cy="320650"/>
          </a:xfrm>
          <a:custGeom>
            <a:avLst/>
            <a:gdLst/>
            <a:ahLst/>
            <a:cxnLst/>
            <a:rect l="0" t="0" r="0" b="0"/>
            <a:pathLst>
              <a:path w="140526" h="320650">
                <a:moveTo>
                  <a:pt x="122517" y="40513"/>
                </a:moveTo>
                <a:cubicBezTo>
                  <a:pt x="121920" y="40780"/>
                  <a:pt x="121311" y="40933"/>
                  <a:pt x="120625" y="41034"/>
                </a:cubicBezTo>
                <a:cubicBezTo>
                  <a:pt x="119749" y="41326"/>
                  <a:pt x="118428" y="42088"/>
                  <a:pt x="117336" y="42571"/>
                </a:cubicBezTo>
                <a:cubicBezTo>
                  <a:pt x="115075" y="43422"/>
                  <a:pt x="112522" y="45327"/>
                  <a:pt x="110046" y="46775"/>
                </a:cubicBezTo>
                <a:cubicBezTo>
                  <a:pt x="105131" y="50102"/>
                  <a:pt x="100025" y="53772"/>
                  <a:pt x="95377" y="58128"/>
                </a:cubicBezTo>
                <a:cubicBezTo>
                  <a:pt x="85674" y="66358"/>
                  <a:pt x="77203" y="76429"/>
                  <a:pt x="68949" y="86691"/>
                </a:cubicBezTo>
                <a:cubicBezTo>
                  <a:pt x="53074" y="107811"/>
                  <a:pt x="40120" y="131801"/>
                  <a:pt x="30772" y="157379"/>
                </a:cubicBezTo>
                <a:cubicBezTo>
                  <a:pt x="27978" y="163627"/>
                  <a:pt x="26416" y="170295"/>
                  <a:pt x="24206" y="176785"/>
                </a:cubicBezTo>
                <a:cubicBezTo>
                  <a:pt x="22073" y="183300"/>
                  <a:pt x="20003" y="189853"/>
                  <a:pt x="18618" y="196597"/>
                </a:cubicBezTo>
                <a:lnTo>
                  <a:pt x="13881" y="216739"/>
                </a:lnTo>
                <a:lnTo>
                  <a:pt x="10605" y="237237"/>
                </a:lnTo>
                <a:cubicBezTo>
                  <a:pt x="7938" y="250889"/>
                  <a:pt x="7684" y="264821"/>
                  <a:pt x="6172" y="278715"/>
                </a:cubicBezTo>
                <a:cubicBezTo>
                  <a:pt x="5334" y="292634"/>
                  <a:pt x="5461" y="306617"/>
                  <a:pt x="5055" y="320650"/>
                </a:cubicBezTo>
                <a:cubicBezTo>
                  <a:pt x="3874" y="306718"/>
                  <a:pt x="2159" y="292736"/>
                  <a:pt x="1410" y="278689"/>
                </a:cubicBezTo>
                <a:cubicBezTo>
                  <a:pt x="1334" y="264643"/>
                  <a:pt x="0" y="250483"/>
                  <a:pt x="1118" y="236373"/>
                </a:cubicBezTo>
                <a:lnTo>
                  <a:pt x="2083" y="215100"/>
                </a:lnTo>
                <a:lnTo>
                  <a:pt x="4585" y="193904"/>
                </a:lnTo>
                <a:cubicBezTo>
                  <a:pt x="5233" y="186779"/>
                  <a:pt x="6592" y="179769"/>
                  <a:pt x="8027" y="172746"/>
                </a:cubicBezTo>
                <a:cubicBezTo>
                  <a:pt x="9551" y="165761"/>
                  <a:pt x="10427" y="158573"/>
                  <a:pt x="12586" y="151702"/>
                </a:cubicBezTo>
                <a:cubicBezTo>
                  <a:pt x="19380" y="123699"/>
                  <a:pt x="30201" y="96343"/>
                  <a:pt x="45212" y="70790"/>
                </a:cubicBezTo>
                <a:cubicBezTo>
                  <a:pt x="53099" y="58230"/>
                  <a:pt x="61405" y="45746"/>
                  <a:pt x="71857" y="34506"/>
                </a:cubicBezTo>
                <a:cubicBezTo>
                  <a:pt x="76848" y="28703"/>
                  <a:pt x="82550" y="23381"/>
                  <a:pt x="88672" y="18162"/>
                </a:cubicBezTo>
                <a:cubicBezTo>
                  <a:pt x="91948" y="15634"/>
                  <a:pt x="94780" y="13018"/>
                  <a:pt x="98768" y="10668"/>
                </a:cubicBezTo>
                <a:cubicBezTo>
                  <a:pt x="100737" y="9462"/>
                  <a:pt x="102362" y="8294"/>
                  <a:pt x="104648" y="7100"/>
                </a:cubicBezTo>
                <a:cubicBezTo>
                  <a:pt x="107201" y="5906"/>
                  <a:pt x="109843" y="4776"/>
                  <a:pt x="112509" y="3747"/>
                </a:cubicBezTo>
                <a:cubicBezTo>
                  <a:pt x="122212" y="0"/>
                  <a:pt x="133122" y="4826"/>
                  <a:pt x="136881" y="14542"/>
                </a:cubicBezTo>
                <a:cubicBezTo>
                  <a:pt x="140526" y="23965"/>
                  <a:pt x="136081" y="34519"/>
                  <a:pt x="126937" y="38571"/>
                </a:cubicBezTo>
                <a:close/>
                <a:moveTo>
                  <a:pt x="1130796" y="3629533"/>
                </a:move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133"/>
          <p:cNvSpPr/>
          <p:nvPr/>
        </p:nvSpPr>
        <p:spPr>
          <a:xfrm>
            <a:off x="2511336" y="2158366"/>
            <a:ext cx="112623" cy="308267"/>
          </a:xfrm>
          <a:custGeom>
            <a:avLst/>
            <a:gdLst/>
            <a:ahLst/>
            <a:cxnLst/>
            <a:rect l="0" t="0" r="0" b="0"/>
            <a:pathLst>
              <a:path w="112623" h="308267">
                <a:moveTo>
                  <a:pt x="103873" y="35788"/>
                </a:moveTo>
                <a:cubicBezTo>
                  <a:pt x="88252" y="51549"/>
                  <a:pt x="72974" y="72224"/>
                  <a:pt x="60502" y="92963"/>
                </a:cubicBezTo>
                <a:cubicBezTo>
                  <a:pt x="47802" y="113982"/>
                  <a:pt x="36944" y="136360"/>
                  <a:pt x="28689" y="159803"/>
                </a:cubicBezTo>
                <a:cubicBezTo>
                  <a:pt x="20358" y="183197"/>
                  <a:pt x="13779" y="207505"/>
                  <a:pt x="10503" y="232460"/>
                </a:cubicBezTo>
                <a:cubicBezTo>
                  <a:pt x="6388" y="257365"/>
                  <a:pt x="6197" y="282752"/>
                  <a:pt x="6870" y="308267"/>
                </a:cubicBezTo>
                <a:cubicBezTo>
                  <a:pt x="3048" y="283121"/>
                  <a:pt x="0" y="257479"/>
                  <a:pt x="1016" y="231673"/>
                </a:cubicBezTo>
                <a:cubicBezTo>
                  <a:pt x="1181" y="205829"/>
                  <a:pt x="4775" y="179971"/>
                  <a:pt x="10401" y="154482"/>
                </a:cubicBezTo>
                <a:cubicBezTo>
                  <a:pt x="15951" y="128930"/>
                  <a:pt x="24409" y="103924"/>
                  <a:pt x="35153" y="79794"/>
                </a:cubicBezTo>
                <a:cubicBezTo>
                  <a:pt x="46126" y="55435"/>
                  <a:pt x="58318" y="32829"/>
                  <a:pt x="75857" y="9956"/>
                </a:cubicBezTo>
                <a:cubicBezTo>
                  <a:pt x="82283" y="1587"/>
                  <a:pt x="94284" y="0"/>
                  <a:pt x="102666" y="6426"/>
                </a:cubicBezTo>
                <a:cubicBezTo>
                  <a:pt x="111036" y="12852"/>
                  <a:pt x="112623" y="24854"/>
                  <a:pt x="106197" y="33235"/>
                </a:cubicBezTo>
                <a:cubicBezTo>
                  <a:pt x="105714" y="33845"/>
                  <a:pt x="105219" y="34429"/>
                  <a:pt x="104686" y="34975"/>
                </a:cubicBezTo>
                <a:close/>
                <a:moveTo>
                  <a:pt x="1009510" y="3556634"/>
                </a:move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134"/>
          <p:cNvSpPr/>
          <p:nvPr/>
        </p:nvSpPr>
        <p:spPr>
          <a:xfrm>
            <a:off x="2569603" y="2254695"/>
            <a:ext cx="67958" cy="308470"/>
          </a:xfrm>
          <a:custGeom>
            <a:avLst/>
            <a:gdLst/>
            <a:ahLst/>
            <a:cxnLst/>
            <a:rect l="0" t="0" r="0" b="0"/>
            <a:pathLst>
              <a:path w="67958" h="308470">
                <a:moveTo>
                  <a:pt x="61621" y="33045"/>
                </a:moveTo>
                <a:cubicBezTo>
                  <a:pt x="56198" y="41034"/>
                  <a:pt x="50584" y="52121"/>
                  <a:pt x="45911" y="62408"/>
                </a:cubicBezTo>
                <a:cubicBezTo>
                  <a:pt x="41364" y="73063"/>
                  <a:pt x="37110" y="83985"/>
                  <a:pt x="33770" y="95263"/>
                </a:cubicBezTo>
                <a:cubicBezTo>
                  <a:pt x="27013" y="117742"/>
                  <a:pt x="22213" y="141160"/>
                  <a:pt x="20587" y="165024"/>
                </a:cubicBezTo>
                <a:cubicBezTo>
                  <a:pt x="19164" y="188811"/>
                  <a:pt x="19012" y="213119"/>
                  <a:pt x="22733" y="237096"/>
                </a:cubicBezTo>
                <a:cubicBezTo>
                  <a:pt x="23787" y="249250"/>
                  <a:pt x="26924" y="260998"/>
                  <a:pt x="29185" y="273037"/>
                </a:cubicBezTo>
                <a:cubicBezTo>
                  <a:pt x="31864" y="284950"/>
                  <a:pt x="35763" y="296570"/>
                  <a:pt x="39027" y="308470"/>
                </a:cubicBezTo>
                <a:cubicBezTo>
                  <a:pt x="34290" y="297167"/>
                  <a:pt x="28867" y="286017"/>
                  <a:pt x="24626" y="274422"/>
                </a:cubicBezTo>
                <a:cubicBezTo>
                  <a:pt x="20803" y="262700"/>
                  <a:pt x="16066" y="251104"/>
                  <a:pt x="13399" y="238951"/>
                </a:cubicBezTo>
                <a:cubicBezTo>
                  <a:pt x="6439" y="214973"/>
                  <a:pt x="3277" y="189979"/>
                  <a:pt x="1537" y="164795"/>
                </a:cubicBezTo>
                <a:cubicBezTo>
                  <a:pt x="0" y="139548"/>
                  <a:pt x="1804" y="114021"/>
                  <a:pt x="5957" y="88722"/>
                </a:cubicBezTo>
                <a:cubicBezTo>
                  <a:pt x="7989" y="76035"/>
                  <a:pt x="11062" y="63500"/>
                  <a:pt x="14580" y="51003"/>
                </a:cubicBezTo>
                <a:cubicBezTo>
                  <a:pt x="18555" y="38341"/>
                  <a:pt x="22378" y="26695"/>
                  <a:pt x="29032" y="13310"/>
                </a:cubicBezTo>
                <a:cubicBezTo>
                  <a:pt x="33731" y="3861"/>
                  <a:pt x="45199" y="0"/>
                  <a:pt x="54648" y="4712"/>
                </a:cubicBezTo>
                <a:cubicBezTo>
                  <a:pt x="64097" y="9398"/>
                  <a:pt x="67958" y="20879"/>
                  <a:pt x="63259" y="30328"/>
                </a:cubicBezTo>
                <a:cubicBezTo>
                  <a:pt x="62891" y="31077"/>
                  <a:pt x="62472" y="31788"/>
                  <a:pt x="62014" y="32461"/>
                </a:cubicBezTo>
                <a:close/>
                <a:moveTo>
                  <a:pt x="857657" y="3460305"/>
                </a:move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135"/>
          <p:cNvSpPr/>
          <p:nvPr/>
        </p:nvSpPr>
        <p:spPr>
          <a:xfrm>
            <a:off x="3527336" y="1997698"/>
            <a:ext cx="159092" cy="337883"/>
          </a:xfrm>
          <a:custGeom>
            <a:avLst/>
            <a:gdLst/>
            <a:ahLst/>
            <a:cxnLst/>
            <a:rect l="0" t="0" r="0" b="0"/>
            <a:pathLst>
              <a:path w="159092" h="337883">
                <a:moveTo>
                  <a:pt x="24765" y="825"/>
                </a:moveTo>
                <a:cubicBezTo>
                  <a:pt x="31330" y="2235"/>
                  <a:pt x="34848" y="3759"/>
                  <a:pt x="39382" y="5562"/>
                </a:cubicBezTo>
                <a:cubicBezTo>
                  <a:pt x="43713" y="7277"/>
                  <a:pt x="47548" y="9499"/>
                  <a:pt x="51600" y="11468"/>
                </a:cubicBezTo>
                <a:lnTo>
                  <a:pt x="62801" y="18453"/>
                </a:lnTo>
                <a:cubicBezTo>
                  <a:pt x="66383" y="20942"/>
                  <a:pt x="69710" y="23723"/>
                  <a:pt x="73126" y="26352"/>
                </a:cubicBezTo>
                <a:cubicBezTo>
                  <a:pt x="86360" y="37338"/>
                  <a:pt x="97714" y="50012"/>
                  <a:pt x="106934" y="63728"/>
                </a:cubicBezTo>
                <a:cubicBezTo>
                  <a:pt x="125323" y="91199"/>
                  <a:pt x="137884" y="121348"/>
                  <a:pt x="145034" y="152171"/>
                </a:cubicBezTo>
                <a:cubicBezTo>
                  <a:pt x="147421" y="159753"/>
                  <a:pt x="148552" y="167564"/>
                  <a:pt x="149987" y="175311"/>
                </a:cubicBezTo>
                <a:cubicBezTo>
                  <a:pt x="151320" y="183058"/>
                  <a:pt x="152895" y="190754"/>
                  <a:pt x="154012" y="198488"/>
                </a:cubicBezTo>
                <a:cubicBezTo>
                  <a:pt x="155308" y="214097"/>
                  <a:pt x="157505" y="229552"/>
                  <a:pt x="158000" y="245097"/>
                </a:cubicBezTo>
                <a:cubicBezTo>
                  <a:pt x="158153" y="260655"/>
                  <a:pt x="159092" y="276136"/>
                  <a:pt x="158572" y="291605"/>
                </a:cubicBezTo>
                <a:lnTo>
                  <a:pt x="156476" y="337883"/>
                </a:lnTo>
                <a:lnTo>
                  <a:pt x="153822" y="291744"/>
                </a:lnTo>
                <a:cubicBezTo>
                  <a:pt x="152755" y="276415"/>
                  <a:pt x="150241" y="261226"/>
                  <a:pt x="148526" y="246037"/>
                </a:cubicBezTo>
                <a:cubicBezTo>
                  <a:pt x="146469" y="230886"/>
                  <a:pt x="142748" y="216027"/>
                  <a:pt x="139966" y="201104"/>
                </a:cubicBezTo>
                <a:cubicBezTo>
                  <a:pt x="138112" y="193751"/>
                  <a:pt x="135826" y="186512"/>
                  <a:pt x="133782" y="179235"/>
                </a:cubicBezTo>
                <a:cubicBezTo>
                  <a:pt x="131660" y="171996"/>
                  <a:pt x="129832" y="164655"/>
                  <a:pt x="126822" y="157759"/>
                </a:cubicBezTo>
                <a:cubicBezTo>
                  <a:pt x="117132" y="129337"/>
                  <a:pt x="102450" y="103035"/>
                  <a:pt x="84226" y="81077"/>
                </a:cubicBezTo>
                <a:cubicBezTo>
                  <a:pt x="75095" y="70091"/>
                  <a:pt x="64528" y="60668"/>
                  <a:pt x="53225" y="53086"/>
                </a:cubicBezTo>
                <a:cubicBezTo>
                  <a:pt x="50317" y="51346"/>
                  <a:pt x="47523" y="49403"/>
                  <a:pt x="44589" y="47790"/>
                </a:cubicBezTo>
                <a:lnTo>
                  <a:pt x="35674" y="43434"/>
                </a:lnTo>
                <a:cubicBezTo>
                  <a:pt x="32638" y="42405"/>
                  <a:pt x="29629" y="40996"/>
                  <a:pt x="26669" y="40221"/>
                </a:cubicBezTo>
                <a:cubicBezTo>
                  <a:pt x="23965" y="39382"/>
                  <a:pt x="20154" y="38519"/>
                  <a:pt x="19139" y="38506"/>
                </a:cubicBezTo>
                <a:cubicBezTo>
                  <a:pt x="8521" y="38417"/>
                  <a:pt x="0" y="29743"/>
                  <a:pt x="89" y="19139"/>
                </a:cubicBezTo>
                <a:cubicBezTo>
                  <a:pt x="177" y="8522"/>
                  <a:pt x="8839" y="0"/>
                  <a:pt x="19456" y="89"/>
                </a:cubicBezTo>
                <a:cubicBezTo>
                  <a:pt x="20752" y="101"/>
                  <a:pt x="22021" y="241"/>
                  <a:pt x="23241" y="495"/>
                </a:cubicBezTo>
                <a:close/>
                <a:moveTo>
                  <a:pt x="189141" y="3717302"/>
                </a:move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136"/>
          <p:cNvSpPr/>
          <p:nvPr/>
        </p:nvSpPr>
        <p:spPr>
          <a:xfrm>
            <a:off x="3509454" y="2085632"/>
            <a:ext cx="140741" cy="320485"/>
          </a:xfrm>
          <a:custGeom>
            <a:avLst/>
            <a:gdLst/>
            <a:ahLst/>
            <a:cxnLst/>
            <a:rect l="0" t="0" r="0" b="0"/>
            <a:pathLst>
              <a:path w="140741" h="320485">
                <a:moveTo>
                  <a:pt x="28245" y="3595"/>
                </a:moveTo>
                <a:cubicBezTo>
                  <a:pt x="30912" y="4623"/>
                  <a:pt x="33541" y="5741"/>
                  <a:pt x="36106" y="6947"/>
                </a:cubicBezTo>
                <a:cubicBezTo>
                  <a:pt x="38379" y="8129"/>
                  <a:pt x="40018" y="9310"/>
                  <a:pt x="41974" y="10503"/>
                </a:cubicBezTo>
                <a:cubicBezTo>
                  <a:pt x="45961" y="12853"/>
                  <a:pt x="48806" y="15482"/>
                  <a:pt x="52083" y="18009"/>
                </a:cubicBezTo>
                <a:cubicBezTo>
                  <a:pt x="58204" y="23229"/>
                  <a:pt x="63906" y="28550"/>
                  <a:pt x="68885" y="34341"/>
                </a:cubicBezTo>
                <a:cubicBezTo>
                  <a:pt x="79350" y="45581"/>
                  <a:pt x="87643" y="58078"/>
                  <a:pt x="95542" y="70625"/>
                </a:cubicBezTo>
                <a:cubicBezTo>
                  <a:pt x="110554" y="96190"/>
                  <a:pt x="121361" y="123546"/>
                  <a:pt x="128156" y="151537"/>
                </a:cubicBezTo>
                <a:cubicBezTo>
                  <a:pt x="130315" y="158408"/>
                  <a:pt x="131191" y="165596"/>
                  <a:pt x="132715" y="172593"/>
                </a:cubicBezTo>
                <a:cubicBezTo>
                  <a:pt x="134163" y="179604"/>
                  <a:pt x="135509" y="186627"/>
                  <a:pt x="136157" y="193739"/>
                </a:cubicBezTo>
                <a:lnTo>
                  <a:pt x="138658" y="214948"/>
                </a:lnTo>
                <a:lnTo>
                  <a:pt x="139624" y="236208"/>
                </a:lnTo>
                <a:cubicBezTo>
                  <a:pt x="140741" y="250318"/>
                  <a:pt x="139420" y="264491"/>
                  <a:pt x="139344" y="278537"/>
                </a:cubicBezTo>
                <a:cubicBezTo>
                  <a:pt x="138583" y="292583"/>
                  <a:pt x="136868" y="306566"/>
                  <a:pt x="135687" y="320485"/>
                </a:cubicBezTo>
                <a:cubicBezTo>
                  <a:pt x="135293" y="306452"/>
                  <a:pt x="135408" y="292469"/>
                  <a:pt x="134582" y="278550"/>
                </a:cubicBezTo>
                <a:cubicBezTo>
                  <a:pt x="133070" y="264668"/>
                  <a:pt x="132817" y="250737"/>
                  <a:pt x="130137" y="237072"/>
                </a:cubicBezTo>
                <a:lnTo>
                  <a:pt x="126873" y="216574"/>
                </a:lnTo>
                <a:lnTo>
                  <a:pt x="122123" y="196432"/>
                </a:lnTo>
                <a:cubicBezTo>
                  <a:pt x="120739" y="189688"/>
                  <a:pt x="118681" y="183135"/>
                  <a:pt x="116548" y="176620"/>
                </a:cubicBezTo>
                <a:cubicBezTo>
                  <a:pt x="114338" y="170142"/>
                  <a:pt x="112776" y="163462"/>
                  <a:pt x="109982" y="157227"/>
                </a:cubicBezTo>
                <a:cubicBezTo>
                  <a:pt x="100622" y="131649"/>
                  <a:pt x="87668" y="107646"/>
                  <a:pt x="71806" y="86538"/>
                </a:cubicBezTo>
                <a:cubicBezTo>
                  <a:pt x="63551" y="76277"/>
                  <a:pt x="55067" y="66206"/>
                  <a:pt x="45365" y="57963"/>
                </a:cubicBezTo>
                <a:cubicBezTo>
                  <a:pt x="40716" y="53607"/>
                  <a:pt x="35611" y="49950"/>
                  <a:pt x="30708" y="46622"/>
                </a:cubicBezTo>
                <a:cubicBezTo>
                  <a:pt x="28232" y="45162"/>
                  <a:pt x="25667" y="43270"/>
                  <a:pt x="23419" y="42406"/>
                </a:cubicBezTo>
                <a:cubicBezTo>
                  <a:pt x="22314" y="41923"/>
                  <a:pt x="21006" y="41174"/>
                  <a:pt x="20130" y="40869"/>
                </a:cubicBezTo>
                <a:cubicBezTo>
                  <a:pt x="19444" y="40780"/>
                  <a:pt x="18821" y="40615"/>
                  <a:pt x="18237" y="40361"/>
                </a:cubicBezTo>
                <a:lnTo>
                  <a:pt x="13856" y="38418"/>
                </a:lnTo>
                <a:cubicBezTo>
                  <a:pt x="4318" y="34227"/>
                  <a:pt x="0" y="23102"/>
                  <a:pt x="4191" y="13577"/>
                </a:cubicBezTo>
                <a:cubicBezTo>
                  <a:pt x="8268" y="4331"/>
                  <a:pt x="18910" y="0"/>
                  <a:pt x="28245" y="3595"/>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137"/>
          <p:cNvSpPr/>
          <p:nvPr/>
        </p:nvSpPr>
        <p:spPr>
          <a:xfrm>
            <a:off x="3485057" y="2158950"/>
            <a:ext cx="112027" cy="307670"/>
          </a:xfrm>
          <a:custGeom>
            <a:avLst/>
            <a:gdLst/>
            <a:ahLst/>
            <a:cxnLst/>
            <a:rect l="0" t="0" r="0" b="0"/>
            <a:pathLst>
              <a:path w="112027" h="307670">
                <a:moveTo>
                  <a:pt x="36170" y="9372"/>
                </a:moveTo>
                <a:cubicBezTo>
                  <a:pt x="53709" y="32245"/>
                  <a:pt x="65901" y="54838"/>
                  <a:pt x="76886" y="79210"/>
                </a:cubicBezTo>
                <a:cubicBezTo>
                  <a:pt x="87630" y="103340"/>
                  <a:pt x="96076" y="128346"/>
                  <a:pt x="101626" y="153898"/>
                </a:cubicBezTo>
                <a:cubicBezTo>
                  <a:pt x="107264" y="179374"/>
                  <a:pt x="110859" y="205245"/>
                  <a:pt x="111011" y="231089"/>
                </a:cubicBezTo>
                <a:cubicBezTo>
                  <a:pt x="112027" y="256895"/>
                  <a:pt x="108979" y="282537"/>
                  <a:pt x="105156" y="307670"/>
                </a:cubicBezTo>
                <a:cubicBezTo>
                  <a:pt x="105830" y="282168"/>
                  <a:pt x="105652" y="256768"/>
                  <a:pt x="101524" y="231876"/>
                </a:cubicBezTo>
                <a:cubicBezTo>
                  <a:pt x="98247" y="206921"/>
                  <a:pt x="91669" y="182613"/>
                  <a:pt x="83338" y="159219"/>
                </a:cubicBezTo>
                <a:cubicBezTo>
                  <a:pt x="75095" y="135776"/>
                  <a:pt x="64224" y="113398"/>
                  <a:pt x="51524" y="92379"/>
                </a:cubicBezTo>
                <a:cubicBezTo>
                  <a:pt x="39053" y="71628"/>
                  <a:pt x="23787" y="50965"/>
                  <a:pt x="8154" y="35204"/>
                </a:cubicBezTo>
                <a:lnTo>
                  <a:pt x="7430" y="34467"/>
                </a:lnTo>
                <a:cubicBezTo>
                  <a:pt x="0" y="26962"/>
                  <a:pt x="51" y="14859"/>
                  <a:pt x="7544" y="7429"/>
                </a:cubicBezTo>
                <a:cubicBezTo>
                  <a:pt x="15050" y="0"/>
                  <a:pt x="27153" y="50"/>
                  <a:pt x="34582" y="7556"/>
                </a:cubicBezTo>
                <a:cubicBezTo>
                  <a:pt x="35128" y="8102"/>
                  <a:pt x="35700" y="8776"/>
                  <a:pt x="36170" y="9372"/>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8" name="Freeform 138"/>
          <p:cNvSpPr/>
          <p:nvPr/>
        </p:nvSpPr>
        <p:spPr>
          <a:xfrm>
            <a:off x="3470935" y="2254771"/>
            <a:ext cx="67881" cy="308394"/>
          </a:xfrm>
          <a:custGeom>
            <a:avLst/>
            <a:gdLst/>
            <a:ahLst/>
            <a:cxnLst/>
            <a:rect l="0" t="0" r="0" b="0"/>
            <a:pathLst>
              <a:path w="67881" h="308394">
                <a:moveTo>
                  <a:pt x="38849" y="13234"/>
                </a:moveTo>
                <a:cubicBezTo>
                  <a:pt x="45504" y="26619"/>
                  <a:pt x="49327" y="38265"/>
                  <a:pt x="53302" y="50927"/>
                </a:cubicBezTo>
                <a:cubicBezTo>
                  <a:pt x="56820" y="63424"/>
                  <a:pt x="59893" y="75972"/>
                  <a:pt x="61925" y="88646"/>
                </a:cubicBezTo>
                <a:cubicBezTo>
                  <a:pt x="66078" y="113945"/>
                  <a:pt x="67881" y="139472"/>
                  <a:pt x="66345" y="164719"/>
                </a:cubicBezTo>
                <a:cubicBezTo>
                  <a:pt x="64605" y="189903"/>
                  <a:pt x="61443" y="214897"/>
                  <a:pt x="54483" y="238875"/>
                </a:cubicBezTo>
                <a:cubicBezTo>
                  <a:pt x="51816" y="251041"/>
                  <a:pt x="47079" y="262624"/>
                  <a:pt x="43256" y="274346"/>
                </a:cubicBezTo>
                <a:cubicBezTo>
                  <a:pt x="39001" y="285941"/>
                  <a:pt x="33591" y="297091"/>
                  <a:pt x="28854" y="308394"/>
                </a:cubicBezTo>
                <a:cubicBezTo>
                  <a:pt x="32118" y="296494"/>
                  <a:pt x="36017" y="284887"/>
                  <a:pt x="38697" y="272961"/>
                </a:cubicBezTo>
                <a:cubicBezTo>
                  <a:pt x="40958" y="260934"/>
                  <a:pt x="44094" y="249174"/>
                  <a:pt x="45148" y="237020"/>
                </a:cubicBezTo>
                <a:cubicBezTo>
                  <a:pt x="48857" y="213043"/>
                  <a:pt x="48717" y="188735"/>
                  <a:pt x="47295" y="164948"/>
                </a:cubicBezTo>
                <a:cubicBezTo>
                  <a:pt x="45669" y="141097"/>
                  <a:pt x="40868" y="117666"/>
                  <a:pt x="34112" y="95187"/>
                </a:cubicBezTo>
                <a:cubicBezTo>
                  <a:pt x="30772" y="83909"/>
                  <a:pt x="26518" y="72987"/>
                  <a:pt x="21971" y="62332"/>
                </a:cubicBezTo>
                <a:cubicBezTo>
                  <a:pt x="17297" y="52045"/>
                  <a:pt x="11684" y="40958"/>
                  <a:pt x="6261" y="32969"/>
                </a:cubicBezTo>
                <a:lnTo>
                  <a:pt x="5918" y="32474"/>
                </a:lnTo>
                <a:cubicBezTo>
                  <a:pt x="0" y="23737"/>
                  <a:pt x="2273" y="11862"/>
                  <a:pt x="11011" y="5931"/>
                </a:cubicBezTo>
                <a:cubicBezTo>
                  <a:pt x="19736" y="0"/>
                  <a:pt x="31623" y="2274"/>
                  <a:pt x="37554" y="11011"/>
                </a:cubicBezTo>
                <a:cubicBezTo>
                  <a:pt x="38024" y="11697"/>
                  <a:pt x="38481" y="12510"/>
                  <a:pt x="38849" y="13234"/>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9" name="Freeform 139"/>
          <p:cNvSpPr/>
          <p:nvPr/>
        </p:nvSpPr>
        <p:spPr>
          <a:xfrm>
            <a:off x="2591689" y="1214031"/>
            <a:ext cx="902919" cy="478663"/>
          </a:xfrm>
          <a:custGeom>
            <a:avLst/>
            <a:gdLst/>
            <a:ahLst/>
            <a:cxnLst/>
            <a:rect l="0" t="0" r="0" b="0"/>
            <a:pathLst>
              <a:path w="902919" h="478663">
                <a:moveTo>
                  <a:pt x="7607" y="478663"/>
                </a:moveTo>
                <a:cubicBezTo>
                  <a:pt x="0" y="420485"/>
                  <a:pt x="6946" y="359779"/>
                  <a:pt x="25692" y="302311"/>
                </a:cubicBezTo>
                <a:cubicBezTo>
                  <a:pt x="45097" y="245073"/>
                  <a:pt x="76428" y="190933"/>
                  <a:pt x="118287" y="145530"/>
                </a:cubicBezTo>
                <a:cubicBezTo>
                  <a:pt x="160045" y="100076"/>
                  <a:pt x="211747" y="63209"/>
                  <a:pt x="268960" y="38190"/>
                </a:cubicBezTo>
                <a:cubicBezTo>
                  <a:pt x="326161" y="13056"/>
                  <a:pt x="388848" y="229"/>
                  <a:pt x="451434" y="0"/>
                </a:cubicBezTo>
                <a:cubicBezTo>
                  <a:pt x="514007" y="178"/>
                  <a:pt x="576694" y="13018"/>
                  <a:pt x="633920" y="38113"/>
                </a:cubicBezTo>
                <a:cubicBezTo>
                  <a:pt x="691133" y="63170"/>
                  <a:pt x="742899" y="99962"/>
                  <a:pt x="784631" y="145454"/>
                </a:cubicBezTo>
                <a:cubicBezTo>
                  <a:pt x="826528" y="190856"/>
                  <a:pt x="857834" y="245034"/>
                  <a:pt x="877252" y="302273"/>
                </a:cubicBezTo>
                <a:cubicBezTo>
                  <a:pt x="895959" y="359766"/>
                  <a:pt x="902919" y="420472"/>
                  <a:pt x="895248" y="478663"/>
                </a:cubicBezTo>
                <a:cubicBezTo>
                  <a:pt x="880732" y="362484"/>
                  <a:pt x="827163" y="257569"/>
                  <a:pt x="745883" y="184214"/>
                </a:cubicBezTo>
                <a:cubicBezTo>
                  <a:pt x="665111" y="110414"/>
                  <a:pt x="558711" y="69571"/>
                  <a:pt x="451434" y="69685"/>
                </a:cubicBezTo>
                <a:cubicBezTo>
                  <a:pt x="344144" y="69469"/>
                  <a:pt x="237693" y="110338"/>
                  <a:pt x="156908" y="184150"/>
                </a:cubicBezTo>
                <a:cubicBezTo>
                  <a:pt x="75577" y="257493"/>
                  <a:pt x="22034" y="362484"/>
                  <a:pt x="7607" y="478663"/>
                </a:cubicBezTo>
              </a:path>
            </a:pathLst>
          </a:custGeom>
          <a:solidFill>
            <a:srgbClr val="333333">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40" name="Picture 140"/>
          <p:cNvPicPr>
            <a:picLocks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a:xfrm>
            <a:off x="2808088" y="1484918"/>
            <a:ext cx="115167" cy="144569"/>
          </a:xfrm>
          <a:prstGeom prst="rect">
            <a:avLst/>
          </a:prstGeom>
          <a:noFill/>
        </p:spPr>
      </p:pic>
      <p:pic>
        <p:nvPicPr>
          <p:cNvPr id="141" name="Picture 141"/>
          <p:cNvPicPr>
            <a:picLocks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a:xfrm>
            <a:off x="3214019" y="1484918"/>
            <a:ext cx="115166" cy="144569"/>
          </a:xfrm>
          <a:prstGeom prst="rect">
            <a:avLst/>
          </a:prstGeom>
          <a:noFill/>
        </p:spPr>
      </p:pic>
      <p:sp>
        <p:nvSpPr>
          <p:cNvPr id="142" name="Freeform 142"/>
          <p:cNvSpPr/>
          <p:nvPr/>
        </p:nvSpPr>
        <p:spPr>
          <a:xfrm>
            <a:off x="1839290" y="1884337"/>
            <a:ext cx="593966" cy="711582"/>
          </a:xfrm>
          <a:custGeom>
            <a:avLst/>
            <a:gdLst/>
            <a:ahLst/>
            <a:cxnLst/>
            <a:rect l="0" t="0" r="0" b="0"/>
            <a:pathLst>
              <a:path w="593966" h="711582">
                <a:moveTo>
                  <a:pt x="480314" y="711582"/>
                </a:moveTo>
                <a:lnTo>
                  <a:pt x="380492" y="711582"/>
                </a:lnTo>
                <a:lnTo>
                  <a:pt x="297485" y="228296"/>
                </a:lnTo>
                <a:lnTo>
                  <a:pt x="214452" y="711582"/>
                </a:lnTo>
                <a:lnTo>
                  <a:pt x="115633" y="711582"/>
                </a:lnTo>
                <a:lnTo>
                  <a:pt x="0" y="0"/>
                </a:lnTo>
                <a:lnTo>
                  <a:pt x="104762" y="0"/>
                </a:lnTo>
                <a:lnTo>
                  <a:pt x="169977" y="480315"/>
                </a:lnTo>
                <a:lnTo>
                  <a:pt x="253009" y="0"/>
                </a:lnTo>
                <a:lnTo>
                  <a:pt x="344919" y="0"/>
                </a:lnTo>
                <a:lnTo>
                  <a:pt x="427926" y="480315"/>
                </a:lnTo>
                <a:lnTo>
                  <a:pt x="493166" y="0"/>
                </a:lnTo>
                <a:lnTo>
                  <a:pt x="593966" y="0"/>
                </a:lnTo>
                <a:close/>
                <a:moveTo>
                  <a:pt x="1279791" y="3830663"/>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3" name="Freeform 143"/>
          <p:cNvSpPr/>
          <p:nvPr/>
        </p:nvSpPr>
        <p:spPr>
          <a:xfrm>
            <a:off x="2941180" y="1884337"/>
            <a:ext cx="266840" cy="711582"/>
          </a:xfrm>
          <a:custGeom>
            <a:avLst/>
            <a:gdLst/>
            <a:ahLst/>
            <a:cxnLst/>
            <a:rect l="0" t="0" r="0" b="0"/>
            <a:pathLst>
              <a:path w="266840" h="711582">
                <a:moveTo>
                  <a:pt x="0" y="711582"/>
                </a:moveTo>
                <a:lnTo>
                  <a:pt x="0" y="0"/>
                </a:lnTo>
                <a:lnTo>
                  <a:pt x="97841" y="0"/>
                </a:lnTo>
                <a:lnTo>
                  <a:pt x="97841" y="609778"/>
                </a:lnTo>
                <a:lnTo>
                  <a:pt x="266840" y="609778"/>
                </a:lnTo>
                <a:lnTo>
                  <a:pt x="266840" y="711582"/>
                </a:lnTo>
                <a:close/>
                <a:moveTo>
                  <a:pt x="177901" y="3830663"/>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44" name="Picture 144"/>
          <p:cNvPicPr>
            <a:picLocks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a:xfrm>
            <a:off x="3287191" y="1871637"/>
            <a:ext cx="366959" cy="1285810"/>
          </a:xfrm>
          <a:prstGeom prst="rect">
            <a:avLst/>
          </a:prstGeom>
          <a:noFill/>
        </p:spPr>
      </p:pic>
      <p:sp>
        <p:nvSpPr>
          <p:cNvPr id="145" name="Freeform 145"/>
          <p:cNvSpPr/>
          <p:nvPr/>
        </p:nvSpPr>
        <p:spPr>
          <a:xfrm>
            <a:off x="3716934" y="1884337"/>
            <a:ext cx="332067" cy="722465"/>
          </a:xfrm>
          <a:custGeom>
            <a:avLst/>
            <a:gdLst/>
            <a:ahLst/>
            <a:cxnLst/>
            <a:rect l="0" t="0" r="0" b="0"/>
            <a:pathLst>
              <a:path w="332067" h="722465">
                <a:moveTo>
                  <a:pt x="332067" y="485268"/>
                </a:moveTo>
                <a:cubicBezTo>
                  <a:pt x="332067" y="588049"/>
                  <a:pt x="332067" y="722465"/>
                  <a:pt x="165036" y="722465"/>
                </a:cubicBezTo>
                <a:cubicBezTo>
                  <a:pt x="0" y="722465"/>
                  <a:pt x="0" y="591998"/>
                  <a:pt x="0" y="487236"/>
                </a:cubicBezTo>
                <a:lnTo>
                  <a:pt x="0" y="0"/>
                </a:lnTo>
                <a:lnTo>
                  <a:pt x="103759" y="0"/>
                </a:lnTo>
                <a:lnTo>
                  <a:pt x="103759" y="495148"/>
                </a:lnTo>
                <a:cubicBezTo>
                  <a:pt x="103759" y="569265"/>
                  <a:pt x="103759" y="627584"/>
                  <a:pt x="167018" y="627584"/>
                </a:cubicBezTo>
                <a:cubicBezTo>
                  <a:pt x="228295" y="627584"/>
                  <a:pt x="228295" y="570256"/>
                  <a:pt x="228295" y="495148"/>
                </a:cubicBezTo>
                <a:lnTo>
                  <a:pt x="228295" y="0"/>
                </a:lnTo>
                <a:lnTo>
                  <a:pt x="332067" y="0"/>
                </a:lnTo>
                <a:close/>
                <a:moveTo>
                  <a:pt x="-371539" y="3830663"/>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6" name="Freeform 146"/>
          <p:cNvSpPr/>
          <p:nvPr/>
        </p:nvSpPr>
        <p:spPr>
          <a:xfrm>
            <a:off x="4124375" y="1873479"/>
            <a:ext cx="318237" cy="733323"/>
          </a:xfrm>
          <a:custGeom>
            <a:avLst/>
            <a:gdLst/>
            <a:ahLst/>
            <a:cxnLst/>
            <a:rect l="0" t="0" r="0" b="0"/>
            <a:pathLst>
              <a:path w="318237" h="733323">
                <a:moveTo>
                  <a:pt x="141326" y="733323"/>
                </a:moveTo>
                <a:cubicBezTo>
                  <a:pt x="57328" y="733323"/>
                  <a:pt x="15812" y="691807"/>
                  <a:pt x="0" y="668084"/>
                </a:cubicBezTo>
                <a:lnTo>
                  <a:pt x="64237" y="597929"/>
                </a:lnTo>
                <a:cubicBezTo>
                  <a:pt x="79071" y="613740"/>
                  <a:pt x="105753" y="635483"/>
                  <a:pt x="138367" y="635483"/>
                </a:cubicBezTo>
                <a:cubicBezTo>
                  <a:pt x="178892" y="635483"/>
                  <a:pt x="210515" y="612750"/>
                  <a:pt x="210515" y="557391"/>
                </a:cubicBezTo>
                <a:cubicBezTo>
                  <a:pt x="210515" y="438811"/>
                  <a:pt x="19761" y="374561"/>
                  <a:pt x="19761" y="184811"/>
                </a:cubicBezTo>
                <a:cubicBezTo>
                  <a:pt x="19761" y="33592"/>
                  <a:pt x="114643" y="0"/>
                  <a:pt x="183833" y="0"/>
                </a:cubicBezTo>
                <a:cubicBezTo>
                  <a:pt x="245098" y="0"/>
                  <a:pt x="289573" y="23711"/>
                  <a:pt x="318237" y="63246"/>
                </a:cubicBezTo>
                <a:lnTo>
                  <a:pt x="256959" y="130442"/>
                </a:lnTo>
                <a:cubicBezTo>
                  <a:pt x="239167" y="108699"/>
                  <a:pt x="219405" y="93879"/>
                  <a:pt x="190742" y="93879"/>
                </a:cubicBezTo>
                <a:cubicBezTo>
                  <a:pt x="144285" y="93879"/>
                  <a:pt x="121565" y="122542"/>
                  <a:pt x="121565" y="180848"/>
                </a:cubicBezTo>
                <a:cubicBezTo>
                  <a:pt x="121565" y="294513"/>
                  <a:pt x="316256" y="384442"/>
                  <a:pt x="316256" y="538620"/>
                </a:cubicBezTo>
                <a:cubicBezTo>
                  <a:pt x="316256" y="660184"/>
                  <a:pt x="251028" y="733323"/>
                  <a:pt x="141326" y="733323"/>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47" name="Picture 147"/>
          <p:cNvPicPr>
            <a:picLocks noChangeArrowheads="1"/>
          </p:cNvPicPr>
          <p:nvPr/>
        </p:nvPicPr>
        <p:blipFill>
          <a:blip r:embed="rId15" cstate="screen">
            <a:extLst>
              <a:ext uri="{28A0092B-C50C-407E-A947-70E740481C1C}">
                <a14:useLocalDpi xmlns:a14="http://schemas.microsoft.com/office/drawing/2010/main" xmlns="" val="0"/>
              </a:ext>
            </a:extLst>
          </a:blip>
          <a:srcRect/>
          <a:stretch>
            <a:fillRect/>
          </a:stretch>
        </p:blipFill>
        <p:spPr>
          <a:xfrm>
            <a:off x="3287191" y="1871650"/>
            <a:ext cx="366954" cy="1285798"/>
          </a:xfrm>
          <a:prstGeom prst="rect">
            <a:avLst/>
          </a:prstGeom>
          <a:noFill/>
        </p:spPr>
      </p:pic>
      <p:pic>
        <p:nvPicPr>
          <p:cNvPr id="148" name="Picture 148"/>
          <p:cNvPicPr>
            <a:picLocks noChangeArrowheads="1"/>
          </p:cNvPicPr>
          <p:nvPr/>
        </p:nvPicPr>
        <p:blipFill>
          <a:blip r:embed="rId16" cstate="screen">
            <a:extLst>
              <a:ext uri="{28A0092B-C50C-407E-A947-70E740481C1C}">
                <a14:useLocalDpi xmlns:a14="http://schemas.microsoft.com/office/drawing/2010/main" xmlns="" val="0"/>
              </a:ext>
            </a:extLst>
          </a:blip>
          <a:srcRect/>
          <a:stretch>
            <a:fillRect/>
          </a:stretch>
        </p:blipFill>
        <p:spPr>
          <a:xfrm>
            <a:off x="2440780" y="1871637"/>
            <a:ext cx="416274" cy="1281442"/>
          </a:xfrm>
          <a:prstGeom prst="rect">
            <a:avLst/>
          </a:prstGeom>
          <a:noFill/>
        </p:spPr>
      </p:pic>
      <p:sp>
        <p:nvSpPr>
          <p:cNvPr id="149" name="Freeform 149"/>
          <p:cNvSpPr/>
          <p:nvPr/>
        </p:nvSpPr>
        <p:spPr>
          <a:xfrm>
            <a:off x="238279" y="213576"/>
            <a:ext cx="530556" cy="596900"/>
          </a:xfrm>
          <a:custGeom>
            <a:avLst/>
            <a:gdLst/>
            <a:ahLst/>
            <a:cxnLst/>
            <a:rect l="0" t="0" r="0" b="0"/>
            <a:pathLst>
              <a:path w="530556" h="596900">
                <a:moveTo>
                  <a:pt x="0" y="596900"/>
                </a:moveTo>
                <a:lnTo>
                  <a:pt x="530556" y="596900"/>
                </a:lnTo>
                <a:lnTo>
                  <a:pt x="530556" y="0"/>
                </a:lnTo>
                <a:lnTo>
                  <a:pt x="0" y="0"/>
                </a:lnTo>
                <a:lnTo>
                  <a:pt x="0" y="5969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0" name="Freeform 150"/>
          <p:cNvSpPr/>
          <p:nvPr/>
        </p:nvSpPr>
        <p:spPr>
          <a:xfrm>
            <a:off x="353649" y="659232"/>
            <a:ext cx="109855" cy="84620"/>
          </a:xfrm>
          <a:custGeom>
            <a:avLst/>
            <a:gdLst/>
            <a:ahLst/>
            <a:cxnLst/>
            <a:rect l="0" t="0" r="0" b="0"/>
            <a:pathLst>
              <a:path w="109855" h="84620">
                <a:moveTo>
                  <a:pt x="103251" y="0"/>
                </a:moveTo>
                <a:cubicBezTo>
                  <a:pt x="100419" y="0"/>
                  <a:pt x="98031" y="1803"/>
                  <a:pt x="97129" y="4242"/>
                </a:cubicBezTo>
                <a:lnTo>
                  <a:pt x="84658" y="35801"/>
                </a:lnTo>
                <a:lnTo>
                  <a:pt x="83553" y="39396"/>
                </a:lnTo>
                <a:lnTo>
                  <a:pt x="82562" y="35738"/>
                </a:lnTo>
                <a:lnTo>
                  <a:pt x="72923" y="5042"/>
                </a:lnTo>
                <a:cubicBezTo>
                  <a:pt x="72923" y="4915"/>
                  <a:pt x="72834" y="4813"/>
                  <a:pt x="72809" y="4762"/>
                </a:cubicBezTo>
                <a:lnTo>
                  <a:pt x="72809" y="4687"/>
                </a:lnTo>
                <a:cubicBezTo>
                  <a:pt x="71894" y="2108"/>
                  <a:pt x="69456" y="279"/>
                  <a:pt x="66649" y="279"/>
                </a:cubicBezTo>
                <a:lnTo>
                  <a:pt x="51066" y="279"/>
                </a:lnTo>
                <a:cubicBezTo>
                  <a:pt x="47574" y="483"/>
                  <a:pt x="44780" y="3315"/>
                  <a:pt x="44780" y="6858"/>
                </a:cubicBezTo>
                <a:cubicBezTo>
                  <a:pt x="44780" y="7798"/>
                  <a:pt x="45237" y="9042"/>
                  <a:pt x="45529" y="10224"/>
                </a:cubicBezTo>
                <a:lnTo>
                  <a:pt x="47574" y="16650"/>
                </a:lnTo>
                <a:lnTo>
                  <a:pt x="39941" y="35840"/>
                </a:lnTo>
                <a:lnTo>
                  <a:pt x="38722" y="39396"/>
                </a:lnTo>
                <a:lnTo>
                  <a:pt x="37744" y="35801"/>
                </a:lnTo>
                <a:lnTo>
                  <a:pt x="28156" y="5042"/>
                </a:lnTo>
                <a:cubicBezTo>
                  <a:pt x="28041" y="4915"/>
                  <a:pt x="28041" y="4813"/>
                  <a:pt x="28016" y="4762"/>
                </a:cubicBezTo>
                <a:lnTo>
                  <a:pt x="28016" y="4687"/>
                </a:lnTo>
                <a:cubicBezTo>
                  <a:pt x="27127" y="2108"/>
                  <a:pt x="24625" y="279"/>
                  <a:pt x="21844" y="279"/>
                </a:cubicBezTo>
                <a:lnTo>
                  <a:pt x="6286" y="279"/>
                </a:lnTo>
                <a:cubicBezTo>
                  <a:pt x="2832" y="483"/>
                  <a:pt x="0" y="3315"/>
                  <a:pt x="0" y="6858"/>
                </a:cubicBezTo>
                <a:cubicBezTo>
                  <a:pt x="0" y="7798"/>
                  <a:pt x="381" y="9042"/>
                  <a:pt x="787" y="10224"/>
                </a:cubicBezTo>
                <a:lnTo>
                  <a:pt x="24079" y="79693"/>
                </a:lnTo>
                <a:cubicBezTo>
                  <a:pt x="24777" y="82538"/>
                  <a:pt x="27406" y="84620"/>
                  <a:pt x="30404" y="84620"/>
                </a:cubicBezTo>
                <a:cubicBezTo>
                  <a:pt x="33375" y="84620"/>
                  <a:pt x="35839" y="82715"/>
                  <a:pt x="36652" y="80035"/>
                </a:cubicBezTo>
                <a:lnTo>
                  <a:pt x="52984" y="38837"/>
                </a:lnTo>
                <a:lnTo>
                  <a:pt x="54191" y="35166"/>
                </a:lnTo>
                <a:lnTo>
                  <a:pt x="55169" y="38799"/>
                </a:lnTo>
                <a:lnTo>
                  <a:pt x="68910" y="79693"/>
                </a:lnTo>
                <a:cubicBezTo>
                  <a:pt x="69608" y="82538"/>
                  <a:pt x="72161" y="84620"/>
                  <a:pt x="75260" y="84620"/>
                </a:cubicBezTo>
                <a:cubicBezTo>
                  <a:pt x="78257" y="84620"/>
                  <a:pt x="80721" y="82639"/>
                  <a:pt x="81572" y="79858"/>
                </a:cubicBezTo>
                <a:lnTo>
                  <a:pt x="109182" y="9462"/>
                </a:lnTo>
                <a:cubicBezTo>
                  <a:pt x="109588" y="8585"/>
                  <a:pt x="109855" y="7620"/>
                  <a:pt x="109855" y="6629"/>
                </a:cubicBezTo>
                <a:cubicBezTo>
                  <a:pt x="109855" y="2972"/>
                  <a:pt x="106883" y="0"/>
                  <a:pt x="103251" y="0"/>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1" name="Freeform 151"/>
          <p:cNvSpPr/>
          <p:nvPr/>
        </p:nvSpPr>
        <p:spPr>
          <a:xfrm>
            <a:off x="469770" y="659232"/>
            <a:ext cx="109868" cy="84620"/>
          </a:xfrm>
          <a:custGeom>
            <a:avLst/>
            <a:gdLst/>
            <a:ahLst/>
            <a:cxnLst/>
            <a:rect l="0" t="0" r="0" b="0"/>
            <a:pathLst>
              <a:path w="109868" h="84620">
                <a:moveTo>
                  <a:pt x="103276" y="0"/>
                </a:moveTo>
                <a:cubicBezTo>
                  <a:pt x="100444" y="0"/>
                  <a:pt x="98031" y="1803"/>
                  <a:pt x="97091" y="4242"/>
                </a:cubicBezTo>
                <a:lnTo>
                  <a:pt x="84696" y="35801"/>
                </a:lnTo>
                <a:lnTo>
                  <a:pt x="83502" y="39396"/>
                </a:lnTo>
                <a:lnTo>
                  <a:pt x="82601" y="35738"/>
                </a:lnTo>
                <a:lnTo>
                  <a:pt x="72885" y="5042"/>
                </a:lnTo>
                <a:cubicBezTo>
                  <a:pt x="72885" y="4915"/>
                  <a:pt x="72885" y="4813"/>
                  <a:pt x="72847" y="4762"/>
                </a:cubicBezTo>
                <a:lnTo>
                  <a:pt x="72847" y="4687"/>
                </a:lnTo>
                <a:cubicBezTo>
                  <a:pt x="71920" y="2108"/>
                  <a:pt x="69469" y="279"/>
                  <a:pt x="66624" y="279"/>
                </a:cubicBezTo>
                <a:lnTo>
                  <a:pt x="51054" y="279"/>
                </a:lnTo>
                <a:cubicBezTo>
                  <a:pt x="47561" y="483"/>
                  <a:pt x="44831" y="3315"/>
                  <a:pt x="44831" y="6858"/>
                </a:cubicBezTo>
                <a:cubicBezTo>
                  <a:pt x="44831" y="7798"/>
                  <a:pt x="45174" y="9042"/>
                  <a:pt x="45568" y="10224"/>
                </a:cubicBezTo>
                <a:lnTo>
                  <a:pt x="47612" y="16650"/>
                </a:lnTo>
                <a:lnTo>
                  <a:pt x="39941" y="35840"/>
                </a:lnTo>
                <a:lnTo>
                  <a:pt x="38697" y="39396"/>
                </a:lnTo>
                <a:lnTo>
                  <a:pt x="37770" y="35801"/>
                </a:lnTo>
                <a:lnTo>
                  <a:pt x="28169" y="5042"/>
                </a:lnTo>
                <a:cubicBezTo>
                  <a:pt x="28067" y="4915"/>
                  <a:pt x="28067" y="4813"/>
                  <a:pt x="28003" y="4762"/>
                </a:cubicBezTo>
                <a:lnTo>
                  <a:pt x="28003" y="4687"/>
                </a:lnTo>
                <a:cubicBezTo>
                  <a:pt x="27153" y="2108"/>
                  <a:pt x="24701" y="279"/>
                  <a:pt x="21882" y="279"/>
                </a:cubicBezTo>
                <a:lnTo>
                  <a:pt x="6286" y="279"/>
                </a:lnTo>
                <a:cubicBezTo>
                  <a:pt x="2756" y="483"/>
                  <a:pt x="0" y="3315"/>
                  <a:pt x="0" y="6858"/>
                </a:cubicBezTo>
                <a:cubicBezTo>
                  <a:pt x="0" y="7798"/>
                  <a:pt x="432" y="9042"/>
                  <a:pt x="749" y="10224"/>
                </a:cubicBezTo>
                <a:lnTo>
                  <a:pt x="24130" y="79693"/>
                </a:lnTo>
                <a:cubicBezTo>
                  <a:pt x="24828" y="82538"/>
                  <a:pt x="27381" y="84620"/>
                  <a:pt x="30455" y="84620"/>
                </a:cubicBezTo>
                <a:cubicBezTo>
                  <a:pt x="33350" y="84620"/>
                  <a:pt x="35827" y="82715"/>
                  <a:pt x="36703" y="80035"/>
                </a:cubicBezTo>
                <a:lnTo>
                  <a:pt x="53010" y="38837"/>
                </a:lnTo>
                <a:lnTo>
                  <a:pt x="54153" y="35166"/>
                </a:lnTo>
                <a:lnTo>
                  <a:pt x="55194" y="38799"/>
                </a:lnTo>
                <a:lnTo>
                  <a:pt x="68872" y="79693"/>
                </a:lnTo>
                <a:cubicBezTo>
                  <a:pt x="69621" y="82538"/>
                  <a:pt x="72187" y="84620"/>
                  <a:pt x="75247" y="84620"/>
                </a:cubicBezTo>
                <a:cubicBezTo>
                  <a:pt x="78232" y="84620"/>
                  <a:pt x="80785" y="82639"/>
                  <a:pt x="81585" y="79858"/>
                </a:cubicBezTo>
                <a:lnTo>
                  <a:pt x="109207" y="9462"/>
                </a:lnTo>
                <a:cubicBezTo>
                  <a:pt x="109626" y="8585"/>
                  <a:pt x="109868" y="7620"/>
                  <a:pt x="109868" y="6629"/>
                </a:cubicBezTo>
                <a:cubicBezTo>
                  <a:pt x="109868" y="2972"/>
                  <a:pt x="106896" y="0"/>
                  <a:pt x="103276" y="0"/>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2" name="Picture 152"/>
          <p:cNvPicPr>
            <a:picLocks noChangeArrowheads="1"/>
          </p:cNvPicPr>
          <p:nvPr/>
        </p:nvPicPr>
        <p:blipFill>
          <a:blip r:embed="rId17" cstate="screen">
            <a:extLst>
              <a:ext uri="{28A0092B-C50C-407E-A947-70E740481C1C}">
                <a14:useLocalDpi xmlns:a14="http://schemas.microsoft.com/office/drawing/2010/main" xmlns="" val="0"/>
              </a:ext>
            </a:extLst>
          </a:blip>
          <a:srcRect/>
          <a:stretch>
            <a:fillRect/>
          </a:stretch>
        </p:blipFill>
        <p:spPr>
          <a:xfrm>
            <a:off x="575660" y="646672"/>
            <a:ext cx="91922" cy="109372"/>
          </a:xfrm>
          <a:prstGeom prst="rect">
            <a:avLst/>
          </a:prstGeom>
          <a:noFill/>
        </p:spPr>
      </p:pic>
      <p:sp>
        <p:nvSpPr>
          <p:cNvPr id="153" name="Freeform 153"/>
          <p:cNvSpPr/>
          <p:nvPr/>
        </p:nvSpPr>
        <p:spPr>
          <a:xfrm>
            <a:off x="563364" y="397079"/>
            <a:ext cx="51511" cy="75920"/>
          </a:xfrm>
          <a:custGeom>
            <a:avLst/>
            <a:gdLst/>
            <a:ahLst/>
            <a:cxnLst/>
            <a:rect l="0" t="0" r="0" b="0"/>
            <a:pathLst>
              <a:path w="51511" h="75920">
                <a:moveTo>
                  <a:pt x="660" y="31800"/>
                </a:moveTo>
                <a:cubicBezTo>
                  <a:pt x="10579" y="42900"/>
                  <a:pt x="11633" y="75920"/>
                  <a:pt x="36538" y="62776"/>
                </a:cubicBezTo>
                <a:cubicBezTo>
                  <a:pt x="51511" y="54889"/>
                  <a:pt x="51295" y="21564"/>
                  <a:pt x="31331" y="9550"/>
                </a:cubicBezTo>
                <a:cubicBezTo>
                  <a:pt x="15164" y="0"/>
                  <a:pt x="6324" y="12877"/>
                  <a:pt x="482" y="28676"/>
                </a:cubicBezTo>
                <a:cubicBezTo>
                  <a:pt x="25" y="29921"/>
                  <a:pt x="0" y="31166"/>
                  <a:pt x="660" y="31800"/>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4" name="Freeform 154"/>
          <p:cNvSpPr/>
          <p:nvPr/>
        </p:nvSpPr>
        <p:spPr>
          <a:xfrm>
            <a:off x="471694" y="386614"/>
            <a:ext cx="54800" cy="69278"/>
          </a:xfrm>
          <a:custGeom>
            <a:avLst/>
            <a:gdLst/>
            <a:ahLst/>
            <a:cxnLst/>
            <a:rect l="0" t="0" r="0" b="0"/>
            <a:pathLst>
              <a:path w="54800" h="69278">
                <a:moveTo>
                  <a:pt x="53657" y="36982"/>
                </a:moveTo>
                <a:cubicBezTo>
                  <a:pt x="43243" y="45618"/>
                  <a:pt x="36093" y="69278"/>
                  <a:pt x="16955" y="61239"/>
                </a:cubicBezTo>
                <a:cubicBezTo>
                  <a:pt x="1473" y="53365"/>
                  <a:pt x="0" y="22708"/>
                  <a:pt x="26670" y="8547"/>
                </a:cubicBezTo>
                <a:cubicBezTo>
                  <a:pt x="45250" y="0"/>
                  <a:pt x="54674" y="16929"/>
                  <a:pt x="54800" y="34887"/>
                </a:cubicBezTo>
                <a:cubicBezTo>
                  <a:pt x="54800" y="35509"/>
                  <a:pt x="54191" y="36461"/>
                  <a:pt x="53657" y="36982"/>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5" name="Freeform 155"/>
          <p:cNvSpPr/>
          <p:nvPr/>
        </p:nvSpPr>
        <p:spPr>
          <a:xfrm>
            <a:off x="513007" y="467538"/>
            <a:ext cx="48311" cy="28423"/>
          </a:xfrm>
          <a:custGeom>
            <a:avLst/>
            <a:gdLst/>
            <a:ahLst/>
            <a:cxnLst/>
            <a:rect l="0" t="0" r="0" b="0"/>
            <a:pathLst>
              <a:path w="48311" h="28423">
                <a:moveTo>
                  <a:pt x="38037" y="16409"/>
                </a:moveTo>
                <a:cubicBezTo>
                  <a:pt x="48311" y="15342"/>
                  <a:pt x="46000" y="5817"/>
                  <a:pt x="38202" y="3417"/>
                </a:cubicBezTo>
                <a:cubicBezTo>
                  <a:pt x="31255" y="1347"/>
                  <a:pt x="20688" y="0"/>
                  <a:pt x="13221" y="127"/>
                </a:cubicBezTo>
                <a:cubicBezTo>
                  <a:pt x="0" y="432"/>
                  <a:pt x="330" y="10529"/>
                  <a:pt x="7214" y="12243"/>
                </a:cubicBezTo>
                <a:cubicBezTo>
                  <a:pt x="12408" y="13983"/>
                  <a:pt x="15761" y="14669"/>
                  <a:pt x="20257" y="20460"/>
                </a:cubicBezTo>
                <a:cubicBezTo>
                  <a:pt x="24359" y="28423"/>
                  <a:pt x="22543" y="18072"/>
                  <a:pt x="38037" y="16409"/>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6" name="Freeform 156"/>
          <p:cNvSpPr/>
          <p:nvPr/>
        </p:nvSpPr>
        <p:spPr>
          <a:xfrm>
            <a:off x="591659" y="291796"/>
            <a:ext cx="68911" cy="77546"/>
          </a:xfrm>
          <a:custGeom>
            <a:avLst/>
            <a:gdLst/>
            <a:ahLst/>
            <a:cxnLst/>
            <a:rect l="0" t="0" r="0" b="0"/>
            <a:pathLst>
              <a:path w="68911" h="77546">
                <a:moveTo>
                  <a:pt x="7900" y="21501"/>
                </a:moveTo>
                <a:cubicBezTo>
                  <a:pt x="20816" y="0"/>
                  <a:pt x="43269" y="4165"/>
                  <a:pt x="54534" y="14884"/>
                </a:cubicBezTo>
                <a:cubicBezTo>
                  <a:pt x="66917" y="26530"/>
                  <a:pt x="68911" y="39966"/>
                  <a:pt x="64161" y="49428"/>
                </a:cubicBezTo>
                <a:cubicBezTo>
                  <a:pt x="57697" y="62128"/>
                  <a:pt x="41174" y="77546"/>
                  <a:pt x="30404" y="62624"/>
                </a:cubicBezTo>
                <a:cubicBezTo>
                  <a:pt x="25654" y="56045"/>
                  <a:pt x="15558" y="48158"/>
                  <a:pt x="10059" y="45897"/>
                </a:cubicBezTo>
                <a:cubicBezTo>
                  <a:pt x="1601" y="42329"/>
                  <a:pt x="0" y="34696"/>
                  <a:pt x="7900" y="21501"/>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7" name="Picture 157"/>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336218" y="267500"/>
            <a:ext cx="333053" cy="373251"/>
          </a:xfrm>
          <a:prstGeom prst="rect">
            <a:avLst/>
          </a:prstGeom>
          <a:noFill/>
        </p:spPr>
      </p:pic>
      <p:sp>
        <p:nvSpPr>
          <p:cNvPr id="158" name="Freeform 158"/>
          <p:cNvSpPr/>
          <p:nvPr/>
        </p:nvSpPr>
        <p:spPr>
          <a:xfrm>
            <a:off x="404721" y="600431"/>
            <a:ext cx="11506" cy="13119"/>
          </a:xfrm>
          <a:custGeom>
            <a:avLst/>
            <a:gdLst/>
            <a:ahLst/>
            <a:cxnLst/>
            <a:rect l="0" t="0" r="0" b="0"/>
            <a:pathLst>
              <a:path w="11506" h="13119">
                <a:moveTo>
                  <a:pt x="9588" y="8611"/>
                </a:moveTo>
                <a:cubicBezTo>
                  <a:pt x="9334" y="10198"/>
                  <a:pt x="8001" y="11290"/>
                  <a:pt x="6197" y="11290"/>
                </a:cubicBezTo>
                <a:cubicBezTo>
                  <a:pt x="3695" y="11290"/>
                  <a:pt x="2095" y="9081"/>
                  <a:pt x="2095" y="6541"/>
                </a:cubicBezTo>
                <a:cubicBezTo>
                  <a:pt x="2095" y="3899"/>
                  <a:pt x="3543" y="1930"/>
                  <a:pt x="6172" y="1930"/>
                </a:cubicBezTo>
                <a:cubicBezTo>
                  <a:pt x="7937" y="1930"/>
                  <a:pt x="9232" y="2947"/>
                  <a:pt x="9588" y="4496"/>
                </a:cubicBezTo>
                <a:lnTo>
                  <a:pt x="11404" y="4496"/>
                </a:lnTo>
                <a:cubicBezTo>
                  <a:pt x="11087" y="1613"/>
                  <a:pt x="8839" y="0"/>
                  <a:pt x="6121" y="0"/>
                </a:cubicBezTo>
                <a:cubicBezTo>
                  <a:pt x="2235" y="0"/>
                  <a:pt x="0" y="2832"/>
                  <a:pt x="0" y="6541"/>
                </a:cubicBezTo>
                <a:cubicBezTo>
                  <a:pt x="0" y="10274"/>
                  <a:pt x="2425" y="13119"/>
                  <a:pt x="6197" y="13119"/>
                </a:cubicBezTo>
                <a:cubicBezTo>
                  <a:pt x="8839" y="13119"/>
                  <a:pt x="10960" y="11405"/>
                  <a:pt x="11506" y="8611"/>
                </a:cubicBezTo>
                <a:close/>
                <a:moveTo>
                  <a:pt x="4701237" y="5114569"/>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9" name="Picture 159"/>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614034" y="612407"/>
            <a:ext cx="51460" cy="51472"/>
          </a:xfrm>
          <a:prstGeom prst="rect">
            <a:avLst/>
          </a:prstGeom>
          <a:noFill/>
        </p:spPr>
      </p:pic>
      <p:pic>
        <p:nvPicPr>
          <p:cNvPr id="160" name="Picture 160"/>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1652079" y="277877"/>
            <a:ext cx="129108" cy="148844"/>
          </a:xfrm>
          <a:prstGeom prst="rect">
            <a:avLst/>
          </a:prstGeom>
          <a:noFill/>
        </p:spPr>
      </p:pic>
      <p:sp>
        <p:nvSpPr>
          <p:cNvPr id="161" name="Freeform 161"/>
          <p:cNvSpPr/>
          <p:nvPr/>
        </p:nvSpPr>
        <p:spPr>
          <a:xfrm>
            <a:off x="1782610" y="328956"/>
            <a:ext cx="70599" cy="85065"/>
          </a:xfrm>
          <a:custGeom>
            <a:avLst/>
            <a:gdLst/>
            <a:ahLst/>
            <a:cxnLst/>
            <a:rect l="0" t="0" r="0" b="0"/>
            <a:pathLst>
              <a:path w="70599" h="85065">
                <a:moveTo>
                  <a:pt x="26238" y="25502"/>
                </a:moveTo>
                <a:lnTo>
                  <a:pt x="26606" y="25502"/>
                </a:lnTo>
                <a:cubicBezTo>
                  <a:pt x="34391" y="8128"/>
                  <a:pt x="43078" y="0"/>
                  <a:pt x="53213" y="0"/>
                </a:cubicBezTo>
                <a:cubicBezTo>
                  <a:pt x="58470" y="0"/>
                  <a:pt x="62992" y="1968"/>
                  <a:pt x="70599" y="7582"/>
                </a:cubicBezTo>
                <a:lnTo>
                  <a:pt x="63360" y="30759"/>
                </a:lnTo>
                <a:cubicBezTo>
                  <a:pt x="56464" y="26416"/>
                  <a:pt x="51943" y="24600"/>
                  <a:pt x="47790" y="24600"/>
                </a:cubicBezTo>
                <a:cubicBezTo>
                  <a:pt x="38201" y="24600"/>
                  <a:pt x="32042" y="33655"/>
                  <a:pt x="26238" y="49047"/>
                </a:cubicBezTo>
                <a:lnTo>
                  <a:pt x="26238" y="85065"/>
                </a:lnTo>
                <a:lnTo>
                  <a:pt x="0" y="85065"/>
                </a:lnTo>
                <a:lnTo>
                  <a:pt x="0" y="1613"/>
                </a:lnTo>
                <a:lnTo>
                  <a:pt x="26238" y="1613"/>
                </a:lnTo>
                <a:lnTo>
                  <a:pt x="26238" y="25502"/>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62" name="Picture 162"/>
          <p:cNvPicPr>
            <a:picLocks noChangeArrowheads="1"/>
          </p:cNvPicPr>
          <p:nvPr/>
        </p:nvPicPr>
        <p:blipFill>
          <a:blip r:embed="rId21" cstate="screen">
            <a:extLst>
              <a:ext uri="{28A0092B-C50C-407E-A947-70E740481C1C}">
                <a14:useLocalDpi xmlns:a14="http://schemas.microsoft.com/office/drawing/2010/main" xmlns="" val="0"/>
              </a:ext>
            </a:extLst>
          </a:blip>
          <a:srcRect/>
          <a:stretch>
            <a:fillRect/>
          </a:stretch>
        </p:blipFill>
        <p:spPr>
          <a:xfrm>
            <a:off x="1844852" y="276251"/>
            <a:ext cx="54355" cy="150456"/>
          </a:xfrm>
          <a:prstGeom prst="rect">
            <a:avLst/>
          </a:prstGeom>
          <a:noFill/>
        </p:spPr>
      </p:pic>
      <p:sp>
        <p:nvSpPr>
          <p:cNvPr id="163" name="Freeform 163"/>
          <p:cNvSpPr/>
          <p:nvPr/>
        </p:nvSpPr>
        <p:spPr>
          <a:xfrm>
            <a:off x="1894281" y="304331"/>
            <a:ext cx="68618" cy="111328"/>
          </a:xfrm>
          <a:custGeom>
            <a:avLst/>
            <a:gdLst/>
            <a:ahLst/>
            <a:cxnLst/>
            <a:rect l="0" t="0" r="0" b="0"/>
            <a:pathLst>
              <a:path w="68618" h="111328">
                <a:moveTo>
                  <a:pt x="68618" y="44158"/>
                </a:moveTo>
                <a:lnTo>
                  <a:pt x="38201" y="44158"/>
                </a:lnTo>
                <a:lnTo>
                  <a:pt x="38201" y="78549"/>
                </a:lnTo>
                <a:cubicBezTo>
                  <a:pt x="38201" y="86703"/>
                  <a:pt x="42913" y="91948"/>
                  <a:pt x="51041" y="91948"/>
                </a:cubicBezTo>
                <a:cubicBezTo>
                  <a:pt x="56489" y="91948"/>
                  <a:pt x="61557" y="90678"/>
                  <a:pt x="68618" y="87058"/>
                </a:cubicBezTo>
                <a:lnTo>
                  <a:pt x="68618" y="106070"/>
                </a:lnTo>
                <a:cubicBezTo>
                  <a:pt x="59372" y="109867"/>
                  <a:pt x="52501" y="111328"/>
                  <a:pt x="44361" y="111328"/>
                </a:cubicBezTo>
                <a:cubicBezTo>
                  <a:pt x="26974" y="111328"/>
                  <a:pt x="11963" y="103352"/>
                  <a:pt x="11963" y="79997"/>
                </a:cubicBezTo>
                <a:lnTo>
                  <a:pt x="11963" y="44158"/>
                </a:lnTo>
                <a:lnTo>
                  <a:pt x="0" y="44158"/>
                </a:lnTo>
                <a:lnTo>
                  <a:pt x="0" y="39090"/>
                </a:lnTo>
                <a:lnTo>
                  <a:pt x="34937" y="0"/>
                </a:lnTo>
                <a:lnTo>
                  <a:pt x="38201" y="0"/>
                </a:lnTo>
                <a:lnTo>
                  <a:pt x="38201" y="26238"/>
                </a:lnTo>
                <a:lnTo>
                  <a:pt x="68618" y="26238"/>
                </a:lnTo>
                <a:lnTo>
                  <a:pt x="68618" y="44158"/>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64" name="Picture 164"/>
          <p:cNvPicPr>
            <a:picLocks noChangeArrowheads="1"/>
          </p:cNvPicPr>
          <p:nvPr/>
        </p:nvPicPr>
        <p:blipFill>
          <a:blip r:embed="rId22" cstate="screen">
            <a:extLst>
              <a:ext uri="{28A0092B-C50C-407E-A947-70E740481C1C}">
                <a14:useLocalDpi xmlns:a14="http://schemas.microsoft.com/office/drawing/2010/main" xmlns="" val="0"/>
              </a:ext>
            </a:extLst>
          </a:blip>
          <a:srcRect/>
          <a:stretch>
            <a:fillRect/>
          </a:stretch>
        </p:blipFill>
        <p:spPr>
          <a:xfrm>
            <a:off x="1958339" y="276251"/>
            <a:ext cx="54355" cy="150456"/>
          </a:xfrm>
          <a:prstGeom prst="rect">
            <a:avLst/>
          </a:prstGeom>
          <a:noFill/>
        </p:spPr>
      </p:pic>
      <p:sp>
        <p:nvSpPr>
          <p:cNvPr id="165" name="Freeform 165"/>
          <p:cNvSpPr/>
          <p:nvPr/>
        </p:nvSpPr>
        <p:spPr>
          <a:xfrm>
            <a:off x="2012314" y="328956"/>
            <a:ext cx="65698" cy="86703"/>
          </a:xfrm>
          <a:custGeom>
            <a:avLst/>
            <a:gdLst/>
            <a:ahLst/>
            <a:cxnLst/>
            <a:rect l="0" t="0" r="0" b="0"/>
            <a:pathLst>
              <a:path w="65698" h="86703">
                <a:moveTo>
                  <a:pt x="61532" y="24790"/>
                </a:moveTo>
                <a:cubicBezTo>
                  <a:pt x="50140" y="17729"/>
                  <a:pt x="38913" y="15558"/>
                  <a:pt x="33656" y="15558"/>
                </a:cubicBezTo>
                <a:cubicBezTo>
                  <a:pt x="30227" y="15558"/>
                  <a:pt x="24258" y="16281"/>
                  <a:pt x="24258" y="22073"/>
                </a:cubicBezTo>
                <a:cubicBezTo>
                  <a:pt x="24258" y="31305"/>
                  <a:pt x="65698" y="31661"/>
                  <a:pt x="65698" y="59537"/>
                </a:cubicBezTo>
                <a:cubicBezTo>
                  <a:pt x="65698" y="76924"/>
                  <a:pt x="53391" y="86703"/>
                  <a:pt x="31674" y="86703"/>
                </a:cubicBezTo>
                <a:cubicBezTo>
                  <a:pt x="18288" y="86703"/>
                  <a:pt x="5423" y="82537"/>
                  <a:pt x="1804" y="80543"/>
                </a:cubicBezTo>
                <a:lnTo>
                  <a:pt x="1804" y="62090"/>
                </a:lnTo>
                <a:cubicBezTo>
                  <a:pt x="10313" y="65697"/>
                  <a:pt x="18809" y="69151"/>
                  <a:pt x="28779" y="69151"/>
                </a:cubicBezTo>
                <a:cubicBezTo>
                  <a:pt x="36551" y="69151"/>
                  <a:pt x="41453" y="66789"/>
                  <a:pt x="41453" y="62992"/>
                </a:cubicBezTo>
                <a:cubicBezTo>
                  <a:pt x="41453" y="50864"/>
                  <a:pt x="0" y="53022"/>
                  <a:pt x="0" y="25692"/>
                </a:cubicBezTo>
                <a:cubicBezTo>
                  <a:pt x="0" y="10312"/>
                  <a:pt x="13932" y="0"/>
                  <a:pt x="34557" y="0"/>
                </a:cubicBezTo>
                <a:cubicBezTo>
                  <a:pt x="45073" y="0"/>
                  <a:pt x="52845" y="1803"/>
                  <a:pt x="61532" y="6147"/>
                </a:cubicBezTo>
                <a:lnTo>
                  <a:pt x="61532" y="24790"/>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6" name="Freeform 166"/>
          <p:cNvSpPr/>
          <p:nvPr/>
        </p:nvSpPr>
        <p:spPr>
          <a:xfrm>
            <a:off x="2089594" y="290564"/>
            <a:ext cx="83629" cy="123457"/>
          </a:xfrm>
          <a:custGeom>
            <a:avLst/>
            <a:gdLst/>
            <a:ahLst/>
            <a:cxnLst/>
            <a:rect l="0" t="0" r="0" b="0"/>
            <a:pathLst>
              <a:path w="83629" h="123457">
                <a:moveTo>
                  <a:pt x="26251" y="52311"/>
                </a:moveTo>
                <a:lnTo>
                  <a:pt x="26607" y="52311"/>
                </a:lnTo>
                <a:cubicBezTo>
                  <a:pt x="34201" y="42723"/>
                  <a:pt x="42710" y="38392"/>
                  <a:pt x="53035" y="38392"/>
                </a:cubicBezTo>
                <a:cubicBezTo>
                  <a:pt x="68237" y="38392"/>
                  <a:pt x="83629" y="47612"/>
                  <a:pt x="83629" y="70244"/>
                </a:cubicBezTo>
                <a:lnTo>
                  <a:pt x="83629" y="123457"/>
                </a:lnTo>
                <a:lnTo>
                  <a:pt x="57391" y="123457"/>
                </a:lnTo>
                <a:lnTo>
                  <a:pt x="57391" y="75857"/>
                </a:lnTo>
                <a:cubicBezTo>
                  <a:pt x="57391" y="63360"/>
                  <a:pt x="51943" y="57569"/>
                  <a:pt x="43802" y="57569"/>
                </a:cubicBezTo>
                <a:cubicBezTo>
                  <a:pt x="37643" y="57569"/>
                  <a:pt x="32398" y="61366"/>
                  <a:pt x="26251" y="70244"/>
                </a:cubicBezTo>
                <a:lnTo>
                  <a:pt x="26251" y="123457"/>
                </a:lnTo>
                <a:lnTo>
                  <a:pt x="0" y="123457"/>
                </a:lnTo>
                <a:lnTo>
                  <a:pt x="0" y="0"/>
                </a:lnTo>
                <a:lnTo>
                  <a:pt x="26251" y="0"/>
                </a:lnTo>
                <a:lnTo>
                  <a:pt x="26251" y="5231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67" name="Picture 167"/>
          <p:cNvPicPr>
            <a:picLocks noChangeArrowheads="1"/>
          </p:cNvPicPr>
          <p:nvPr/>
        </p:nvPicPr>
        <p:blipFill>
          <a:blip r:embed="rId23" cstate="screen">
            <a:extLst>
              <a:ext uri="{28A0092B-C50C-407E-A947-70E740481C1C}">
                <a14:useLocalDpi xmlns:a14="http://schemas.microsoft.com/office/drawing/2010/main" xmlns="" val="0"/>
              </a:ext>
            </a:extLst>
          </a:blip>
          <a:srcRect/>
          <a:stretch>
            <a:fillRect/>
          </a:stretch>
        </p:blipFill>
        <p:spPr>
          <a:xfrm>
            <a:off x="1638846" y="437096"/>
            <a:ext cx="165696" cy="148844"/>
          </a:xfrm>
          <a:prstGeom prst="rect">
            <a:avLst/>
          </a:prstGeom>
          <a:noFill/>
        </p:spPr>
      </p:pic>
      <p:sp>
        <p:nvSpPr>
          <p:cNvPr id="168" name="Freeform 168"/>
          <p:cNvSpPr/>
          <p:nvPr/>
        </p:nvSpPr>
        <p:spPr>
          <a:xfrm>
            <a:off x="1798713" y="488176"/>
            <a:ext cx="83807" cy="85077"/>
          </a:xfrm>
          <a:custGeom>
            <a:avLst/>
            <a:gdLst/>
            <a:ahLst/>
            <a:cxnLst/>
            <a:rect l="0" t="0" r="0" b="0"/>
            <a:pathLst>
              <a:path w="83807" h="85077">
                <a:moveTo>
                  <a:pt x="26251" y="13576"/>
                </a:moveTo>
                <a:cubicBezTo>
                  <a:pt x="34582" y="3975"/>
                  <a:pt x="42710" y="0"/>
                  <a:pt x="53391" y="0"/>
                </a:cubicBezTo>
                <a:cubicBezTo>
                  <a:pt x="66434" y="0"/>
                  <a:pt x="83807" y="7417"/>
                  <a:pt x="83807" y="32042"/>
                </a:cubicBezTo>
                <a:lnTo>
                  <a:pt x="83807" y="85077"/>
                </a:lnTo>
                <a:lnTo>
                  <a:pt x="57557" y="85077"/>
                </a:lnTo>
                <a:lnTo>
                  <a:pt x="57557" y="34201"/>
                </a:lnTo>
                <a:cubicBezTo>
                  <a:pt x="57557" y="22453"/>
                  <a:pt x="51943" y="17551"/>
                  <a:pt x="44526" y="17551"/>
                </a:cubicBezTo>
                <a:cubicBezTo>
                  <a:pt x="38011" y="17551"/>
                  <a:pt x="33122" y="20993"/>
                  <a:pt x="26251" y="31318"/>
                </a:cubicBezTo>
                <a:lnTo>
                  <a:pt x="26251" y="85077"/>
                </a:lnTo>
                <a:lnTo>
                  <a:pt x="0" y="85077"/>
                </a:lnTo>
                <a:lnTo>
                  <a:pt x="0" y="1613"/>
                </a:lnTo>
                <a:lnTo>
                  <a:pt x="26251" y="1613"/>
                </a:lnTo>
                <a:lnTo>
                  <a:pt x="26251" y="13576"/>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9" name="Freeform 169"/>
          <p:cNvSpPr/>
          <p:nvPr/>
        </p:nvSpPr>
        <p:spPr>
          <a:xfrm>
            <a:off x="1891017" y="463550"/>
            <a:ext cx="68605" cy="111316"/>
          </a:xfrm>
          <a:custGeom>
            <a:avLst/>
            <a:gdLst/>
            <a:ahLst/>
            <a:cxnLst/>
            <a:rect l="0" t="0" r="0" b="0"/>
            <a:pathLst>
              <a:path w="68605" h="111316">
                <a:moveTo>
                  <a:pt x="68605" y="44171"/>
                </a:moveTo>
                <a:lnTo>
                  <a:pt x="38201" y="44171"/>
                </a:lnTo>
                <a:lnTo>
                  <a:pt x="38201" y="78563"/>
                </a:lnTo>
                <a:cubicBezTo>
                  <a:pt x="38201" y="86703"/>
                  <a:pt x="42913" y="91961"/>
                  <a:pt x="51054" y="91961"/>
                </a:cubicBezTo>
                <a:cubicBezTo>
                  <a:pt x="56489" y="91961"/>
                  <a:pt x="61557" y="90691"/>
                  <a:pt x="68605" y="87059"/>
                </a:cubicBezTo>
                <a:lnTo>
                  <a:pt x="68605" y="106084"/>
                </a:lnTo>
                <a:cubicBezTo>
                  <a:pt x="59372" y="109868"/>
                  <a:pt x="52502" y="111316"/>
                  <a:pt x="44361" y="111316"/>
                </a:cubicBezTo>
                <a:cubicBezTo>
                  <a:pt x="26975" y="111316"/>
                  <a:pt x="11963" y="103353"/>
                  <a:pt x="11963" y="80010"/>
                </a:cubicBezTo>
                <a:lnTo>
                  <a:pt x="11963" y="44171"/>
                </a:lnTo>
                <a:lnTo>
                  <a:pt x="0" y="44171"/>
                </a:lnTo>
                <a:lnTo>
                  <a:pt x="0" y="39104"/>
                </a:lnTo>
                <a:lnTo>
                  <a:pt x="34950" y="0"/>
                </a:lnTo>
                <a:lnTo>
                  <a:pt x="38201" y="0"/>
                </a:lnTo>
                <a:lnTo>
                  <a:pt x="38201" y="26239"/>
                </a:lnTo>
                <a:lnTo>
                  <a:pt x="68605" y="26239"/>
                </a:lnTo>
                <a:lnTo>
                  <a:pt x="68605" y="4417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70" name="Picture 170"/>
          <p:cNvPicPr>
            <a:picLocks noChangeArrowheads="1"/>
          </p:cNvPicPr>
          <p:nvPr/>
        </p:nvPicPr>
        <p:blipFill>
          <a:blip r:embed="rId24" cstate="screen">
            <a:extLst>
              <a:ext uri="{28A0092B-C50C-407E-A947-70E740481C1C}">
                <a14:useLocalDpi xmlns:a14="http://schemas.microsoft.com/office/drawing/2010/main" xmlns="" val="0"/>
              </a:ext>
            </a:extLst>
          </a:blip>
          <a:srcRect/>
          <a:stretch>
            <a:fillRect/>
          </a:stretch>
        </p:blipFill>
        <p:spPr>
          <a:xfrm>
            <a:off x="1951088" y="475463"/>
            <a:ext cx="115544" cy="112103"/>
          </a:xfrm>
          <a:prstGeom prst="rect">
            <a:avLst/>
          </a:prstGeom>
          <a:noFill/>
        </p:spPr>
      </p:pic>
      <p:sp>
        <p:nvSpPr>
          <p:cNvPr id="171" name="Freeform 171"/>
          <p:cNvSpPr/>
          <p:nvPr/>
        </p:nvSpPr>
        <p:spPr>
          <a:xfrm>
            <a:off x="2061006" y="488163"/>
            <a:ext cx="70600" cy="85090"/>
          </a:xfrm>
          <a:custGeom>
            <a:avLst/>
            <a:gdLst/>
            <a:ahLst/>
            <a:cxnLst/>
            <a:rect l="0" t="0" r="0" b="0"/>
            <a:pathLst>
              <a:path w="70600" h="85090">
                <a:moveTo>
                  <a:pt x="26239" y="25527"/>
                </a:moveTo>
                <a:lnTo>
                  <a:pt x="26607" y="25527"/>
                </a:lnTo>
                <a:cubicBezTo>
                  <a:pt x="34392" y="8141"/>
                  <a:pt x="43079" y="0"/>
                  <a:pt x="53213" y="0"/>
                </a:cubicBezTo>
                <a:cubicBezTo>
                  <a:pt x="58471" y="0"/>
                  <a:pt x="62992" y="1994"/>
                  <a:pt x="70600" y="7607"/>
                </a:cubicBezTo>
                <a:lnTo>
                  <a:pt x="63348" y="30785"/>
                </a:lnTo>
                <a:cubicBezTo>
                  <a:pt x="56464" y="26429"/>
                  <a:pt x="51943" y="24626"/>
                  <a:pt x="47790" y="24626"/>
                </a:cubicBezTo>
                <a:cubicBezTo>
                  <a:pt x="38202" y="24626"/>
                  <a:pt x="32042" y="33668"/>
                  <a:pt x="26239" y="49060"/>
                </a:cubicBezTo>
                <a:lnTo>
                  <a:pt x="26239" y="85090"/>
                </a:lnTo>
                <a:lnTo>
                  <a:pt x="0" y="85090"/>
                </a:lnTo>
                <a:lnTo>
                  <a:pt x="0" y="1626"/>
                </a:lnTo>
                <a:lnTo>
                  <a:pt x="26239" y="1626"/>
                </a:lnTo>
                <a:lnTo>
                  <a:pt x="26239" y="25527"/>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2" name="Freeform 172"/>
          <p:cNvSpPr/>
          <p:nvPr/>
        </p:nvSpPr>
        <p:spPr>
          <a:xfrm>
            <a:off x="2128710" y="488163"/>
            <a:ext cx="76568" cy="86703"/>
          </a:xfrm>
          <a:custGeom>
            <a:avLst/>
            <a:gdLst/>
            <a:ahLst/>
            <a:cxnLst/>
            <a:rect l="0" t="0" r="0" b="0"/>
            <a:pathLst>
              <a:path w="76568" h="86703">
                <a:moveTo>
                  <a:pt x="76568" y="81090"/>
                </a:moveTo>
                <a:cubicBezTo>
                  <a:pt x="66078" y="84899"/>
                  <a:pt x="57201" y="86703"/>
                  <a:pt x="48336" y="86703"/>
                </a:cubicBezTo>
                <a:cubicBezTo>
                  <a:pt x="19012" y="86703"/>
                  <a:pt x="0" y="69698"/>
                  <a:pt x="0" y="43624"/>
                </a:cubicBezTo>
                <a:cubicBezTo>
                  <a:pt x="0" y="18098"/>
                  <a:pt x="19736" y="0"/>
                  <a:pt x="47244" y="0"/>
                </a:cubicBezTo>
                <a:cubicBezTo>
                  <a:pt x="55753" y="0"/>
                  <a:pt x="66624" y="2172"/>
                  <a:pt x="75311" y="5423"/>
                </a:cubicBezTo>
                <a:lnTo>
                  <a:pt x="75311" y="24981"/>
                </a:lnTo>
                <a:cubicBezTo>
                  <a:pt x="68428" y="21361"/>
                  <a:pt x="60465" y="19368"/>
                  <a:pt x="53950" y="19368"/>
                </a:cubicBezTo>
                <a:cubicBezTo>
                  <a:pt x="38202" y="19368"/>
                  <a:pt x="28067" y="28778"/>
                  <a:pt x="28067" y="43434"/>
                </a:cubicBezTo>
                <a:cubicBezTo>
                  <a:pt x="28067" y="58281"/>
                  <a:pt x="38011" y="68059"/>
                  <a:pt x="53035" y="68059"/>
                </a:cubicBezTo>
                <a:cubicBezTo>
                  <a:pt x="59372" y="68059"/>
                  <a:pt x="64986" y="66624"/>
                  <a:pt x="76568" y="62268"/>
                </a:cubicBezTo>
                <a:lnTo>
                  <a:pt x="76568" y="81090"/>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3" name="Freeform 173"/>
          <p:cNvSpPr/>
          <p:nvPr/>
        </p:nvSpPr>
        <p:spPr>
          <a:xfrm>
            <a:off x="2209622" y="463550"/>
            <a:ext cx="68605" cy="111316"/>
          </a:xfrm>
          <a:custGeom>
            <a:avLst/>
            <a:gdLst/>
            <a:ahLst/>
            <a:cxnLst/>
            <a:rect l="0" t="0" r="0" b="0"/>
            <a:pathLst>
              <a:path w="68605" h="111316">
                <a:moveTo>
                  <a:pt x="68605" y="44171"/>
                </a:moveTo>
                <a:lnTo>
                  <a:pt x="38189" y="44171"/>
                </a:lnTo>
                <a:lnTo>
                  <a:pt x="38189" y="78563"/>
                </a:lnTo>
                <a:cubicBezTo>
                  <a:pt x="38189" y="86703"/>
                  <a:pt x="42900" y="91961"/>
                  <a:pt x="51054" y="91961"/>
                </a:cubicBezTo>
                <a:cubicBezTo>
                  <a:pt x="56477" y="91961"/>
                  <a:pt x="61544" y="90691"/>
                  <a:pt x="68605" y="87059"/>
                </a:cubicBezTo>
                <a:lnTo>
                  <a:pt x="68605" y="106084"/>
                </a:lnTo>
                <a:cubicBezTo>
                  <a:pt x="59372" y="109868"/>
                  <a:pt x="52501" y="111316"/>
                  <a:pt x="44348" y="111316"/>
                </a:cubicBezTo>
                <a:cubicBezTo>
                  <a:pt x="26975" y="111316"/>
                  <a:pt x="11950" y="103353"/>
                  <a:pt x="11950" y="80010"/>
                </a:cubicBezTo>
                <a:lnTo>
                  <a:pt x="11950" y="44171"/>
                </a:lnTo>
                <a:lnTo>
                  <a:pt x="0" y="44171"/>
                </a:lnTo>
                <a:lnTo>
                  <a:pt x="0" y="39104"/>
                </a:lnTo>
                <a:lnTo>
                  <a:pt x="34950" y="0"/>
                </a:lnTo>
                <a:lnTo>
                  <a:pt x="38189" y="0"/>
                </a:lnTo>
                <a:lnTo>
                  <a:pt x="38189" y="26239"/>
                </a:lnTo>
                <a:lnTo>
                  <a:pt x="68605" y="26239"/>
                </a:lnTo>
                <a:lnTo>
                  <a:pt x="68605" y="4417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74" name="Picture 174"/>
          <p:cNvPicPr>
            <a:picLocks noChangeArrowheads="1"/>
          </p:cNvPicPr>
          <p:nvPr/>
        </p:nvPicPr>
        <p:blipFill>
          <a:blip r:embed="rId25" cstate="screen">
            <a:extLst>
              <a:ext uri="{28A0092B-C50C-407E-A947-70E740481C1C}">
                <a14:useLocalDpi xmlns:a14="http://schemas.microsoft.com/office/drawing/2010/main" xmlns="" val="0"/>
              </a:ext>
            </a:extLst>
          </a:blip>
          <a:srcRect/>
          <a:stretch>
            <a:fillRect/>
          </a:stretch>
        </p:blipFill>
        <p:spPr>
          <a:xfrm>
            <a:off x="2275471" y="435458"/>
            <a:ext cx="54368" cy="150469"/>
          </a:xfrm>
          <a:prstGeom prst="rect">
            <a:avLst/>
          </a:prstGeom>
          <a:noFill/>
        </p:spPr>
      </p:pic>
      <p:sp>
        <p:nvSpPr>
          <p:cNvPr id="175" name="Freeform 175"/>
          <p:cNvSpPr/>
          <p:nvPr/>
        </p:nvSpPr>
        <p:spPr>
          <a:xfrm>
            <a:off x="2329992" y="488163"/>
            <a:ext cx="76569" cy="86703"/>
          </a:xfrm>
          <a:custGeom>
            <a:avLst/>
            <a:gdLst/>
            <a:ahLst/>
            <a:cxnLst/>
            <a:rect l="0" t="0" r="0" b="0"/>
            <a:pathLst>
              <a:path w="76569" h="86703">
                <a:moveTo>
                  <a:pt x="76569" y="81090"/>
                </a:moveTo>
                <a:cubicBezTo>
                  <a:pt x="66078" y="84899"/>
                  <a:pt x="57201" y="86703"/>
                  <a:pt x="48337" y="86703"/>
                </a:cubicBezTo>
                <a:cubicBezTo>
                  <a:pt x="19012" y="86703"/>
                  <a:pt x="0" y="69698"/>
                  <a:pt x="0" y="43624"/>
                </a:cubicBezTo>
                <a:cubicBezTo>
                  <a:pt x="0" y="18098"/>
                  <a:pt x="19736" y="0"/>
                  <a:pt x="47244" y="0"/>
                </a:cubicBezTo>
                <a:cubicBezTo>
                  <a:pt x="55753" y="0"/>
                  <a:pt x="66625" y="2172"/>
                  <a:pt x="75311" y="5423"/>
                </a:cubicBezTo>
                <a:lnTo>
                  <a:pt x="75311" y="24981"/>
                </a:lnTo>
                <a:cubicBezTo>
                  <a:pt x="68428" y="21361"/>
                  <a:pt x="60465" y="19368"/>
                  <a:pt x="53950" y="19368"/>
                </a:cubicBezTo>
                <a:cubicBezTo>
                  <a:pt x="38202" y="19368"/>
                  <a:pt x="28067" y="28778"/>
                  <a:pt x="28067" y="43434"/>
                </a:cubicBezTo>
                <a:cubicBezTo>
                  <a:pt x="28067" y="58281"/>
                  <a:pt x="38011" y="68059"/>
                  <a:pt x="53035" y="68059"/>
                </a:cubicBezTo>
                <a:cubicBezTo>
                  <a:pt x="59373" y="68059"/>
                  <a:pt x="64986" y="66624"/>
                  <a:pt x="76569" y="62268"/>
                </a:cubicBezTo>
                <a:lnTo>
                  <a:pt x="76569" y="81090"/>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6" name="Freeform 176"/>
          <p:cNvSpPr/>
          <p:nvPr/>
        </p:nvSpPr>
        <p:spPr>
          <a:xfrm>
            <a:off x="2453258" y="448158"/>
            <a:ext cx="94489" cy="126708"/>
          </a:xfrm>
          <a:custGeom>
            <a:avLst/>
            <a:gdLst/>
            <a:ahLst/>
            <a:cxnLst/>
            <a:rect l="0" t="0" r="0" b="0"/>
            <a:pathLst>
              <a:path w="94489" h="126708">
                <a:moveTo>
                  <a:pt x="88875" y="33681"/>
                </a:moveTo>
                <a:cubicBezTo>
                  <a:pt x="70955" y="25717"/>
                  <a:pt x="60287" y="22632"/>
                  <a:pt x="49772" y="22632"/>
                </a:cubicBezTo>
                <a:cubicBezTo>
                  <a:pt x="38736" y="22632"/>
                  <a:pt x="31674" y="26619"/>
                  <a:pt x="31674" y="32779"/>
                </a:cubicBezTo>
                <a:cubicBezTo>
                  <a:pt x="31674" y="51410"/>
                  <a:pt x="94489" y="46165"/>
                  <a:pt x="94489" y="89243"/>
                </a:cubicBezTo>
                <a:cubicBezTo>
                  <a:pt x="94489" y="112954"/>
                  <a:pt x="74575" y="126708"/>
                  <a:pt x="47054" y="126708"/>
                </a:cubicBezTo>
                <a:cubicBezTo>
                  <a:pt x="25527" y="126708"/>
                  <a:pt x="14847" y="121095"/>
                  <a:pt x="2528" y="114770"/>
                </a:cubicBezTo>
                <a:lnTo>
                  <a:pt x="2528" y="88151"/>
                </a:lnTo>
                <a:cubicBezTo>
                  <a:pt x="20270" y="99924"/>
                  <a:pt x="31141" y="104089"/>
                  <a:pt x="44705" y="104089"/>
                </a:cubicBezTo>
                <a:cubicBezTo>
                  <a:pt x="56477" y="104089"/>
                  <a:pt x="62802" y="99924"/>
                  <a:pt x="62802" y="92672"/>
                </a:cubicBezTo>
                <a:cubicBezTo>
                  <a:pt x="62802" y="72403"/>
                  <a:pt x="0" y="79832"/>
                  <a:pt x="0" y="35484"/>
                </a:cubicBezTo>
                <a:cubicBezTo>
                  <a:pt x="0" y="14135"/>
                  <a:pt x="18466" y="0"/>
                  <a:pt x="47054" y="0"/>
                </a:cubicBezTo>
                <a:cubicBezTo>
                  <a:pt x="60821" y="0"/>
                  <a:pt x="73318" y="2908"/>
                  <a:pt x="88875" y="9589"/>
                </a:cubicBezTo>
                <a:lnTo>
                  <a:pt x="88875" y="3368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7" name="Freeform 177"/>
          <p:cNvSpPr/>
          <p:nvPr/>
        </p:nvSpPr>
        <p:spPr>
          <a:xfrm>
            <a:off x="2561145" y="489789"/>
            <a:ext cx="83795" cy="85077"/>
          </a:xfrm>
          <a:custGeom>
            <a:avLst/>
            <a:gdLst/>
            <a:ahLst/>
            <a:cxnLst/>
            <a:rect l="0" t="0" r="0" b="0"/>
            <a:pathLst>
              <a:path w="83795" h="85077">
                <a:moveTo>
                  <a:pt x="57556" y="71501"/>
                </a:moveTo>
                <a:cubicBezTo>
                  <a:pt x="49225" y="81102"/>
                  <a:pt x="41072" y="85077"/>
                  <a:pt x="30582" y="85077"/>
                </a:cubicBezTo>
                <a:cubicBezTo>
                  <a:pt x="14122" y="85077"/>
                  <a:pt x="0" y="74943"/>
                  <a:pt x="0" y="53403"/>
                </a:cubicBezTo>
                <a:lnTo>
                  <a:pt x="0" y="0"/>
                </a:lnTo>
                <a:lnTo>
                  <a:pt x="26251" y="0"/>
                </a:lnTo>
                <a:lnTo>
                  <a:pt x="26251" y="51587"/>
                </a:lnTo>
                <a:cubicBezTo>
                  <a:pt x="26251" y="63360"/>
                  <a:pt x="32575" y="67526"/>
                  <a:pt x="39459" y="67526"/>
                </a:cubicBezTo>
                <a:cubicBezTo>
                  <a:pt x="47422" y="67526"/>
                  <a:pt x="54661" y="61366"/>
                  <a:pt x="57366" y="53225"/>
                </a:cubicBezTo>
                <a:lnTo>
                  <a:pt x="57366" y="0"/>
                </a:lnTo>
                <a:lnTo>
                  <a:pt x="83795" y="0"/>
                </a:lnTo>
                <a:lnTo>
                  <a:pt x="83795" y="83464"/>
                </a:lnTo>
                <a:lnTo>
                  <a:pt x="57556" y="83464"/>
                </a:lnTo>
                <a:lnTo>
                  <a:pt x="57556" y="7150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8" name="Freeform 178"/>
          <p:cNvSpPr/>
          <p:nvPr/>
        </p:nvSpPr>
        <p:spPr>
          <a:xfrm>
            <a:off x="2661069" y="488163"/>
            <a:ext cx="70599" cy="85090"/>
          </a:xfrm>
          <a:custGeom>
            <a:avLst/>
            <a:gdLst/>
            <a:ahLst/>
            <a:cxnLst/>
            <a:rect l="0" t="0" r="0" b="0"/>
            <a:pathLst>
              <a:path w="70599" h="85090">
                <a:moveTo>
                  <a:pt x="26238" y="25527"/>
                </a:moveTo>
                <a:lnTo>
                  <a:pt x="26593" y="25527"/>
                </a:lnTo>
                <a:cubicBezTo>
                  <a:pt x="34391" y="8141"/>
                  <a:pt x="43078" y="0"/>
                  <a:pt x="53213" y="0"/>
                </a:cubicBezTo>
                <a:cubicBezTo>
                  <a:pt x="58470" y="0"/>
                  <a:pt x="62992" y="1994"/>
                  <a:pt x="70599" y="7607"/>
                </a:cubicBezTo>
                <a:lnTo>
                  <a:pt x="63347" y="30785"/>
                </a:lnTo>
                <a:cubicBezTo>
                  <a:pt x="56464" y="26429"/>
                  <a:pt x="51943" y="24626"/>
                  <a:pt x="47790" y="24626"/>
                </a:cubicBezTo>
                <a:cubicBezTo>
                  <a:pt x="38201" y="24626"/>
                  <a:pt x="32042" y="33668"/>
                  <a:pt x="26238" y="49060"/>
                </a:cubicBezTo>
                <a:lnTo>
                  <a:pt x="26238" y="85090"/>
                </a:lnTo>
                <a:lnTo>
                  <a:pt x="0" y="85090"/>
                </a:lnTo>
                <a:lnTo>
                  <a:pt x="0" y="1626"/>
                </a:lnTo>
                <a:lnTo>
                  <a:pt x="26238" y="1626"/>
                </a:lnTo>
                <a:lnTo>
                  <a:pt x="26238" y="25527"/>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9" name="Freeform 179"/>
          <p:cNvSpPr/>
          <p:nvPr/>
        </p:nvSpPr>
        <p:spPr>
          <a:xfrm>
            <a:off x="2730931" y="489789"/>
            <a:ext cx="91593" cy="85077"/>
          </a:xfrm>
          <a:custGeom>
            <a:avLst/>
            <a:gdLst/>
            <a:ahLst/>
            <a:cxnLst/>
            <a:rect l="0" t="0" r="0" b="0"/>
            <a:pathLst>
              <a:path w="91593" h="85077">
                <a:moveTo>
                  <a:pt x="0" y="0"/>
                </a:moveTo>
                <a:lnTo>
                  <a:pt x="28067" y="0"/>
                </a:lnTo>
                <a:lnTo>
                  <a:pt x="45796" y="45974"/>
                </a:lnTo>
                <a:lnTo>
                  <a:pt x="63716" y="0"/>
                </a:lnTo>
                <a:lnTo>
                  <a:pt x="91593" y="0"/>
                </a:lnTo>
                <a:lnTo>
                  <a:pt x="53213" y="85077"/>
                </a:lnTo>
                <a:lnTo>
                  <a:pt x="38558" y="85077"/>
                </a:lnTo>
                <a:close/>
                <a:moveTo>
                  <a:pt x="2494280" y="5225211"/>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80" name="Picture 180"/>
          <p:cNvPicPr>
            <a:picLocks noChangeArrowheads="1"/>
          </p:cNvPicPr>
          <p:nvPr/>
        </p:nvPicPr>
        <p:blipFill>
          <a:blip r:embed="rId26" cstate="screen">
            <a:extLst>
              <a:ext uri="{28A0092B-C50C-407E-A947-70E740481C1C}">
                <a14:useLocalDpi xmlns:a14="http://schemas.microsoft.com/office/drawing/2010/main" xmlns="" val="0"/>
              </a:ext>
            </a:extLst>
          </a:blip>
          <a:srcRect/>
          <a:stretch>
            <a:fillRect/>
          </a:stretch>
        </p:blipFill>
        <p:spPr>
          <a:xfrm>
            <a:off x="2808782" y="475476"/>
            <a:ext cx="112514" cy="112102"/>
          </a:xfrm>
          <a:prstGeom prst="rect">
            <a:avLst/>
          </a:prstGeom>
          <a:noFill/>
        </p:spPr>
      </p:pic>
      <p:sp>
        <p:nvSpPr>
          <p:cNvPr id="181" name="Freeform 181"/>
          <p:cNvSpPr/>
          <p:nvPr/>
        </p:nvSpPr>
        <p:spPr>
          <a:xfrm>
            <a:off x="2907652" y="489789"/>
            <a:ext cx="91961" cy="123469"/>
          </a:xfrm>
          <a:custGeom>
            <a:avLst/>
            <a:gdLst/>
            <a:ahLst/>
            <a:cxnLst/>
            <a:rect l="0" t="0" r="0" b="0"/>
            <a:pathLst>
              <a:path w="91961" h="123469">
                <a:moveTo>
                  <a:pt x="36017" y="123469"/>
                </a:moveTo>
                <a:lnTo>
                  <a:pt x="8153" y="123469"/>
                </a:lnTo>
                <a:lnTo>
                  <a:pt x="32588" y="69888"/>
                </a:lnTo>
                <a:lnTo>
                  <a:pt x="0" y="0"/>
                </a:lnTo>
                <a:lnTo>
                  <a:pt x="28067" y="0"/>
                </a:lnTo>
                <a:lnTo>
                  <a:pt x="45618" y="42913"/>
                </a:lnTo>
                <a:lnTo>
                  <a:pt x="64440" y="0"/>
                </a:lnTo>
                <a:lnTo>
                  <a:pt x="91961" y="0"/>
                </a:lnTo>
                <a:close/>
                <a:moveTo>
                  <a:pt x="2194090" y="5225211"/>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2" name="Freeform 182"/>
          <p:cNvSpPr/>
          <p:nvPr/>
        </p:nvSpPr>
        <p:spPr>
          <a:xfrm>
            <a:off x="1666125" y="700431"/>
            <a:ext cx="51359" cy="50762"/>
          </a:xfrm>
          <a:custGeom>
            <a:avLst/>
            <a:gdLst/>
            <a:ahLst/>
            <a:cxnLst/>
            <a:rect l="0" t="0" r="0" b="0"/>
            <a:pathLst>
              <a:path w="51359" h="50762">
                <a:moveTo>
                  <a:pt x="51359" y="50762"/>
                </a:moveTo>
                <a:lnTo>
                  <a:pt x="40716" y="50762"/>
                </a:lnTo>
                <a:lnTo>
                  <a:pt x="12662" y="18237"/>
                </a:lnTo>
                <a:lnTo>
                  <a:pt x="12662" y="50762"/>
                </a:lnTo>
                <a:lnTo>
                  <a:pt x="0" y="50762"/>
                </a:lnTo>
                <a:lnTo>
                  <a:pt x="0" y="0"/>
                </a:lnTo>
                <a:lnTo>
                  <a:pt x="11621" y="0"/>
                </a:lnTo>
                <a:lnTo>
                  <a:pt x="38697" y="31039"/>
                </a:lnTo>
                <a:lnTo>
                  <a:pt x="38697" y="0"/>
                </a:lnTo>
                <a:lnTo>
                  <a:pt x="51359" y="0"/>
                </a:lnTo>
                <a:close/>
                <a:moveTo>
                  <a:pt x="3297682"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83" name="Picture 183"/>
          <p:cNvPicPr>
            <a:picLocks noChangeArrowheads="1"/>
          </p:cNvPicPr>
          <p:nvPr/>
        </p:nvPicPr>
        <p:blipFill>
          <a:blip r:embed="rId27" cstate="screen">
            <a:extLst>
              <a:ext uri="{28A0092B-C50C-407E-A947-70E740481C1C}">
                <a14:useLocalDpi xmlns:a14="http://schemas.microsoft.com/office/drawing/2010/main" xmlns="" val="0"/>
              </a:ext>
            </a:extLst>
          </a:blip>
          <a:srcRect/>
          <a:stretch>
            <a:fillRect/>
          </a:stretch>
        </p:blipFill>
        <p:spPr>
          <a:xfrm>
            <a:off x="1715579" y="687718"/>
            <a:ext cx="83070" cy="76162"/>
          </a:xfrm>
          <a:prstGeom prst="rect">
            <a:avLst/>
          </a:prstGeom>
          <a:noFill/>
        </p:spPr>
      </p:pic>
      <p:sp>
        <p:nvSpPr>
          <p:cNvPr id="184" name="Freeform 184"/>
          <p:cNvSpPr/>
          <p:nvPr/>
        </p:nvSpPr>
        <p:spPr>
          <a:xfrm>
            <a:off x="1787525" y="700418"/>
            <a:ext cx="49402" cy="50762"/>
          </a:xfrm>
          <a:custGeom>
            <a:avLst/>
            <a:gdLst/>
            <a:ahLst/>
            <a:cxnLst/>
            <a:rect l="0" t="0" r="0" b="0"/>
            <a:pathLst>
              <a:path w="49402" h="50762">
                <a:moveTo>
                  <a:pt x="49402" y="9309"/>
                </a:moveTo>
                <a:lnTo>
                  <a:pt x="31026" y="9309"/>
                </a:lnTo>
                <a:lnTo>
                  <a:pt x="31026" y="50762"/>
                </a:lnTo>
                <a:lnTo>
                  <a:pt x="18376" y="50762"/>
                </a:lnTo>
                <a:lnTo>
                  <a:pt x="18376" y="9309"/>
                </a:lnTo>
                <a:lnTo>
                  <a:pt x="0" y="9309"/>
                </a:lnTo>
                <a:lnTo>
                  <a:pt x="0" y="0"/>
                </a:lnTo>
                <a:lnTo>
                  <a:pt x="49402" y="0"/>
                </a:lnTo>
                <a:close/>
                <a:moveTo>
                  <a:pt x="3217748" y="5014582"/>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5" name="Freeform 185"/>
          <p:cNvSpPr/>
          <p:nvPr/>
        </p:nvSpPr>
        <p:spPr>
          <a:xfrm>
            <a:off x="1847126" y="700418"/>
            <a:ext cx="50762" cy="51423"/>
          </a:xfrm>
          <a:custGeom>
            <a:avLst/>
            <a:gdLst/>
            <a:ahLst/>
            <a:cxnLst/>
            <a:rect l="0" t="0" r="0" b="0"/>
            <a:pathLst>
              <a:path w="50762" h="51423">
                <a:moveTo>
                  <a:pt x="50762" y="0"/>
                </a:moveTo>
                <a:lnTo>
                  <a:pt x="50762" y="28791"/>
                </a:lnTo>
                <a:cubicBezTo>
                  <a:pt x="50762" y="45619"/>
                  <a:pt x="39306" y="51423"/>
                  <a:pt x="25374" y="51423"/>
                </a:cubicBezTo>
                <a:cubicBezTo>
                  <a:pt x="10642" y="51423"/>
                  <a:pt x="0" y="44577"/>
                  <a:pt x="0" y="28880"/>
                </a:cubicBezTo>
                <a:lnTo>
                  <a:pt x="0" y="0"/>
                </a:lnTo>
                <a:lnTo>
                  <a:pt x="12662" y="0"/>
                </a:lnTo>
                <a:lnTo>
                  <a:pt x="12662" y="29172"/>
                </a:lnTo>
                <a:cubicBezTo>
                  <a:pt x="12662" y="36462"/>
                  <a:pt x="17945" y="40869"/>
                  <a:pt x="25222" y="40869"/>
                </a:cubicBezTo>
                <a:cubicBezTo>
                  <a:pt x="31927" y="40869"/>
                  <a:pt x="38100" y="37351"/>
                  <a:pt x="38100" y="28283"/>
                </a:cubicBezTo>
                <a:lnTo>
                  <a:pt x="38100" y="0"/>
                </a:lnTo>
                <a:lnTo>
                  <a:pt x="50762" y="0"/>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86" name="Picture 186"/>
          <p:cNvPicPr>
            <a:picLocks noChangeArrowheads="1"/>
          </p:cNvPicPr>
          <p:nvPr/>
        </p:nvPicPr>
        <p:blipFill>
          <a:blip r:embed="rId28" cstate="screen">
            <a:extLst>
              <a:ext uri="{28A0092B-C50C-407E-A947-70E740481C1C}">
                <a14:useLocalDpi xmlns:a14="http://schemas.microsoft.com/office/drawing/2010/main" xmlns="" val="0"/>
              </a:ext>
            </a:extLst>
          </a:blip>
          <a:srcRect/>
          <a:stretch>
            <a:fillRect/>
          </a:stretch>
        </p:blipFill>
        <p:spPr>
          <a:xfrm>
            <a:off x="1899094" y="687718"/>
            <a:ext cx="132905" cy="86982"/>
          </a:xfrm>
          <a:prstGeom prst="rect">
            <a:avLst/>
          </a:prstGeom>
          <a:noFill/>
        </p:spPr>
      </p:pic>
      <p:sp>
        <p:nvSpPr>
          <p:cNvPr id="187" name="Freeform 187"/>
          <p:cNvSpPr/>
          <p:nvPr/>
        </p:nvSpPr>
        <p:spPr>
          <a:xfrm>
            <a:off x="2030729" y="700431"/>
            <a:ext cx="38710" cy="50762"/>
          </a:xfrm>
          <a:custGeom>
            <a:avLst/>
            <a:gdLst/>
            <a:ahLst/>
            <a:cxnLst/>
            <a:rect l="0" t="0" r="0" b="0"/>
            <a:pathLst>
              <a:path w="38710" h="50762">
                <a:moveTo>
                  <a:pt x="38710" y="50762"/>
                </a:moveTo>
                <a:lnTo>
                  <a:pt x="0" y="50762"/>
                </a:lnTo>
                <a:lnTo>
                  <a:pt x="0" y="0"/>
                </a:lnTo>
                <a:lnTo>
                  <a:pt x="12662" y="0"/>
                </a:lnTo>
                <a:lnTo>
                  <a:pt x="12662" y="41453"/>
                </a:lnTo>
                <a:lnTo>
                  <a:pt x="38710" y="41453"/>
                </a:lnTo>
                <a:close/>
                <a:moveTo>
                  <a:pt x="2933078"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8" name="Freeform 188"/>
          <p:cNvSpPr/>
          <p:nvPr/>
        </p:nvSpPr>
        <p:spPr>
          <a:xfrm>
            <a:off x="2101049" y="700431"/>
            <a:ext cx="37453" cy="50762"/>
          </a:xfrm>
          <a:custGeom>
            <a:avLst/>
            <a:gdLst/>
            <a:ahLst/>
            <a:cxnLst/>
            <a:rect l="0" t="0" r="0" b="0"/>
            <a:pathLst>
              <a:path w="37453" h="50762">
                <a:moveTo>
                  <a:pt x="37453" y="50762"/>
                </a:moveTo>
                <a:lnTo>
                  <a:pt x="0" y="50762"/>
                </a:lnTo>
                <a:lnTo>
                  <a:pt x="0" y="0"/>
                </a:lnTo>
                <a:lnTo>
                  <a:pt x="36932" y="0"/>
                </a:lnTo>
                <a:lnTo>
                  <a:pt x="36932" y="9309"/>
                </a:lnTo>
                <a:lnTo>
                  <a:pt x="12662" y="9309"/>
                </a:lnTo>
                <a:lnTo>
                  <a:pt x="12662" y="19939"/>
                </a:lnTo>
                <a:lnTo>
                  <a:pt x="35814" y="19939"/>
                </a:lnTo>
                <a:lnTo>
                  <a:pt x="35814" y="29248"/>
                </a:lnTo>
                <a:lnTo>
                  <a:pt x="12662" y="29248"/>
                </a:lnTo>
                <a:lnTo>
                  <a:pt x="12662" y="41453"/>
                </a:lnTo>
                <a:lnTo>
                  <a:pt x="37453" y="41453"/>
                </a:lnTo>
                <a:close/>
                <a:moveTo>
                  <a:pt x="2862758"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9" name="Freeform 189"/>
          <p:cNvSpPr/>
          <p:nvPr/>
        </p:nvSpPr>
        <p:spPr>
          <a:xfrm>
            <a:off x="2151976" y="700431"/>
            <a:ext cx="51359" cy="50762"/>
          </a:xfrm>
          <a:custGeom>
            <a:avLst/>
            <a:gdLst/>
            <a:ahLst/>
            <a:cxnLst/>
            <a:rect l="0" t="0" r="0" b="0"/>
            <a:pathLst>
              <a:path w="51359" h="50762">
                <a:moveTo>
                  <a:pt x="51359" y="50762"/>
                </a:moveTo>
                <a:lnTo>
                  <a:pt x="40729" y="50762"/>
                </a:lnTo>
                <a:lnTo>
                  <a:pt x="12662" y="18237"/>
                </a:lnTo>
                <a:lnTo>
                  <a:pt x="12662" y="50762"/>
                </a:lnTo>
                <a:lnTo>
                  <a:pt x="0" y="50762"/>
                </a:lnTo>
                <a:lnTo>
                  <a:pt x="0" y="0"/>
                </a:lnTo>
                <a:lnTo>
                  <a:pt x="11621" y="0"/>
                </a:lnTo>
                <a:lnTo>
                  <a:pt x="38710" y="31039"/>
                </a:lnTo>
                <a:lnTo>
                  <a:pt x="38710" y="0"/>
                </a:lnTo>
                <a:lnTo>
                  <a:pt x="51359" y="0"/>
                </a:lnTo>
                <a:close/>
                <a:moveTo>
                  <a:pt x="2811831"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0" name="Freeform 190"/>
          <p:cNvSpPr/>
          <p:nvPr/>
        </p:nvSpPr>
        <p:spPr>
          <a:xfrm>
            <a:off x="2212035" y="700418"/>
            <a:ext cx="53505" cy="51423"/>
          </a:xfrm>
          <a:custGeom>
            <a:avLst/>
            <a:gdLst/>
            <a:ahLst/>
            <a:cxnLst/>
            <a:rect l="0" t="0" r="0" b="0"/>
            <a:pathLst>
              <a:path w="53505" h="51423">
                <a:moveTo>
                  <a:pt x="30073" y="51423"/>
                </a:moveTo>
                <a:lnTo>
                  <a:pt x="24549" y="51423"/>
                </a:lnTo>
                <a:lnTo>
                  <a:pt x="0" y="0"/>
                </a:lnTo>
                <a:lnTo>
                  <a:pt x="13766" y="0"/>
                </a:lnTo>
                <a:lnTo>
                  <a:pt x="27178" y="28956"/>
                </a:lnTo>
                <a:lnTo>
                  <a:pt x="39890" y="0"/>
                </a:lnTo>
                <a:lnTo>
                  <a:pt x="53505" y="0"/>
                </a:lnTo>
                <a:close/>
                <a:moveTo>
                  <a:pt x="2751124" y="5014582"/>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1" name="Freeform 191"/>
          <p:cNvSpPr/>
          <p:nvPr/>
        </p:nvSpPr>
        <p:spPr>
          <a:xfrm>
            <a:off x="2274620" y="700418"/>
            <a:ext cx="12650" cy="50749"/>
          </a:xfrm>
          <a:custGeom>
            <a:avLst/>
            <a:gdLst/>
            <a:ahLst/>
            <a:cxnLst/>
            <a:rect l="0" t="0" r="0" b="0"/>
            <a:pathLst>
              <a:path w="12650" h="50749">
                <a:moveTo>
                  <a:pt x="0" y="50749"/>
                </a:moveTo>
                <a:lnTo>
                  <a:pt x="12650" y="50749"/>
                </a:lnTo>
                <a:lnTo>
                  <a:pt x="12650" y="0"/>
                </a:lnTo>
                <a:lnTo>
                  <a:pt x="0" y="0"/>
                </a:lnTo>
                <a:lnTo>
                  <a:pt x="0" y="50749"/>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92" name="Picture 192"/>
          <p:cNvPicPr>
            <a:picLocks noChangeArrowheads="1"/>
          </p:cNvPicPr>
          <p:nvPr/>
        </p:nvPicPr>
        <p:blipFill>
          <a:blip r:embed="rId29" cstate="screen">
            <a:extLst>
              <a:ext uri="{28A0092B-C50C-407E-A947-70E740481C1C}">
                <a14:useLocalDpi xmlns:a14="http://schemas.microsoft.com/office/drawing/2010/main" xmlns="" val="0"/>
              </a:ext>
            </a:extLst>
          </a:blip>
          <a:srcRect/>
          <a:stretch>
            <a:fillRect/>
          </a:stretch>
        </p:blipFill>
        <p:spPr>
          <a:xfrm>
            <a:off x="2291092" y="687718"/>
            <a:ext cx="134607" cy="86982"/>
          </a:xfrm>
          <a:prstGeom prst="rect">
            <a:avLst/>
          </a:prstGeom>
          <a:noFill/>
        </p:spPr>
      </p:pic>
      <p:sp>
        <p:nvSpPr>
          <p:cNvPr id="193" name="Freeform 193"/>
          <p:cNvSpPr/>
          <p:nvPr/>
        </p:nvSpPr>
        <p:spPr>
          <a:xfrm>
            <a:off x="2426055" y="700431"/>
            <a:ext cx="51346" cy="50762"/>
          </a:xfrm>
          <a:custGeom>
            <a:avLst/>
            <a:gdLst/>
            <a:ahLst/>
            <a:cxnLst/>
            <a:rect l="0" t="0" r="0" b="0"/>
            <a:pathLst>
              <a:path w="51346" h="50762">
                <a:moveTo>
                  <a:pt x="51346" y="50762"/>
                </a:moveTo>
                <a:lnTo>
                  <a:pt x="40716" y="50762"/>
                </a:lnTo>
                <a:lnTo>
                  <a:pt x="12649" y="18237"/>
                </a:lnTo>
                <a:lnTo>
                  <a:pt x="12649" y="50762"/>
                </a:lnTo>
                <a:lnTo>
                  <a:pt x="0" y="50762"/>
                </a:lnTo>
                <a:lnTo>
                  <a:pt x="0" y="0"/>
                </a:lnTo>
                <a:lnTo>
                  <a:pt x="11621" y="0"/>
                </a:lnTo>
                <a:lnTo>
                  <a:pt x="38697" y="31039"/>
                </a:lnTo>
                <a:lnTo>
                  <a:pt x="38697" y="0"/>
                </a:lnTo>
                <a:lnTo>
                  <a:pt x="51346" y="0"/>
                </a:lnTo>
                <a:close/>
                <a:moveTo>
                  <a:pt x="2537752"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4" name="Freeform 194"/>
          <p:cNvSpPr/>
          <p:nvPr/>
        </p:nvSpPr>
        <p:spPr>
          <a:xfrm>
            <a:off x="2493632" y="700418"/>
            <a:ext cx="54635" cy="50762"/>
          </a:xfrm>
          <a:custGeom>
            <a:avLst/>
            <a:gdLst/>
            <a:ahLst/>
            <a:cxnLst/>
            <a:rect l="0" t="0" r="0" b="0"/>
            <a:pathLst>
              <a:path w="54635" h="50762">
                <a:moveTo>
                  <a:pt x="43612" y="0"/>
                </a:moveTo>
                <a:lnTo>
                  <a:pt x="54635" y="0"/>
                </a:lnTo>
                <a:lnTo>
                  <a:pt x="54635" y="50762"/>
                </a:lnTo>
                <a:lnTo>
                  <a:pt x="41986" y="50762"/>
                </a:lnTo>
                <a:lnTo>
                  <a:pt x="41986" y="19050"/>
                </a:lnTo>
                <a:lnTo>
                  <a:pt x="28283" y="34989"/>
                </a:lnTo>
                <a:lnTo>
                  <a:pt x="26352" y="34989"/>
                </a:lnTo>
                <a:lnTo>
                  <a:pt x="12662" y="19050"/>
                </a:lnTo>
                <a:lnTo>
                  <a:pt x="12662" y="50762"/>
                </a:lnTo>
                <a:lnTo>
                  <a:pt x="0" y="50762"/>
                </a:lnTo>
                <a:lnTo>
                  <a:pt x="0" y="0"/>
                </a:lnTo>
                <a:lnTo>
                  <a:pt x="11023" y="0"/>
                </a:lnTo>
                <a:lnTo>
                  <a:pt x="27318" y="18834"/>
                </a:lnTo>
                <a:close/>
                <a:moveTo>
                  <a:pt x="2520950" y="5014582"/>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5" name="Freeform 195"/>
          <p:cNvSpPr/>
          <p:nvPr/>
        </p:nvSpPr>
        <p:spPr>
          <a:xfrm>
            <a:off x="2564472" y="700431"/>
            <a:ext cx="37453" cy="50762"/>
          </a:xfrm>
          <a:custGeom>
            <a:avLst/>
            <a:gdLst/>
            <a:ahLst/>
            <a:cxnLst/>
            <a:rect l="0" t="0" r="0" b="0"/>
            <a:pathLst>
              <a:path w="37453" h="50762">
                <a:moveTo>
                  <a:pt x="37453" y="50762"/>
                </a:moveTo>
                <a:lnTo>
                  <a:pt x="0" y="50762"/>
                </a:lnTo>
                <a:lnTo>
                  <a:pt x="0" y="0"/>
                </a:lnTo>
                <a:lnTo>
                  <a:pt x="36919" y="0"/>
                </a:lnTo>
                <a:lnTo>
                  <a:pt x="36919" y="9309"/>
                </a:lnTo>
                <a:lnTo>
                  <a:pt x="12662" y="9309"/>
                </a:lnTo>
                <a:lnTo>
                  <a:pt x="12662" y="19939"/>
                </a:lnTo>
                <a:lnTo>
                  <a:pt x="35814" y="19939"/>
                </a:lnTo>
                <a:lnTo>
                  <a:pt x="35814" y="29248"/>
                </a:lnTo>
                <a:lnTo>
                  <a:pt x="12662" y="29248"/>
                </a:lnTo>
                <a:lnTo>
                  <a:pt x="12662" y="41453"/>
                </a:lnTo>
                <a:lnTo>
                  <a:pt x="37453" y="41453"/>
                </a:lnTo>
                <a:close/>
                <a:moveTo>
                  <a:pt x="2399335"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6" name="Freeform 196"/>
          <p:cNvSpPr/>
          <p:nvPr/>
        </p:nvSpPr>
        <p:spPr>
          <a:xfrm>
            <a:off x="2616504" y="700431"/>
            <a:ext cx="51359" cy="50762"/>
          </a:xfrm>
          <a:custGeom>
            <a:avLst/>
            <a:gdLst/>
            <a:ahLst/>
            <a:cxnLst/>
            <a:rect l="0" t="0" r="0" b="0"/>
            <a:pathLst>
              <a:path w="51359" h="50762">
                <a:moveTo>
                  <a:pt x="51359" y="50762"/>
                </a:moveTo>
                <a:lnTo>
                  <a:pt x="40716" y="50762"/>
                </a:lnTo>
                <a:lnTo>
                  <a:pt x="12650" y="18237"/>
                </a:lnTo>
                <a:lnTo>
                  <a:pt x="12650" y="50762"/>
                </a:lnTo>
                <a:lnTo>
                  <a:pt x="0" y="50762"/>
                </a:lnTo>
                <a:lnTo>
                  <a:pt x="0" y="0"/>
                </a:lnTo>
                <a:lnTo>
                  <a:pt x="11621" y="0"/>
                </a:lnTo>
                <a:lnTo>
                  <a:pt x="38710" y="31039"/>
                </a:lnTo>
                <a:lnTo>
                  <a:pt x="38710" y="0"/>
                </a:lnTo>
                <a:lnTo>
                  <a:pt x="51359" y="0"/>
                </a:lnTo>
                <a:close/>
                <a:moveTo>
                  <a:pt x="2347303"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7" name="Freeform 197"/>
          <p:cNvSpPr/>
          <p:nvPr/>
        </p:nvSpPr>
        <p:spPr>
          <a:xfrm>
            <a:off x="2678645" y="700418"/>
            <a:ext cx="49429" cy="50762"/>
          </a:xfrm>
          <a:custGeom>
            <a:avLst/>
            <a:gdLst/>
            <a:ahLst/>
            <a:cxnLst/>
            <a:rect l="0" t="0" r="0" b="0"/>
            <a:pathLst>
              <a:path w="49429" h="50762">
                <a:moveTo>
                  <a:pt x="49429" y="9309"/>
                </a:moveTo>
                <a:lnTo>
                  <a:pt x="31027" y="9309"/>
                </a:lnTo>
                <a:lnTo>
                  <a:pt x="31027" y="50762"/>
                </a:lnTo>
                <a:lnTo>
                  <a:pt x="18390" y="50762"/>
                </a:lnTo>
                <a:lnTo>
                  <a:pt x="18390" y="9309"/>
                </a:lnTo>
                <a:lnTo>
                  <a:pt x="0" y="9309"/>
                </a:lnTo>
                <a:lnTo>
                  <a:pt x="0" y="0"/>
                </a:lnTo>
                <a:lnTo>
                  <a:pt x="49429" y="0"/>
                </a:lnTo>
                <a:close/>
                <a:moveTo>
                  <a:pt x="2326628" y="5014582"/>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98" name="Picture 198"/>
          <p:cNvPicPr>
            <a:picLocks noChangeArrowheads="1"/>
          </p:cNvPicPr>
          <p:nvPr/>
        </p:nvPicPr>
        <p:blipFill>
          <a:blip r:embed="rId30" cstate="screen">
            <a:extLst>
              <a:ext uri="{28A0092B-C50C-407E-A947-70E740481C1C}">
                <a14:useLocalDpi xmlns:a14="http://schemas.microsoft.com/office/drawing/2010/main" xmlns="" val="0"/>
              </a:ext>
            </a:extLst>
          </a:blip>
          <a:srcRect/>
          <a:stretch>
            <a:fillRect/>
          </a:stretch>
        </p:blipFill>
        <p:spPr>
          <a:xfrm>
            <a:off x="2746692" y="687718"/>
            <a:ext cx="69913" cy="76162"/>
          </a:xfrm>
          <a:prstGeom prst="rect">
            <a:avLst/>
          </a:prstGeom>
          <a:noFill/>
        </p:spPr>
      </p:pic>
      <p:sp>
        <p:nvSpPr>
          <p:cNvPr id="199" name="Freeform 199"/>
          <p:cNvSpPr/>
          <p:nvPr/>
        </p:nvSpPr>
        <p:spPr>
          <a:xfrm>
            <a:off x="2814764" y="700431"/>
            <a:ext cx="37440" cy="50762"/>
          </a:xfrm>
          <a:custGeom>
            <a:avLst/>
            <a:gdLst/>
            <a:ahLst/>
            <a:cxnLst/>
            <a:rect l="0" t="0" r="0" b="0"/>
            <a:pathLst>
              <a:path w="37440" h="50762">
                <a:moveTo>
                  <a:pt x="37440" y="50762"/>
                </a:moveTo>
                <a:lnTo>
                  <a:pt x="0" y="50762"/>
                </a:lnTo>
                <a:lnTo>
                  <a:pt x="0" y="0"/>
                </a:lnTo>
                <a:lnTo>
                  <a:pt x="36906" y="0"/>
                </a:lnTo>
                <a:lnTo>
                  <a:pt x="36906" y="9309"/>
                </a:lnTo>
                <a:lnTo>
                  <a:pt x="12649" y="9309"/>
                </a:lnTo>
                <a:lnTo>
                  <a:pt x="12649" y="19939"/>
                </a:lnTo>
                <a:lnTo>
                  <a:pt x="35801" y="19939"/>
                </a:lnTo>
                <a:lnTo>
                  <a:pt x="35801" y="29248"/>
                </a:lnTo>
                <a:lnTo>
                  <a:pt x="12649" y="29248"/>
                </a:lnTo>
                <a:lnTo>
                  <a:pt x="12649" y="41453"/>
                </a:lnTo>
                <a:lnTo>
                  <a:pt x="37440" y="41453"/>
                </a:lnTo>
                <a:close/>
                <a:moveTo>
                  <a:pt x="2149043"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0" name="Freeform 200"/>
          <p:cNvSpPr/>
          <p:nvPr/>
        </p:nvSpPr>
        <p:spPr>
          <a:xfrm>
            <a:off x="2863138" y="699758"/>
            <a:ext cx="38862" cy="52083"/>
          </a:xfrm>
          <a:custGeom>
            <a:avLst/>
            <a:gdLst/>
            <a:ahLst/>
            <a:cxnLst/>
            <a:rect l="0" t="0" r="0" b="0"/>
            <a:pathLst>
              <a:path w="38862" h="52083">
                <a:moveTo>
                  <a:pt x="36551" y="13843"/>
                </a:moveTo>
                <a:cubicBezTo>
                  <a:pt x="29198" y="10566"/>
                  <a:pt x="24791" y="9309"/>
                  <a:pt x="20498" y="9309"/>
                </a:cubicBezTo>
                <a:cubicBezTo>
                  <a:pt x="15939" y="9309"/>
                  <a:pt x="13043" y="10947"/>
                  <a:pt x="13043" y="13475"/>
                </a:cubicBezTo>
                <a:cubicBezTo>
                  <a:pt x="13043" y="21145"/>
                  <a:pt x="38862" y="18973"/>
                  <a:pt x="38862" y="36677"/>
                </a:cubicBezTo>
                <a:cubicBezTo>
                  <a:pt x="38862" y="46444"/>
                  <a:pt x="30671" y="52083"/>
                  <a:pt x="19368" y="52083"/>
                </a:cubicBezTo>
                <a:cubicBezTo>
                  <a:pt x="10516" y="52083"/>
                  <a:pt x="6122" y="49796"/>
                  <a:pt x="1067" y="47193"/>
                </a:cubicBezTo>
                <a:lnTo>
                  <a:pt x="1067" y="36246"/>
                </a:lnTo>
                <a:cubicBezTo>
                  <a:pt x="8344" y="41084"/>
                  <a:pt x="12802" y="42799"/>
                  <a:pt x="18403" y="42799"/>
                </a:cubicBezTo>
                <a:cubicBezTo>
                  <a:pt x="23216" y="42799"/>
                  <a:pt x="25845" y="41084"/>
                  <a:pt x="25845" y="38100"/>
                </a:cubicBezTo>
                <a:cubicBezTo>
                  <a:pt x="25845" y="29781"/>
                  <a:pt x="0" y="32817"/>
                  <a:pt x="0" y="14592"/>
                </a:cubicBezTo>
                <a:cubicBezTo>
                  <a:pt x="0" y="5804"/>
                  <a:pt x="7620" y="0"/>
                  <a:pt x="19368" y="0"/>
                </a:cubicBezTo>
                <a:cubicBezTo>
                  <a:pt x="25019" y="0"/>
                  <a:pt x="30163" y="1181"/>
                  <a:pt x="36551" y="3937"/>
                </a:cubicBezTo>
                <a:lnTo>
                  <a:pt x="36551" y="13843"/>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1" name="Freeform 201"/>
          <p:cNvSpPr/>
          <p:nvPr/>
        </p:nvSpPr>
        <p:spPr>
          <a:xfrm>
            <a:off x="2915539" y="700431"/>
            <a:ext cx="37439" cy="50762"/>
          </a:xfrm>
          <a:custGeom>
            <a:avLst/>
            <a:gdLst/>
            <a:ahLst/>
            <a:cxnLst/>
            <a:rect l="0" t="0" r="0" b="0"/>
            <a:pathLst>
              <a:path w="37439" h="50762">
                <a:moveTo>
                  <a:pt x="37439" y="50762"/>
                </a:moveTo>
                <a:lnTo>
                  <a:pt x="0" y="50762"/>
                </a:lnTo>
                <a:lnTo>
                  <a:pt x="0" y="0"/>
                </a:lnTo>
                <a:lnTo>
                  <a:pt x="36931" y="0"/>
                </a:lnTo>
                <a:lnTo>
                  <a:pt x="36931" y="9309"/>
                </a:lnTo>
                <a:lnTo>
                  <a:pt x="12661" y="9309"/>
                </a:lnTo>
                <a:lnTo>
                  <a:pt x="12661" y="19939"/>
                </a:lnTo>
                <a:lnTo>
                  <a:pt x="35801" y="19939"/>
                </a:lnTo>
                <a:lnTo>
                  <a:pt x="35801" y="29248"/>
                </a:lnTo>
                <a:lnTo>
                  <a:pt x="12661" y="29248"/>
                </a:lnTo>
                <a:lnTo>
                  <a:pt x="12661" y="41453"/>
                </a:lnTo>
                <a:lnTo>
                  <a:pt x="37439" y="41453"/>
                </a:lnTo>
                <a:close/>
                <a:moveTo>
                  <a:pt x="2048268"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202" name="Picture 202"/>
          <p:cNvPicPr>
            <a:picLocks noChangeArrowheads="1"/>
          </p:cNvPicPr>
          <p:nvPr/>
        </p:nvPicPr>
        <p:blipFill>
          <a:blip r:embed="rId31" cstate="screen">
            <a:extLst>
              <a:ext uri="{28A0092B-C50C-407E-A947-70E740481C1C}">
                <a14:useLocalDpi xmlns:a14="http://schemas.microsoft.com/office/drawing/2010/main" xmlns="" val="0"/>
              </a:ext>
            </a:extLst>
          </a:blip>
          <a:srcRect/>
          <a:stretch>
            <a:fillRect/>
          </a:stretch>
        </p:blipFill>
        <p:spPr>
          <a:xfrm>
            <a:off x="2947492" y="687718"/>
            <a:ext cx="125907" cy="86982"/>
          </a:xfrm>
          <a:prstGeom prst="rect">
            <a:avLst/>
          </a:prstGeom>
          <a:noFill/>
        </p:spPr>
      </p:pic>
      <p:sp>
        <p:nvSpPr>
          <p:cNvPr id="203" name="Freeform 203"/>
          <p:cNvSpPr/>
          <p:nvPr/>
        </p:nvSpPr>
        <p:spPr>
          <a:xfrm>
            <a:off x="3077933" y="699745"/>
            <a:ext cx="49492" cy="52096"/>
          </a:xfrm>
          <a:custGeom>
            <a:avLst/>
            <a:gdLst/>
            <a:ahLst/>
            <a:cxnLst/>
            <a:rect l="0" t="0" r="0" b="0"/>
            <a:pathLst>
              <a:path w="49492" h="52096">
                <a:moveTo>
                  <a:pt x="49492" y="47041"/>
                </a:moveTo>
                <a:cubicBezTo>
                  <a:pt x="42418" y="50686"/>
                  <a:pt x="37072" y="52096"/>
                  <a:pt x="29553" y="52096"/>
                </a:cubicBezTo>
                <a:cubicBezTo>
                  <a:pt x="9830" y="52096"/>
                  <a:pt x="0" y="39294"/>
                  <a:pt x="0" y="26200"/>
                </a:cubicBezTo>
                <a:cubicBezTo>
                  <a:pt x="0" y="12649"/>
                  <a:pt x="11087" y="0"/>
                  <a:pt x="30518" y="0"/>
                </a:cubicBezTo>
                <a:cubicBezTo>
                  <a:pt x="37592" y="0"/>
                  <a:pt x="43917" y="1486"/>
                  <a:pt x="48895" y="4458"/>
                </a:cubicBezTo>
                <a:lnTo>
                  <a:pt x="48895" y="15786"/>
                </a:lnTo>
                <a:cubicBezTo>
                  <a:pt x="43320" y="12649"/>
                  <a:pt x="37656" y="10579"/>
                  <a:pt x="31408" y="10579"/>
                </a:cubicBezTo>
                <a:cubicBezTo>
                  <a:pt x="20612" y="10579"/>
                  <a:pt x="13031" y="16967"/>
                  <a:pt x="13031" y="25972"/>
                </a:cubicBezTo>
                <a:cubicBezTo>
                  <a:pt x="13031" y="35052"/>
                  <a:pt x="20536" y="41542"/>
                  <a:pt x="31115" y="41542"/>
                </a:cubicBezTo>
                <a:cubicBezTo>
                  <a:pt x="37732" y="41542"/>
                  <a:pt x="42190" y="39446"/>
                  <a:pt x="49492" y="35954"/>
                </a:cubicBezTo>
                <a:lnTo>
                  <a:pt x="49492" y="4704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4" name="Freeform 204"/>
          <p:cNvSpPr/>
          <p:nvPr/>
        </p:nvSpPr>
        <p:spPr>
          <a:xfrm>
            <a:off x="3140519" y="700431"/>
            <a:ext cx="50610" cy="50762"/>
          </a:xfrm>
          <a:custGeom>
            <a:avLst/>
            <a:gdLst/>
            <a:ahLst/>
            <a:cxnLst/>
            <a:rect l="0" t="0" r="0" b="0"/>
            <a:pathLst>
              <a:path w="50610" h="50762">
                <a:moveTo>
                  <a:pt x="50610" y="50762"/>
                </a:moveTo>
                <a:lnTo>
                  <a:pt x="37960" y="50762"/>
                </a:lnTo>
                <a:lnTo>
                  <a:pt x="37960" y="30213"/>
                </a:lnTo>
                <a:lnTo>
                  <a:pt x="12662" y="30213"/>
                </a:lnTo>
                <a:lnTo>
                  <a:pt x="12662" y="50762"/>
                </a:lnTo>
                <a:lnTo>
                  <a:pt x="0" y="50762"/>
                </a:lnTo>
                <a:lnTo>
                  <a:pt x="0" y="0"/>
                </a:lnTo>
                <a:lnTo>
                  <a:pt x="12662" y="0"/>
                </a:lnTo>
                <a:lnTo>
                  <a:pt x="12662" y="20396"/>
                </a:lnTo>
                <a:lnTo>
                  <a:pt x="37960" y="20396"/>
                </a:lnTo>
                <a:lnTo>
                  <a:pt x="37960" y="0"/>
                </a:lnTo>
                <a:lnTo>
                  <a:pt x="50610" y="0"/>
                </a:lnTo>
                <a:close/>
                <a:moveTo>
                  <a:pt x="1823288"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5" name="Freeform 205"/>
          <p:cNvSpPr/>
          <p:nvPr/>
        </p:nvSpPr>
        <p:spPr>
          <a:xfrm>
            <a:off x="3226917" y="699745"/>
            <a:ext cx="49505" cy="52096"/>
          </a:xfrm>
          <a:custGeom>
            <a:avLst/>
            <a:gdLst/>
            <a:ahLst/>
            <a:cxnLst/>
            <a:rect l="0" t="0" r="0" b="0"/>
            <a:pathLst>
              <a:path w="49505" h="52096">
                <a:moveTo>
                  <a:pt x="49505" y="47041"/>
                </a:moveTo>
                <a:cubicBezTo>
                  <a:pt x="42431" y="50686"/>
                  <a:pt x="37059" y="52096"/>
                  <a:pt x="29553" y="52096"/>
                </a:cubicBezTo>
                <a:cubicBezTo>
                  <a:pt x="9830" y="52096"/>
                  <a:pt x="0" y="39294"/>
                  <a:pt x="0" y="26200"/>
                </a:cubicBezTo>
                <a:cubicBezTo>
                  <a:pt x="0" y="12649"/>
                  <a:pt x="11087" y="0"/>
                  <a:pt x="30518" y="0"/>
                </a:cubicBezTo>
                <a:cubicBezTo>
                  <a:pt x="37592" y="0"/>
                  <a:pt x="43929" y="1486"/>
                  <a:pt x="48895" y="4458"/>
                </a:cubicBezTo>
                <a:lnTo>
                  <a:pt x="48895" y="15786"/>
                </a:lnTo>
                <a:cubicBezTo>
                  <a:pt x="43333" y="12649"/>
                  <a:pt x="37656" y="10579"/>
                  <a:pt x="31407" y="10579"/>
                </a:cubicBezTo>
                <a:cubicBezTo>
                  <a:pt x="20612" y="10579"/>
                  <a:pt x="13043" y="16967"/>
                  <a:pt x="13043" y="25972"/>
                </a:cubicBezTo>
                <a:cubicBezTo>
                  <a:pt x="13043" y="35052"/>
                  <a:pt x="20549" y="41542"/>
                  <a:pt x="31102" y="41542"/>
                </a:cubicBezTo>
                <a:cubicBezTo>
                  <a:pt x="37732" y="41542"/>
                  <a:pt x="42202" y="39446"/>
                  <a:pt x="49505" y="35954"/>
                </a:cubicBezTo>
                <a:lnTo>
                  <a:pt x="49505" y="4704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206" name="Picture 206"/>
          <p:cNvPicPr>
            <a:picLocks noChangeArrowheads="1"/>
          </p:cNvPicPr>
          <p:nvPr/>
        </p:nvPicPr>
        <p:blipFill>
          <a:blip r:embed="rId32" cstate="screen">
            <a:extLst>
              <a:ext uri="{28A0092B-C50C-407E-A947-70E740481C1C}">
                <a14:useLocalDpi xmlns:a14="http://schemas.microsoft.com/office/drawing/2010/main" xmlns="" val="0"/>
              </a:ext>
            </a:extLst>
          </a:blip>
          <a:srcRect/>
          <a:stretch>
            <a:fillRect/>
          </a:stretch>
        </p:blipFill>
        <p:spPr>
          <a:xfrm>
            <a:off x="3272726" y="687058"/>
            <a:ext cx="83515" cy="77482"/>
          </a:xfrm>
          <a:prstGeom prst="rect">
            <a:avLst/>
          </a:prstGeom>
          <a:noFill/>
        </p:spPr>
      </p:pic>
      <p:sp>
        <p:nvSpPr>
          <p:cNvPr id="207" name="Freeform 207"/>
          <p:cNvSpPr/>
          <p:nvPr/>
        </p:nvSpPr>
        <p:spPr>
          <a:xfrm>
            <a:off x="3355238" y="700418"/>
            <a:ext cx="50749" cy="51423"/>
          </a:xfrm>
          <a:custGeom>
            <a:avLst/>
            <a:gdLst/>
            <a:ahLst/>
            <a:cxnLst/>
            <a:rect l="0" t="0" r="0" b="0"/>
            <a:pathLst>
              <a:path w="50749" h="51423">
                <a:moveTo>
                  <a:pt x="50749" y="0"/>
                </a:moveTo>
                <a:lnTo>
                  <a:pt x="50749" y="28791"/>
                </a:lnTo>
                <a:cubicBezTo>
                  <a:pt x="50749" y="45619"/>
                  <a:pt x="39294" y="51423"/>
                  <a:pt x="25387" y="51423"/>
                </a:cubicBezTo>
                <a:cubicBezTo>
                  <a:pt x="10630" y="51423"/>
                  <a:pt x="0" y="44577"/>
                  <a:pt x="0" y="28880"/>
                </a:cubicBezTo>
                <a:lnTo>
                  <a:pt x="0" y="0"/>
                </a:lnTo>
                <a:lnTo>
                  <a:pt x="12649" y="0"/>
                </a:lnTo>
                <a:lnTo>
                  <a:pt x="12649" y="29172"/>
                </a:lnTo>
                <a:cubicBezTo>
                  <a:pt x="12649" y="36462"/>
                  <a:pt x="17932" y="40869"/>
                  <a:pt x="25222" y="40869"/>
                </a:cubicBezTo>
                <a:cubicBezTo>
                  <a:pt x="31928" y="40869"/>
                  <a:pt x="38100" y="37351"/>
                  <a:pt x="38100" y="28283"/>
                </a:cubicBezTo>
                <a:lnTo>
                  <a:pt x="38100" y="0"/>
                </a:lnTo>
                <a:lnTo>
                  <a:pt x="50749" y="0"/>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8" name="Freeform 208"/>
          <p:cNvSpPr/>
          <p:nvPr/>
        </p:nvSpPr>
        <p:spPr>
          <a:xfrm>
            <a:off x="3419983" y="700431"/>
            <a:ext cx="51346" cy="50762"/>
          </a:xfrm>
          <a:custGeom>
            <a:avLst/>
            <a:gdLst/>
            <a:ahLst/>
            <a:cxnLst/>
            <a:rect l="0" t="0" r="0" b="0"/>
            <a:pathLst>
              <a:path w="51346" h="50762">
                <a:moveTo>
                  <a:pt x="51346" y="50762"/>
                </a:moveTo>
                <a:lnTo>
                  <a:pt x="40716" y="50762"/>
                </a:lnTo>
                <a:lnTo>
                  <a:pt x="12649" y="18237"/>
                </a:lnTo>
                <a:lnTo>
                  <a:pt x="12649" y="50762"/>
                </a:lnTo>
                <a:lnTo>
                  <a:pt x="0" y="50762"/>
                </a:lnTo>
                <a:lnTo>
                  <a:pt x="0" y="0"/>
                </a:lnTo>
                <a:lnTo>
                  <a:pt x="11620" y="0"/>
                </a:lnTo>
                <a:lnTo>
                  <a:pt x="38696" y="31039"/>
                </a:lnTo>
                <a:lnTo>
                  <a:pt x="38696" y="0"/>
                </a:lnTo>
                <a:lnTo>
                  <a:pt x="51346" y="0"/>
                </a:lnTo>
                <a:close/>
                <a:moveTo>
                  <a:pt x="1543824"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9" name="Freeform 209"/>
          <p:cNvSpPr/>
          <p:nvPr/>
        </p:nvSpPr>
        <p:spPr>
          <a:xfrm>
            <a:off x="3483533" y="699745"/>
            <a:ext cx="49505" cy="52096"/>
          </a:xfrm>
          <a:custGeom>
            <a:avLst/>
            <a:gdLst/>
            <a:ahLst/>
            <a:cxnLst/>
            <a:rect l="0" t="0" r="0" b="0"/>
            <a:pathLst>
              <a:path w="49505" h="52096">
                <a:moveTo>
                  <a:pt x="49505" y="47041"/>
                </a:moveTo>
                <a:cubicBezTo>
                  <a:pt x="42431" y="50686"/>
                  <a:pt x="37059" y="52096"/>
                  <a:pt x="29553" y="52096"/>
                </a:cubicBezTo>
                <a:cubicBezTo>
                  <a:pt x="9830" y="52096"/>
                  <a:pt x="0" y="39294"/>
                  <a:pt x="0" y="26200"/>
                </a:cubicBezTo>
                <a:cubicBezTo>
                  <a:pt x="0" y="12649"/>
                  <a:pt x="11087" y="0"/>
                  <a:pt x="30518" y="0"/>
                </a:cubicBezTo>
                <a:cubicBezTo>
                  <a:pt x="37592" y="0"/>
                  <a:pt x="43929" y="1486"/>
                  <a:pt x="48895" y="4458"/>
                </a:cubicBezTo>
                <a:lnTo>
                  <a:pt x="48895" y="15786"/>
                </a:lnTo>
                <a:cubicBezTo>
                  <a:pt x="43320" y="12649"/>
                  <a:pt x="37669" y="10579"/>
                  <a:pt x="31420" y="10579"/>
                </a:cubicBezTo>
                <a:cubicBezTo>
                  <a:pt x="20625" y="10579"/>
                  <a:pt x="13018" y="16967"/>
                  <a:pt x="13018" y="25972"/>
                </a:cubicBezTo>
                <a:cubicBezTo>
                  <a:pt x="13018" y="35052"/>
                  <a:pt x="20549" y="41542"/>
                  <a:pt x="31103" y="41542"/>
                </a:cubicBezTo>
                <a:cubicBezTo>
                  <a:pt x="37745" y="41542"/>
                  <a:pt x="42215" y="39446"/>
                  <a:pt x="49505" y="35954"/>
                </a:cubicBezTo>
                <a:lnTo>
                  <a:pt x="49505" y="47041"/>
                </a:ln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10" name="Freeform 210"/>
          <p:cNvSpPr/>
          <p:nvPr/>
        </p:nvSpPr>
        <p:spPr>
          <a:xfrm>
            <a:off x="3546500" y="700418"/>
            <a:ext cx="12649" cy="50749"/>
          </a:xfrm>
          <a:custGeom>
            <a:avLst/>
            <a:gdLst/>
            <a:ahLst/>
            <a:cxnLst/>
            <a:rect l="0" t="0" r="0" b="0"/>
            <a:pathLst>
              <a:path w="12649" h="50749">
                <a:moveTo>
                  <a:pt x="0" y="50749"/>
                </a:moveTo>
                <a:lnTo>
                  <a:pt x="12649" y="50749"/>
                </a:lnTo>
                <a:lnTo>
                  <a:pt x="12649" y="0"/>
                </a:lnTo>
                <a:lnTo>
                  <a:pt x="0" y="0"/>
                </a:lnTo>
                <a:lnTo>
                  <a:pt x="0" y="50749"/>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11" name="Freeform 211"/>
          <p:cNvSpPr/>
          <p:nvPr/>
        </p:nvSpPr>
        <p:spPr>
          <a:xfrm>
            <a:off x="3573818" y="700431"/>
            <a:ext cx="38697" cy="50762"/>
          </a:xfrm>
          <a:custGeom>
            <a:avLst/>
            <a:gdLst/>
            <a:ahLst/>
            <a:cxnLst/>
            <a:rect l="0" t="0" r="0" b="0"/>
            <a:pathLst>
              <a:path w="38697" h="50762">
                <a:moveTo>
                  <a:pt x="38697" y="50762"/>
                </a:moveTo>
                <a:lnTo>
                  <a:pt x="0" y="50762"/>
                </a:lnTo>
                <a:lnTo>
                  <a:pt x="0" y="0"/>
                </a:lnTo>
                <a:lnTo>
                  <a:pt x="12649" y="0"/>
                </a:lnTo>
                <a:lnTo>
                  <a:pt x="12649" y="41453"/>
                </a:lnTo>
                <a:lnTo>
                  <a:pt x="38697" y="41453"/>
                </a:lnTo>
                <a:close/>
                <a:moveTo>
                  <a:pt x="1389989" y="501456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212" name="Picture 212"/>
          <p:cNvPicPr>
            <a:picLocks noChangeArrowheads="1"/>
          </p:cNvPicPr>
          <p:nvPr/>
        </p:nvPicPr>
        <p:blipFill>
          <a:blip r:embed="rId33" cstate="screen">
            <a:extLst>
              <a:ext uri="{28A0092B-C50C-407E-A947-70E740481C1C}">
                <a14:useLocalDpi xmlns:a14="http://schemas.microsoft.com/office/drawing/2010/main" xmlns="" val="0"/>
              </a:ext>
            </a:extLst>
          </a:blip>
          <a:srcRect/>
          <a:stretch>
            <a:fillRect/>
          </a:stretch>
        </p:blipFill>
        <p:spPr>
          <a:xfrm>
            <a:off x="931021" y="200876"/>
            <a:ext cx="622315" cy="622300"/>
          </a:xfrm>
          <a:prstGeom prst="rect">
            <a:avLst/>
          </a:prstGeom>
          <a:noFill/>
        </p:spPr>
      </p:pic>
      <p:sp>
        <p:nvSpPr>
          <p:cNvPr id="213" name="Freeform 213"/>
          <p:cNvSpPr/>
          <p:nvPr/>
        </p:nvSpPr>
        <p:spPr>
          <a:xfrm>
            <a:off x="1341069" y="378791"/>
            <a:ext cx="558" cy="63"/>
          </a:xfrm>
          <a:custGeom>
            <a:avLst/>
            <a:gdLst/>
            <a:ahLst/>
            <a:cxnLst/>
            <a:rect l="0" t="0" r="0" b="0"/>
            <a:pathLst>
              <a:path w="558" h="63">
                <a:moveTo>
                  <a:pt x="0" y="63"/>
                </a:moveTo>
                <a:lnTo>
                  <a:pt x="558"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14" name="Freeform 214"/>
          <p:cNvSpPr/>
          <p:nvPr/>
        </p:nvSpPr>
        <p:spPr>
          <a:xfrm>
            <a:off x="1357604" y="382055"/>
            <a:ext cx="597" cy="50"/>
          </a:xfrm>
          <a:custGeom>
            <a:avLst/>
            <a:gdLst/>
            <a:ahLst/>
            <a:cxnLst/>
            <a:rect l="0" t="0" r="0" b="0"/>
            <a:pathLst>
              <a:path w="597" h="50">
                <a:moveTo>
                  <a:pt x="597" y="0"/>
                </a:moveTo>
                <a:lnTo>
                  <a:pt x="0" y="5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15" name="Freeform 215"/>
          <p:cNvSpPr/>
          <p:nvPr/>
        </p:nvSpPr>
        <p:spPr>
          <a:xfrm>
            <a:off x="1367751" y="388303"/>
            <a:ext cx="496" cy="292"/>
          </a:xfrm>
          <a:custGeom>
            <a:avLst/>
            <a:gdLst/>
            <a:ahLst/>
            <a:cxnLst/>
            <a:rect l="0" t="0" r="0" b="0"/>
            <a:pathLst>
              <a:path w="496" h="292">
                <a:moveTo>
                  <a:pt x="0" y="0"/>
                </a:moveTo>
                <a:lnTo>
                  <a:pt x="496" y="292"/>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16" name="Freeform 216"/>
          <p:cNvSpPr/>
          <p:nvPr/>
        </p:nvSpPr>
        <p:spPr>
          <a:xfrm>
            <a:off x="1373911" y="388443"/>
            <a:ext cx="152" cy="622"/>
          </a:xfrm>
          <a:custGeom>
            <a:avLst/>
            <a:gdLst/>
            <a:ahLst/>
            <a:cxnLst/>
            <a:rect l="0" t="0" r="0" b="0"/>
            <a:pathLst>
              <a:path w="152" h="622">
                <a:moveTo>
                  <a:pt x="0" y="0"/>
                </a:moveTo>
                <a:lnTo>
                  <a:pt x="152" y="622"/>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17" name="Freeform 217"/>
          <p:cNvSpPr/>
          <p:nvPr/>
        </p:nvSpPr>
        <p:spPr>
          <a:xfrm>
            <a:off x="1392669" y="401359"/>
            <a:ext cx="228" cy="1257"/>
          </a:xfrm>
          <a:custGeom>
            <a:avLst/>
            <a:gdLst/>
            <a:ahLst/>
            <a:cxnLst/>
            <a:rect l="0" t="0" r="0" b="0"/>
            <a:pathLst>
              <a:path w="228" h="1257">
                <a:moveTo>
                  <a:pt x="228" y="0"/>
                </a:moveTo>
                <a:lnTo>
                  <a:pt x="0" y="1257"/>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pic>
        <p:nvPicPr>
          <p:cNvPr id="218" name="Picture 218"/>
          <p:cNvPicPr>
            <a:picLocks noChangeArrowheads="1"/>
          </p:cNvPicPr>
          <p:nvPr/>
        </p:nvPicPr>
        <p:blipFill>
          <a:blip r:embed="rId34" cstate="screen">
            <a:extLst>
              <a:ext uri="{28A0092B-C50C-407E-A947-70E740481C1C}">
                <a14:useLocalDpi xmlns:a14="http://schemas.microsoft.com/office/drawing/2010/main" xmlns="" val="0"/>
              </a:ext>
            </a:extLst>
          </a:blip>
          <a:srcRect/>
          <a:stretch>
            <a:fillRect/>
          </a:stretch>
        </p:blipFill>
        <p:spPr>
          <a:xfrm>
            <a:off x="1364818" y="424943"/>
            <a:ext cx="59105" cy="70548"/>
          </a:xfrm>
          <a:prstGeom prst="rect">
            <a:avLst/>
          </a:prstGeom>
          <a:noFill/>
        </p:spPr>
      </p:pic>
      <p:pic>
        <p:nvPicPr>
          <p:cNvPr id="219" name="Picture 219"/>
          <p:cNvPicPr>
            <a:picLocks noChangeArrowheads="1"/>
          </p:cNvPicPr>
          <p:nvPr/>
        </p:nvPicPr>
        <p:blipFill>
          <a:blip r:embed="rId35" cstate="screen">
            <a:extLst>
              <a:ext uri="{28A0092B-C50C-407E-A947-70E740481C1C}">
                <a14:useLocalDpi xmlns:a14="http://schemas.microsoft.com/office/drawing/2010/main" xmlns="" val="0"/>
              </a:ext>
            </a:extLst>
          </a:blip>
          <a:srcRect/>
          <a:stretch>
            <a:fillRect/>
          </a:stretch>
        </p:blipFill>
        <p:spPr>
          <a:xfrm>
            <a:off x="1042645" y="435357"/>
            <a:ext cx="65519" cy="62483"/>
          </a:xfrm>
          <a:prstGeom prst="rect">
            <a:avLst/>
          </a:prstGeom>
          <a:noFill/>
        </p:spPr>
      </p:pic>
      <p:sp>
        <p:nvSpPr>
          <p:cNvPr id="220" name="Freeform 220"/>
          <p:cNvSpPr/>
          <p:nvPr/>
        </p:nvSpPr>
        <p:spPr>
          <a:xfrm>
            <a:off x="1084132" y="525768"/>
            <a:ext cx="1093" cy="495"/>
          </a:xfrm>
          <a:custGeom>
            <a:avLst/>
            <a:gdLst/>
            <a:ahLst/>
            <a:cxnLst/>
            <a:rect l="0" t="0" r="0" b="0"/>
            <a:pathLst>
              <a:path w="1093" h="495">
                <a:moveTo>
                  <a:pt x="1093" y="0"/>
                </a:moveTo>
                <a:lnTo>
                  <a:pt x="623" y="190"/>
                </a:lnTo>
                <a:lnTo>
                  <a:pt x="0" y="495"/>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1" name="Freeform 221"/>
          <p:cNvSpPr/>
          <p:nvPr/>
        </p:nvSpPr>
        <p:spPr>
          <a:xfrm>
            <a:off x="1082979" y="526885"/>
            <a:ext cx="419" cy="318"/>
          </a:xfrm>
          <a:custGeom>
            <a:avLst/>
            <a:gdLst/>
            <a:ahLst/>
            <a:cxnLst/>
            <a:rect l="0" t="0" r="0" b="0"/>
            <a:pathLst>
              <a:path w="419" h="318">
                <a:moveTo>
                  <a:pt x="0" y="318"/>
                </a:moveTo>
                <a:lnTo>
                  <a:pt x="419"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2" name="Freeform 222"/>
          <p:cNvSpPr/>
          <p:nvPr/>
        </p:nvSpPr>
        <p:spPr>
          <a:xfrm>
            <a:off x="1082215" y="532943"/>
            <a:ext cx="89" cy="610"/>
          </a:xfrm>
          <a:custGeom>
            <a:avLst/>
            <a:gdLst/>
            <a:ahLst/>
            <a:cxnLst/>
            <a:rect l="0" t="0" r="0" b="0"/>
            <a:pathLst>
              <a:path w="89" h="610">
                <a:moveTo>
                  <a:pt x="0" y="610"/>
                </a:moveTo>
                <a:lnTo>
                  <a:pt x="89"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3" name="Freeform 223"/>
          <p:cNvSpPr/>
          <p:nvPr/>
        </p:nvSpPr>
        <p:spPr>
          <a:xfrm>
            <a:off x="1109935" y="556057"/>
            <a:ext cx="318" cy="280"/>
          </a:xfrm>
          <a:custGeom>
            <a:avLst/>
            <a:gdLst/>
            <a:ahLst/>
            <a:cxnLst/>
            <a:rect l="0" t="0" r="0" b="0"/>
            <a:pathLst>
              <a:path w="318" h="280">
                <a:moveTo>
                  <a:pt x="0" y="280"/>
                </a:moveTo>
                <a:lnTo>
                  <a:pt x="318"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4" name="Freeform 224"/>
          <p:cNvSpPr/>
          <p:nvPr/>
        </p:nvSpPr>
        <p:spPr>
          <a:xfrm>
            <a:off x="1114740" y="578041"/>
            <a:ext cx="558" cy="1029"/>
          </a:xfrm>
          <a:custGeom>
            <a:avLst/>
            <a:gdLst/>
            <a:ahLst/>
            <a:cxnLst/>
            <a:rect l="0" t="0" r="0" b="0"/>
            <a:pathLst>
              <a:path w="558" h="1029">
                <a:moveTo>
                  <a:pt x="558" y="1029"/>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5" name="Freeform 225"/>
          <p:cNvSpPr/>
          <p:nvPr/>
        </p:nvSpPr>
        <p:spPr>
          <a:xfrm>
            <a:off x="1404366" y="596291"/>
            <a:ext cx="673" cy="838"/>
          </a:xfrm>
          <a:custGeom>
            <a:avLst/>
            <a:gdLst/>
            <a:ahLst/>
            <a:cxnLst/>
            <a:rect l="0" t="0" r="0" b="0"/>
            <a:pathLst>
              <a:path w="673" h="838">
                <a:moveTo>
                  <a:pt x="673" y="0"/>
                </a:moveTo>
                <a:lnTo>
                  <a:pt x="0" y="838"/>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6" name="Freeform 226"/>
          <p:cNvSpPr/>
          <p:nvPr/>
        </p:nvSpPr>
        <p:spPr>
          <a:xfrm>
            <a:off x="1119493" y="591389"/>
            <a:ext cx="0" cy="558"/>
          </a:xfrm>
          <a:custGeom>
            <a:avLst/>
            <a:gdLst/>
            <a:ahLst/>
            <a:cxnLst/>
            <a:rect l="0" t="0" r="0" b="0"/>
            <a:pathLst>
              <a:path h="558">
                <a:moveTo>
                  <a:pt x="0" y="558"/>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pic>
        <p:nvPicPr>
          <p:cNvPr id="227" name="Picture 227"/>
          <p:cNvPicPr>
            <a:picLocks noChangeArrowheads="1"/>
          </p:cNvPicPr>
          <p:nvPr/>
        </p:nvPicPr>
        <p:blipFill>
          <a:blip r:embed="rId36" cstate="screen">
            <a:extLst>
              <a:ext uri="{28A0092B-C50C-407E-A947-70E740481C1C}">
                <a14:useLocalDpi xmlns:a14="http://schemas.microsoft.com/office/drawing/2010/main" xmlns="" val="0"/>
              </a:ext>
            </a:extLst>
          </a:blip>
          <a:srcRect/>
          <a:stretch>
            <a:fillRect/>
          </a:stretch>
        </p:blipFill>
        <p:spPr>
          <a:xfrm>
            <a:off x="1151435" y="577559"/>
            <a:ext cx="57556" cy="56006"/>
          </a:xfrm>
          <a:prstGeom prst="rect">
            <a:avLst/>
          </a:prstGeom>
          <a:noFill/>
        </p:spPr>
      </p:pic>
      <p:sp>
        <p:nvSpPr>
          <p:cNvPr id="228" name="Freeform 228"/>
          <p:cNvSpPr/>
          <p:nvPr/>
        </p:nvSpPr>
        <p:spPr>
          <a:xfrm>
            <a:off x="1262912" y="619925"/>
            <a:ext cx="533" cy="1309"/>
          </a:xfrm>
          <a:custGeom>
            <a:avLst/>
            <a:gdLst/>
            <a:ahLst/>
            <a:cxnLst/>
            <a:rect l="0" t="0" r="0" b="0"/>
            <a:pathLst>
              <a:path w="533" h="1309">
                <a:moveTo>
                  <a:pt x="533" y="1309"/>
                </a:moveTo>
                <a:lnTo>
                  <a:pt x="139" y="966"/>
                </a:lnTo>
                <a:lnTo>
                  <a:pt x="0" y="674"/>
                </a:lnTo>
                <a:lnTo>
                  <a:pt x="50" y="293"/>
                </a:lnTo>
                <a:lnTo>
                  <a:pt x="139"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29" name="Freeform 229"/>
          <p:cNvSpPr/>
          <p:nvPr/>
        </p:nvSpPr>
        <p:spPr>
          <a:xfrm>
            <a:off x="1251054" y="349466"/>
            <a:ext cx="292" cy="128"/>
          </a:xfrm>
          <a:custGeom>
            <a:avLst/>
            <a:gdLst/>
            <a:ahLst/>
            <a:cxnLst/>
            <a:rect l="0" t="0" r="0" b="0"/>
            <a:pathLst>
              <a:path w="292" h="128">
                <a:moveTo>
                  <a:pt x="292" y="128"/>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0" name="Freeform 230"/>
          <p:cNvSpPr/>
          <p:nvPr/>
        </p:nvSpPr>
        <p:spPr>
          <a:xfrm>
            <a:off x="1202029" y="357315"/>
            <a:ext cx="1842" cy="1346"/>
          </a:xfrm>
          <a:custGeom>
            <a:avLst/>
            <a:gdLst/>
            <a:ahLst/>
            <a:cxnLst/>
            <a:rect l="0" t="0" r="0" b="0"/>
            <a:pathLst>
              <a:path w="1842" h="1346">
                <a:moveTo>
                  <a:pt x="1842" y="0"/>
                </a:moveTo>
                <a:lnTo>
                  <a:pt x="889" y="775"/>
                </a:lnTo>
                <a:lnTo>
                  <a:pt x="0" y="1346"/>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1" name="Freeform 231"/>
          <p:cNvSpPr/>
          <p:nvPr/>
        </p:nvSpPr>
        <p:spPr>
          <a:xfrm>
            <a:off x="1182169" y="386919"/>
            <a:ext cx="0" cy="520"/>
          </a:xfrm>
          <a:custGeom>
            <a:avLst/>
            <a:gdLst/>
            <a:ahLst/>
            <a:cxnLst/>
            <a:rect l="0" t="0" r="0" b="0"/>
            <a:pathLst>
              <a:path h="520">
                <a:moveTo>
                  <a:pt x="0" y="0"/>
                </a:moveTo>
                <a:lnTo>
                  <a:pt x="0" y="52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2" name="Freeform 232"/>
          <p:cNvSpPr/>
          <p:nvPr/>
        </p:nvSpPr>
        <p:spPr>
          <a:xfrm>
            <a:off x="1379207" y="388316"/>
            <a:ext cx="673" cy="114"/>
          </a:xfrm>
          <a:custGeom>
            <a:avLst/>
            <a:gdLst/>
            <a:ahLst/>
            <a:cxnLst/>
            <a:rect l="0" t="0" r="0" b="0"/>
            <a:pathLst>
              <a:path w="673" h="114">
                <a:moveTo>
                  <a:pt x="0" y="114"/>
                </a:moveTo>
                <a:lnTo>
                  <a:pt x="673"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3" name="Freeform 233"/>
          <p:cNvSpPr/>
          <p:nvPr/>
        </p:nvSpPr>
        <p:spPr>
          <a:xfrm>
            <a:off x="1392669" y="401359"/>
            <a:ext cx="228" cy="1257"/>
          </a:xfrm>
          <a:custGeom>
            <a:avLst/>
            <a:gdLst/>
            <a:ahLst/>
            <a:cxnLst/>
            <a:rect l="0" t="0" r="0" b="0"/>
            <a:pathLst>
              <a:path w="228" h="1257">
                <a:moveTo>
                  <a:pt x="228" y="0"/>
                </a:moveTo>
                <a:lnTo>
                  <a:pt x="0" y="1257"/>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4" name="Freeform 234"/>
          <p:cNvSpPr/>
          <p:nvPr/>
        </p:nvSpPr>
        <p:spPr>
          <a:xfrm>
            <a:off x="1389900" y="410998"/>
            <a:ext cx="76" cy="1105"/>
          </a:xfrm>
          <a:custGeom>
            <a:avLst/>
            <a:gdLst/>
            <a:ahLst/>
            <a:cxnLst/>
            <a:rect l="0" t="0" r="0" b="0"/>
            <a:pathLst>
              <a:path w="76" h="1105">
                <a:moveTo>
                  <a:pt x="0" y="1105"/>
                </a:moveTo>
                <a:lnTo>
                  <a:pt x="26" y="305"/>
                </a:lnTo>
                <a:lnTo>
                  <a:pt x="7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5" name="Freeform 235"/>
          <p:cNvSpPr/>
          <p:nvPr/>
        </p:nvSpPr>
        <p:spPr>
          <a:xfrm>
            <a:off x="1077398" y="426860"/>
            <a:ext cx="292" cy="330"/>
          </a:xfrm>
          <a:custGeom>
            <a:avLst/>
            <a:gdLst/>
            <a:ahLst/>
            <a:cxnLst/>
            <a:rect l="0" t="0" r="0" b="0"/>
            <a:pathLst>
              <a:path w="292" h="330">
                <a:moveTo>
                  <a:pt x="0" y="0"/>
                </a:moveTo>
                <a:lnTo>
                  <a:pt x="292" y="33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6" name="Freeform 236"/>
          <p:cNvSpPr/>
          <p:nvPr/>
        </p:nvSpPr>
        <p:spPr>
          <a:xfrm>
            <a:off x="1059074" y="441008"/>
            <a:ext cx="394" cy="216"/>
          </a:xfrm>
          <a:custGeom>
            <a:avLst/>
            <a:gdLst/>
            <a:ahLst/>
            <a:cxnLst/>
            <a:rect l="0" t="0" r="0" b="0"/>
            <a:pathLst>
              <a:path w="394" h="216">
                <a:moveTo>
                  <a:pt x="394" y="0"/>
                </a:moveTo>
                <a:lnTo>
                  <a:pt x="165" y="140"/>
                </a:lnTo>
                <a:lnTo>
                  <a:pt x="0" y="216"/>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7" name="Freeform 237"/>
          <p:cNvSpPr/>
          <p:nvPr/>
        </p:nvSpPr>
        <p:spPr>
          <a:xfrm>
            <a:off x="1059465" y="440907"/>
            <a:ext cx="330" cy="88"/>
          </a:xfrm>
          <a:custGeom>
            <a:avLst/>
            <a:gdLst/>
            <a:ahLst/>
            <a:cxnLst/>
            <a:rect l="0" t="0" r="0" b="0"/>
            <a:pathLst>
              <a:path w="330" h="88">
                <a:moveTo>
                  <a:pt x="330" y="0"/>
                </a:moveTo>
                <a:lnTo>
                  <a:pt x="0" y="88"/>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8" name="Freeform 238"/>
          <p:cNvSpPr/>
          <p:nvPr/>
        </p:nvSpPr>
        <p:spPr>
          <a:xfrm>
            <a:off x="1394294" y="471920"/>
            <a:ext cx="2096" cy="1778"/>
          </a:xfrm>
          <a:custGeom>
            <a:avLst/>
            <a:gdLst/>
            <a:ahLst/>
            <a:cxnLst/>
            <a:rect l="0" t="0" r="0" b="0"/>
            <a:pathLst>
              <a:path w="2096" h="1778">
                <a:moveTo>
                  <a:pt x="0" y="0"/>
                </a:moveTo>
                <a:lnTo>
                  <a:pt x="1982" y="1600"/>
                </a:lnTo>
                <a:lnTo>
                  <a:pt x="2096" y="1778"/>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39" name="Freeform 239"/>
          <p:cNvSpPr/>
          <p:nvPr/>
        </p:nvSpPr>
        <p:spPr>
          <a:xfrm>
            <a:off x="1090946" y="501841"/>
            <a:ext cx="368" cy="228"/>
          </a:xfrm>
          <a:custGeom>
            <a:avLst/>
            <a:gdLst/>
            <a:ahLst/>
            <a:cxnLst/>
            <a:rect l="0" t="0" r="0" b="0"/>
            <a:pathLst>
              <a:path w="368" h="228">
                <a:moveTo>
                  <a:pt x="0" y="228"/>
                </a:moveTo>
                <a:lnTo>
                  <a:pt x="368"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0" name="Freeform 240"/>
          <p:cNvSpPr/>
          <p:nvPr/>
        </p:nvSpPr>
        <p:spPr>
          <a:xfrm>
            <a:off x="1086721" y="520180"/>
            <a:ext cx="0" cy="355"/>
          </a:xfrm>
          <a:custGeom>
            <a:avLst/>
            <a:gdLst/>
            <a:ahLst/>
            <a:cxnLst/>
            <a:rect l="0" t="0" r="0" b="0"/>
            <a:pathLst>
              <a:path h="355">
                <a:moveTo>
                  <a:pt x="0" y="355"/>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1" name="Freeform 241"/>
          <p:cNvSpPr/>
          <p:nvPr/>
        </p:nvSpPr>
        <p:spPr>
          <a:xfrm>
            <a:off x="1405661" y="593929"/>
            <a:ext cx="876" cy="1003"/>
          </a:xfrm>
          <a:custGeom>
            <a:avLst/>
            <a:gdLst/>
            <a:ahLst/>
            <a:cxnLst/>
            <a:rect l="0" t="0" r="0" b="0"/>
            <a:pathLst>
              <a:path w="876" h="1003">
                <a:moveTo>
                  <a:pt x="0" y="1003"/>
                </a:moveTo>
                <a:lnTo>
                  <a:pt x="876"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2" name="Freeform 242"/>
          <p:cNvSpPr/>
          <p:nvPr/>
        </p:nvSpPr>
        <p:spPr>
          <a:xfrm>
            <a:off x="1135876" y="598361"/>
            <a:ext cx="533" cy="394"/>
          </a:xfrm>
          <a:custGeom>
            <a:avLst/>
            <a:gdLst/>
            <a:ahLst/>
            <a:cxnLst/>
            <a:rect l="0" t="0" r="0" b="0"/>
            <a:pathLst>
              <a:path w="533" h="394">
                <a:moveTo>
                  <a:pt x="533" y="394"/>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3" name="Freeform 243"/>
          <p:cNvSpPr/>
          <p:nvPr/>
        </p:nvSpPr>
        <p:spPr>
          <a:xfrm>
            <a:off x="1254182" y="610312"/>
            <a:ext cx="127" cy="863"/>
          </a:xfrm>
          <a:custGeom>
            <a:avLst/>
            <a:gdLst/>
            <a:ahLst/>
            <a:cxnLst/>
            <a:rect l="0" t="0" r="0" b="0"/>
            <a:pathLst>
              <a:path w="127" h="863">
                <a:moveTo>
                  <a:pt x="127" y="0"/>
                </a:moveTo>
                <a:lnTo>
                  <a:pt x="0" y="863"/>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4" name="Freeform 244"/>
          <p:cNvSpPr/>
          <p:nvPr/>
        </p:nvSpPr>
        <p:spPr>
          <a:xfrm>
            <a:off x="1261817" y="615735"/>
            <a:ext cx="178" cy="368"/>
          </a:xfrm>
          <a:custGeom>
            <a:avLst/>
            <a:gdLst/>
            <a:ahLst/>
            <a:cxnLst/>
            <a:rect l="0" t="0" r="0" b="0"/>
            <a:pathLst>
              <a:path w="178" h="368">
                <a:moveTo>
                  <a:pt x="178" y="368"/>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5" name="Freeform 245"/>
          <p:cNvSpPr/>
          <p:nvPr/>
        </p:nvSpPr>
        <p:spPr>
          <a:xfrm>
            <a:off x="1264058" y="622300"/>
            <a:ext cx="165" cy="915"/>
          </a:xfrm>
          <a:custGeom>
            <a:avLst/>
            <a:gdLst/>
            <a:ahLst/>
            <a:cxnLst/>
            <a:rect l="0" t="0" r="0" b="0"/>
            <a:pathLst>
              <a:path w="165" h="915">
                <a:moveTo>
                  <a:pt x="165" y="915"/>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6" name="Freeform 246"/>
          <p:cNvSpPr/>
          <p:nvPr/>
        </p:nvSpPr>
        <p:spPr>
          <a:xfrm>
            <a:off x="1264114" y="630111"/>
            <a:ext cx="153" cy="813"/>
          </a:xfrm>
          <a:custGeom>
            <a:avLst/>
            <a:gdLst/>
            <a:ahLst/>
            <a:cxnLst/>
            <a:rect l="0" t="0" r="0" b="0"/>
            <a:pathLst>
              <a:path w="153" h="813">
                <a:moveTo>
                  <a:pt x="0" y="813"/>
                </a:moveTo>
                <a:lnTo>
                  <a:pt x="153"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47" name="Freeform 247"/>
          <p:cNvSpPr/>
          <p:nvPr/>
        </p:nvSpPr>
        <p:spPr>
          <a:xfrm>
            <a:off x="1264006" y="630924"/>
            <a:ext cx="115" cy="558"/>
          </a:xfrm>
          <a:custGeom>
            <a:avLst/>
            <a:gdLst/>
            <a:ahLst/>
            <a:cxnLst/>
            <a:rect l="0" t="0" r="0" b="0"/>
            <a:pathLst>
              <a:path w="115" h="558">
                <a:moveTo>
                  <a:pt x="0" y="558"/>
                </a:moveTo>
                <a:lnTo>
                  <a:pt x="115"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48" name="Picture 248"/>
          <p:cNvPicPr>
            <a:picLocks noChangeArrowheads="1"/>
          </p:cNvPicPr>
          <p:nvPr/>
        </p:nvPicPr>
        <p:blipFill>
          <a:blip r:embed="rId37" cstate="screen">
            <a:extLst>
              <a:ext uri="{28A0092B-C50C-407E-A947-70E740481C1C}">
                <a14:useLocalDpi xmlns:a14="http://schemas.microsoft.com/office/drawing/2010/main" xmlns="" val="0"/>
              </a:ext>
            </a:extLst>
          </a:blip>
          <a:srcRect/>
          <a:stretch>
            <a:fillRect/>
          </a:stretch>
        </p:blipFill>
        <p:spPr>
          <a:xfrm>
            <a:off x="1227813" y="618872"/>
            <a:ext cx="55168" cy="56755"/>
          </a:xfrm>
          <a:prstGeom prst="rect">
            <a:avLst/>
          </a:prstGeom>
          <a:noFill/>
        </p:spPr>
      </p:pic>
      <p:sp>
        <p:nvSpPr>
          <p:cNvPr id="249" name="Freeform 249"/>
          <p:cNvSpPr/>
          <p:nvPr/>
        </p:nvSpPr>
        <p:spPr>
          <a:xfrm>
            <a:off x="1262263" y="665074"/>
            <a:ext cx="355" cy="394"/>
          </a:xfrm>
          <a:custGeom>
            <a:avLst/>
            <a:gdLst/>
            <a:ahLst/>
            <a:cxnLst/>
            <a:rect l="0" t="0" r="0" b="0"/>
            <a:pathLst>
              <a:path w="355" h="394">
                <a:moveTo>
                  <a:pt x="355" y="394"/>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50" name="Picture 250"/>
          <p:cNvPicPr>
            <a:picLocks noChangeArrowheads="1"/>
          </p:cNvPicPr>
          <p:nvPr/>
        </p:nvPicPr>
        <p:blipFill>
          <a:blip r:embed="rId38" cstate="screen">
            <a:extLst>
              <a:ext uri="{28A0092B-C50C-407E-A947-70E740481C1C}">
                <a14:useLocalDpi xmlns:a14="http://schemas.microsoft.com/office/drawing/2010/main" xmlns="" val="0"/>
              </a:ext>
            </a:extLst>
          </a:blip>
          <a:srcRect/>
          <a:stretch>
            <a:fillRect/>
          </a:stretch>
        </p:blipFill>
        <p:spPr>
          <a:xfrm>
            <a:off x="1028874" y="332004"/>
            <a:ext cx="419014" cy="353809"/>
          </a:xfrm>
          <a:prstGeom prst="rect">
            <a:avLst/>
          </a:prstGeom>
          <a:noFill/>
        </p:spPr>
      </p:pic>
      <p:sp>
        <p:nvSpPr>
          <p:cNvPr id="251" name="Freeform 251"/>
          <p:cNvSpPr/>
          <p:nvPr/>
        </p:nvSpPr>
        <p:spPr>
          <a:xfrm>
            <a:off x="1045217" y="391935"/>
            <a:ext cx="2070" cy="3544"/>
          </a:xfrm>
          <a:custGeom>
            <a:avLst/>
            <a:gdLst/>
            <a:ahLst/>
            <a:cxnLst/>
            <a:rect l="0" t="0" r="0" b="0"/>
            <a:pathLst>
              <a:path w="2070" h="3544">
                <a:moveTo>
                  <a:pt x="0" y="0"/>
                </a:moveTo>
                <a:lnTo>
                  <a:pt x="902" y="114"/>
                </a:lnTo>
                <a:lnTo>
                  <a:pt x="1283" y="140"/>
                </a:lnTo>
                <a:lnTo>
                  <a:pt x="1727" y="280"/>
                </a:lnTo>
                <a:lnTo>
                  <a:pt x="2070" y="673"/>
                </a:lnTo>
                <a:lnTo>
                  <a:pt x="2007" y="1092"/>
                </a:lnTo>
                <a:lnTo>
                  <a:pt x="1829" y="1512"/>
                </a:lnTo>
                <a:lnTo>
                  <a:pt x="1499" y="1728"/>
                </a:lnTo>
                <a:lnTo>
                  <a:pt x="1207" y="1778"/>
                </a:lnTo>
                <a:lnTo>
                  <a:pt x="953" y="1854"/>
                </a:lnTo>
                <a:lnTo>
                  <a:pt x="737" y="1969"/>
                </a:lnTo>
                <a:lnTo>
                  <a:pt x="610" y="2146"/>
                </a:lnTo>
                <a:lnTo>
                  <a:pt x="559" y="2451"/>
                </a:lnTo>
                <a:lnTo>
                  <a:pt x="533" y="2756"/>
                </a:lnTo>
                <a:lnTo>
                  <a:pt x="521" y="3099"/>
                </a:lnTo>
                <a:lnTo>
                  <a:pt x="432" y="3544"/>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52" name="Picture 252"/>
          <p:cNvPicPr>
            <a:picLocks noChangeArrowheads="1"/>
          </p:cNvPicPr>
          <p:nvPr/>
        </p:nvPicPr>
        <p:blipFill>
          <a:blip r:embed="rId39" cstate="screen">
            <a:extLst>
              <a:ext uri="{28A0092B-C50C-407E-A947-70E740481C1C}">
                <a14:useLocalDpi xmlns:a14="http://schemas.microsoft.com/office/drawing/2010/main" xmlns="" val="0"/>
              </a:ext>
            </a:extLst>
          </a:blip>
          <a:srcRect/>
          <a:stretch>
            <a:fillRect/>
          </a:stretch>
        </p:blipFill>
        <p:spPr>
          <a:xfrm>
            <a:off x="1014660" y="364198"/>
            <a:ext cx="57454" cy="79069"/>
          </a:xfrm>
          <a:prstGeom prst="rect">
            <a:avLst/>
          </a:prstGeom>
          <a:noFill/>
        </p:spPr>
      </p:pic>
      <p:sp>
        <p:nvSpPr>
          <p:cNvPr id="253" name="Freeform 253"/>
          <p:cNvSpPr/>
          <p:nvPr/>
        </p:nvSpPr>
        <p:spPr>
          <a:xfrm>
            <a:off x="1045245" y="395479"/>
            <a:ext cx="1626" cy="5359"/>
          </a:xfrm>
          <a:custGeom>
            <a:avLst/>
            <a:gdLst/>
            <a:ahLst/>
            <a:cxnLst/>
            <a:rect l="0" t="0" r="0" b="0"/>
            <a:pathLst>
              <a:path w="1626" h="5359">
                <a:moveTo>
                  <a:pt x="1626" y="5359"/>
                </a:moveTo>
                <a:lnTo>
                  <a:pt x="1130" y="4978"/>
                </a:lnTo>
                <a:lnTo>
                  <a:pt x="1003" y="4787"/>
                </a:lnTo>
                <a:lnTo>
                  <a:pt x="902" y="4483"/>
                </a:lnTo>
                <a:lnTo>
                  <a:pt x="762" y="3949"/>
                </a:lnTo>
                <a:lnTo>
                  <a:pt x="622" y="3594"/>
                </a:lnTo>
                <a:lnTo>
                  <a:pt x="546" y="3391"/>
                </a:lnTo>
                <a:lnTo>
                  <a:pt x="318" y="3073"/>
                </a:lnTo>
                <a:lnTo>
                  <a:pt x="241" y="2895"/>
                </a:lnTo>
                <a:lnTo>
                  <a:pt x="76" y="2527"/>
                </a:lnTo>
                <a:lnTo>
                  <a:pt x="0" y="1955"/>
                </a:lnTo>
                <a:lnTo>
                  <a:pt x="38" y="1257"/>
                </a:lnTo>
                <a:lnTo>
                  <a:pt x="330" y="355"/>
                </a:lnTo>
                <a:lnTo>
                  <a:pt x="40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54" name="Picture 254"/>
          <p:cNvPicPr>
            <a:picLocks noChangeArrowheads="1"/>
          </p:cNvPicPr>
          <p:nvPr/>
        </p:nvPicPr>
        <p:blipFill>
          <a:blip r:embed="rId40" cstate="screen">
            <a:extLst>
              <a:ext uri="{28A0092B-C50C-407E-A947-70E740481C1C}">
                <a14:useLocalDpi xmlns:a14="http://schemas.microsoft.com/office/drawing/2010/main" xmlns="" val="0"/>
              </a:ext>
            </a:extLst>
          </a:blip>
          <a:srcRect/>
          <a:stretch>
            <a:fillRect/>
          </a:stretch>
        </p:blipFill>
        <p:spPr>
          <a:xfrm>
            <a:off x="1016000" y="373342"/>
            <a:ext cx="60608" cy="71158"/>
          </a:xfrm>
          <a:prstGeom prst="rect">
            <a:avLst/>
          </a:prstGeom>
          <a:noFill/>
        </p:spPr>
      </p:pic>
      <p:sp>
        <p:nvSpPr>
          <p:cNvPr id="255" name="Freeform 255"/>
          <p:cNvSpPr/>
          <p:nvPr/>
        </p:nvSpPr>
        <p:spPr>
          <a:xfrm>
            <a:off x="1047591" y="406540"/>
            <a:ext cx="635" cy="1308"/>
          </a:xfrm>
          <a:custGeom>
            <a:avLst/>
            <a:gdLst/>
            <a:ahLst/>
            <a:cxnLst/>
            <a:rect l="0" t="0" r="0" b="0"/>
            <a:pathLst>
              <a:path w="635" h="1308">
                <a:moveTo>
                  <a:pt x="12" y="1308"/>
                </a:moveTo>
                <a:lnTo>
                  <a:pt x="0" y="838"/>
                </a:lnTo>
                <a:lnTo>
                  <a:pt x="76" y="419"/>
                </a:lnTo>
                <a:lnTo>
                  <a:pt x="266" y="165"/>
                </a:lnTo>
                <a:lnTo>
                  <a:pt x="635"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56" name="Freeform 256"/>
          <p:cNvSpPr/>
          <p:nvPr/>
        </p:nvSpPr>
        <p:spPr>
          <a:xfrm>
            <a:off x="1047609" y="407848"/>
            <a:ext cx="1460" cy="1855"/>
          </a:xfrm>
          <a:custGeom>
            <a:avLst/>
            <a:gdLst/>
            <a:ahLst/>
            <a:cxnLst/>
            <a:rect l="0" t="0" r="0" b="0"/>
            <a:pathLst>
              <a:path w="1460" h="1855">
                <a:moveTo>
                  <a:pt x="1460" y="1855"/>
                </a:moveTo>
                <a:lnTo>
                  <a:pt x="1003" y="1829"/>
                </a:lnTo>
                <a:lnTo>
                  <a:pt x="546" y="1651"/>
                </a:lnTo>
                <a:lnTo>
                  <a:pt x="279" y="1296"/>
                </a:lnTo>
                <a:lnTo>
                  <a:pt x="101" y="889"/>
                </a:lnTo>
                <a:lnTo>
                  <a:pt x="63" y="508"/>
                </a:lnTo>
                <a:lnTo>
                  <a:pt x="25" y="216"/>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57" name="Freeform 257"/>
          <p:cNvSpPr/>
          <p:nvPr/>
        </p:nvSpPr>
        <p:spPr>
          <a:xfrm>
            <a:off x="1052930" y="407975"/>
            <a:ext cx="457" cy="673"/>
          </a:xfrm>
          <a:custGeom>
            <a:avLst/>
            <a:gdLst/>
            <a:ahLst/>
            <a:cxnLst/>
            <a:rect l="0" t="0" r="0" b="0"/>
            <a:pathLst>
              <a:path w="457" h="673">
                <a:moveTo>
                  <a:pt x="457" y="673"/>
                </a:moveTo>
                <a:lnTo>
                  <a:pt x="381" y="445"/>
                </a:lnTo>
                <a:lnTo>
                  <a:pt x="254" y="242"/>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58" name="Picture 258"/>
          <p:cNvPicPr>
            <a:picLocks noChangeArrowheads="1"/>
          </p:cNvPicPr>
          <p:nvPr/>
        </p:nvPicPr>
        <p:blipFill>
          <a:blip r:embed="rId41" cstate="screen">
            <a:extLst>
              <a:ext uri="{28A0092B-C50C-407E-A947-70E740481C1C}">
                <a14:useLocalDpi xmlns:a14="http://schemas.microsoft.com/office/drawing/2010/main" xmlns="" val="0"/>
              </a:ext>
            </a:extLst>
          </a:blip>
          <a:srcRect/>
          <a:stretch>
            <a:fillRect/>
          </a:stretch>
        </p:blipFill>
        <p:spPr>
          <a:xfrm>
            <a:off x="1016601" y="388252"/>
            <a:ext cx="65570" cy="76872"/>
          </a:xfrm>
          <a:prstGeom prst="rect">
            <a:avLst/>
          </a:prstGeom>
          <a:noFill/>
        </p:spPr>
      </p:pic>
      <p:sp>
        <p:nvSpPr>
          <p:cNvPr id="259" name="Freeform 259"/>
          <p:cNvSpPr/>
          <p:nvPr/>
        </p:nvSpPr>
        <p:spPr>
          <a:xfrm>
            <a:off x="1054572" y="437617"/>
            <a:ext cx="4521" cy="3836"/>
          </a:xfrm>
          <a:custGeom>
            <a:avLst/>
            <a:gdLst/>
            <a:ahLst/>
            <a:cxnLst/>
            <a:rect l="0" t="0" r="0" b="0"/>
            <a:pathLst>
              <a:path w="4521" h="3836">
                <a:moveTo>
                  <a:pt x="4521" y="3543"/>
                </a:moveTo>
                <a:lnTo>
                  <a:pt x="4394" y="3696"/>
                </a:lnTo>
                <a:lnTo>
                  <a:pt x="4165" y="3810"/>
                </a:lnTo>
                <a:lnTo>
                  <a:pt x="3797" y="3836"/>
                </a:lnTo>
                <a:lnTo>
                  <a:pt x="3365" y="3759"/>
                </a:lnTo>
                <a:lnTo>
                  <a:pt x="3073" y="3543"/>
                </a:lnTo>
                <a:lnTo>
                  <a:pt x="2654" y="3391"/>
                </a:lnTo>
                <a:lnTo>
                  <a:pt x="2057" y="3086"/>
                </a:lnTo>
                <a:lnTo>
                  <a:pt x="1651" y="2997"/>
                </a:lnTo>
                <a:lnTo>
                  <a:pt x="1308" y="2921"/>
                </a:lnTo>
                <a:lnTo>
                  <a:pt x="1016" y="2743"/>
                </a:lnTo>
                <a:lnTo>
                  <a:pt x="686" y="2426"/>
                </a:lnTo>
                <a:lnTo>
                  <a:pt x="508" y="2223"/>
                </a:lnTo>
                <a:lnTo>
                  <a:pt x="356" y="1702"/>
                </a:lnTo>
                <a:lnTo>
                  <a:pt x="216" y="1270"/>
                </a:lnTo>
                <a:lnTo>
                  <a:pt x="127" y="1003"/>
                </a:lnTo>
                <a:lnTo>
                  <a:pt x="76" y="737"/>
                </a:lnTo>
                <a:lnTo>
                  <a:pt x="13" y="571"/>
                </a:lnTo>
                <a:lnTo>
                  <a:pt x="0" y="381"/>
                </a:lnTo>
                <a:lnTo>
                  <a:pt x="0" y="178"/>
                </a:lnTo>
                <a:lnTo>
                  <a:pt x="7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0" name="Freeform 260"/>
          <p:cNvSpPr/>
          <p:nvPr/>
        </p:nvSpPr>
        <p:spPr>
          <a:xfrm>
            <a:off x="1059795" y="440830"/>
            <a:ext cx="9640" cy="5004"/>
          </a:xfrm>
          <a:custGeom>
            <a:avLst/>
            <a:gdLst/>
            <a:ahLst/>
            <a:cxnLst/>
            <a:rect l="0" t="0" r="0" b="0"/>
            <a:pathLst>
              <a:path w="9640" h="5004">
                <a:moveTo>
                  <a:pt x="0" y="77"/>
                </a:moveTo>
                <a:lnTo>
                  <a:pt x="280" y="0"/>
                </a:lnTo>
                <a:lnTo>
                  <a:pt x="762" y="13"/>
                </a:lnTo>
                <a:lnTo>
                  <a:pt x="1359" y="343"/>
                </a:lnTo>
                <a:lnTo>
                  <a:pt x="1905" y="635"/>
                </a:lnTo>
                <a:lnTo>
                  <a:pt x="2439" y="914"/>
                </a:lnTo>
                <a:lnTo>
                  <a:pt x="2858" y="1118"/>
                </a:lnTo>
                <a:lnTo>
                  <a:pt x="3175" y="1245"/>
                </a:lnTo>
                <a:lnTo>
                  <a:pt x="3582" y="1308"/>
                </a:lnTo>
                <a:lnTo>
                  <a:pt x="4052" y="1385"/>
                </a:lnTo>
                <a:lnTo>
                  <a:pt x="4661" y="1562"/>
                </a:lnTo>
                <a:lnTo>
                  <a:pt x="5093" y="1727"/>
                </a:lnTo>
                <a:lnTo>
                  <a:pt x="5474" y="1943"/>
                </a:lnTo>
                <a:lnTo>
                  <a:pt x="5741" y="2121"/>
                </a:lnTo>
                <a:lnTo>
                  <a:pt x="6096" y="2261"/>
                </a:lnTo>
                <a:lnTo>
                  <a:pt x="6592" y="2426"/>
                </a:lnTo>
                <a:lnTo>
                  <a:pt x="7074" y="2616"/>
                </a:lnTo>
                <a:lnTo>
                  <a:pt x="7252" y="2680"/>
                </a:lnTo>
                <a:lnTo>
                  <a:pt x="7506" y="2743"/>
                </a:lnTo>
                <a:lnTo>
                  <a:pt x="7989" y="2896"/>
                </a:lnTo>
                <a:lnTo>
                  <a:pt x="8446" y="3188"/>
                </a:lnTo>
                <a:lnTo>
                  <a:pt x="8751" y="3518"/>
                </a:lnTo>
                <a:lnTo>
                  <a:pt x="8979" y="3823"/>
                </a:lnTo>
                <a:lnTo>
                  <a:pt x="9094" y="4039"/>
                </a:lnTo>
                <a:lnTo>
                  <a:pt x="9221" y="4331"/>
                </a:lnTo>
                <a:lnTo>
                  <a:pt x="9335" y="4598"/>
                </a:lnTo>
                <a:lnTo>
                  <a:pt x="9462" y="4826"/>
                </a:lnTo>
                <a:lnTo>
                  <a:pt x="9640" y="5004"/>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1" name="Freeform 261"/>
          <p:cNvSpPr/>
          <p:nvPr/>
        </p:nvSpPr>
        <p:spPr>
          <a:xfrm>
            <a:off x="1069431" y="445834"/>
            <a:ext cx="2451" cy="2527"/>
          </a:xfrm>
          <a:custGeom>
            <a:avLst/>
            <a:gdLst/>
            <a:ahLst/>
            <a:cxnLst/>
            <a:rect l="0" t="0" r="0" b="0"/>
            <a:pathLst>
              <a:path w="2451" h="2527">
                <a:moveTo>
                  <a:pt x="0" y="0"/>
                </a:moveTo>
                <a:lnTo>
                  <a:pt x="622" y="267"/>
                </a:lnTo>
                <a:lnTo>
                  <a:pt x="965" y="470"/>
                </a:lnTo>
                <a:lnTo>
                  <a:pt x="1105" y="610"/>
                </a:lnTo>
                <a:lnTo>
                  <a:pt x="1511" y="1143"/>
                </a:lnTo>
                <a:lnTo>
                  <a:pt x="1854" y="1651"/>
                </a:lnTo>
                <a:lnTo>
                  <a:pt x="2248" y="2197"/>
                </a:lnTo>
                <a:lnTo>
                  <a:pt x="2451" y="2527"/>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62" name="Freeform 262"/>
          <p:cNvSpPr/>
          <p:nvPr/>
        </p:nvSpPr>
        <p:spPr>
          <a:xfrm>
            <a:off x="1071874" y="448374"/>
            <a:ext cx="2998" cy="2692"/>
          </a:xfrm>
          <a:custGeom>
            <a:avLst/>
            <a:gdLst/>
            <a:ahLst/>
            <a:cxnLst/>
            <a:rect l="0" t="0" r="0" b="0"/>
            <a:pathLst>
              <a:path w="2998" h="2692">
                <a:moveTo>
                  <a:pt x="2998" y="2692"/>
                </a:moveTo>
                <a:lnTo>
                  <a:pt x="2655" y="2476"/>
                </a:lnTo>
                <a:lnTo>
                  <a:pt x="2020" y="2349"/>
                </a:lnTo>
                <a:lnTo>
                  <a:pt x="1372" y="2286"/>
                </a:lnTo>
                <a:lnTo>
                  <a:pt x="889" y="2096"/>
                </a:lnTo>
                <a:lnTo>
                  <a:pt x="546" y="1753"/>
                </a:lnTo>
                <a:lnTo>
                  <a:pt x="267" y="1181"/>
                </a:lnTo>
                <a:lnTo>
                  <a:pt x="242" y="762"/>
                </a:lnTo>
                <a:lnTo>
                  <a:pt x="204" y="482"/>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63" name="Picture 263"/>
          <p:cNvPicPr>
            <a:picLocks noChangeArrowheads="1"/>
          </p:cNvPicPr>
          <p:nvPr/>
        </p:nvPicPr>
        <p:blipFill>
          <a:blip r:embed="rId42" cstate="screen">
            <a:extLst>
              <a:ext uri="{28A0092B-C50C-407E-A947-70E740481C1C}">
                <a14:useLocalDpi xmlns:a14="http://schemas.microsoft.com/office/drawing/2010/main" xmlns="" val="0"/>
              </a:ext>
            </a:extLst>
          </a:blip>
          <a:srcRect/>
          <a:stretch>
            <a:fillRect/>
          </a:stretch>
        </p:blipFill>
        <p:spPr>
          <a:xfrm>
            <a:off x="1028700" y="424866"/>
            <a:ext cx="73966" cy="70434"/>
          </a:xfrm>
          <a:prstGeom prst="rect">
            <a:avLst/>
          </a:prstGeom>
          <a:noFill/>
        </p:spPr>
      </p:pic>
      <p:sp>
        <p:nvSpPr>
          <p:cNvPr id="264" name="Freeform 264"/>
          <p:cNvSpPr/>
          <p:nvPr/>
        </p:nvSpPr>
        <p:spPr>
          <a:xfrm>
            <a:off x="1068765" y="467843"/>
            <a:ext cx="4750" cy="4305"/>
          </a:xfrm>
          <a:custGeom>
            <a:avLst/>
            <a:gdLst/>
            <a:ahLst/>
            <a:cxnLst/>
            <a:rect l="0" t="0" r="0" b="0"/>
            <a:pathLst>
              <a:path w="4750" h="4305">
                <a:moveTo>
                  <a:pt x="4750" y="2121"/>
                </a:moveTo>
                <a:lnTo>
                  <a:pt x="4153" y="2718"/>
                </a:lnTo>
                <a:lnTo>
                  <a:pt x="3252" y="3836"/>
                </a:lnTo>
                <a:lnTo>
                  <a:pt x="2553" y="4229"/>
                </a:lnTo>
                <a:lnTo>
                  <a:pt x="1982" y="4305"/>
                </a:lnTo>
                <a:lnTo>
                  <a:pt x="889" y="4026"/>
                </a:lnTo>
                <a:lnTo>
                  <a:pt x="547" y="3785"/>
                </a:lnTo>
                <a:lnTo>
                  <a:pt x="242" y="3505"/>
                </a:lnTo>
                <a:lnTo>
                  <a:pt x="39" y="2947"/>
                </a:lnTo>
                <a:lnTo>
                  <a:pt x="0" y="2095"/>
                </a:lnTo>
                <a:lnTo>
                  <a:pt x="115" y="1207"/>
                </a:lnTo>
                <a:lnTo>
                  <a:pt x="343" y="864"/>
                </a:lnTo>
                <a:lnTo>
                  <a:pt x="712" y="559"/>
                </a:lnTo>
                <a:lnTo>
                  <a:pt x="1118" y="343"/>
                </a:lnTo>
                <a:lnTo>
                  <a:pt x="1512"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5" name="Freeform 265"/>
          <p:cNvSpPr/>
          <p:nvPr/>
        </p:nvSpPr>
        <p:spPr>
          <a:xfrm>
            <a:off x="1074014" y="469710"/>
            <a:ext cx="1905" cy="394"/>
          </a:xfrm>
          <a:custGeom>
            <a:avLst/>
            <a:gdLst/>
            <a:ahLst/>
            <a:cxnLst/>
            <a:rect l="0" t="0" r="0" b="0"/>
            <a:pathLst>
              <a:path w="1905" h="394">
                <a:moveTo>
                  <a:pt x="0" y="25"/>
                </a:moveTo>
                <a:lnTo>
                  <a:pt x="293" y="0"/>
                </a:lnTo>
                <a:lnTo>
                  <a:pt x="432" y="0"/>
                </a:lnTo>
                <a:lnTo>
                  <a:pt x="915" y="51"/>
                </a:lnTo>
                <a:lnTo>
                  <a:pt x="1397" y="241"/>
                </a:lnTo>
                <a:lnTo>
                  <a:pt x="1905" y="394"/>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6" name="Freeform 266"/>
          <p:cNvSpPr/>
          <p:nvPr/>
        </p:nvSpPr>
        <p:spPr>
          <a:xfrm>
            <a:off x="1076336" y="470332"/>
            <a:ext cx="3696" cy="5436"/>
          </a:xfrm>
          <a:custGeom>
            <a:avLst/>
            <a:gdLst/>
            <a:ahLst/>
            <a:cxnLst/>
            <a:rect l="0" t="0" r="0" b="0"/>
            <a:pathLst>
              <a:path w="3696" h="5436">
                <a:moveTo>
                  <a:pt x="3696" y="0"/>
                </a:moveTo>
                <a:lnTo>
                  <a:pt x="3480" y="673"/>
                </a:lnTo>
                <a:lnTo>
                  <a:pt x="3404" y="2058"/>
                </a:lnTo>
                <a:lnTo>
                  <a:pt x="3353" y="4585"/>
                </a:lnTo>
                <a:lnTo>
                  <a:pt x="3150" y="5093"/>
                </a:lnTo>
                <a:lnTo>
                  <a:pt x="2819" y="5360"/>
                </a:lnTo>
                <a:lnTo>
                  <a:pt x="2324" y="5436"/>
                </a:lnTo>
                <a:lnTo>
                  <a:pt x="1918" y="5423"/>
                </a:lnTo>
                <a:lnTo>
                  <a:pt x="1575" y="5360"/>
                </a:lnTo>
                <a:lnTo>
                  <a:pt x="1359" y="5042"/>
                </a:lnTo>
                <a:lnTo>
                  <a:pt x="1067" y="4395"/>
                </a:lnTo>
                <a:lnTo>
                  <a:pt x="825" y="3417"/>
                </a:lnTo>
                <a:lnTo>
                  <a:pt x="762" y="2286"/>
                </a:lnTo>
                <a:lnTo>
                  <a:pt x="622" y="1601"/>
                </a:lnTo>
                <a:lnTo>
                  <a:pt x="559" y="1347"/>
                </a:lnTo>
                <a:lnTo>
                  <a:pt x="419" y="915"/>
                </a:lnTo>
                <a:lnTo>
                  <a:pt x="254" y="470"/>
                </a:lnTo>
                <a:lnTo>
                  <a:pt x="0" y="127"/>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7" name="Freeform 267"/>
          <p:cNvSpPr/>
          <p:nvPr/>
        </p:nvSpPr>
        <p:spPr>
          <a:xfrm>
            <a:off x="1080659" y="469354"/>
            <a:ext cx="356" cy="216"/>
          </a:xfrm>
          <a:custGeom>
            <a:avLst/>
            <a:gdLst/>
            <a:ahLst/>
            <a:cxnLst/>
            <a:rect l="0" t="0" r="0" b="0"/>
            <a:pathLst>
              <a:path w="356" h="216">
                <a:moveTo>
                  <a:pt x="356" y="0"/>
                </a:moveTo>
                <a:lnTo>
                  <a:pt x="0" y="216"/>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8" name="Freeform 268"/>
          <p:cNvSpPr/>
          <p:nvPr/>
        </p:nvSpPr>
        <p:spPr>
          <a:xfrm>
            <a:off x="1081882" y="469240"/>
            <a:ext cx="800" cy="470"/>
          </a:xfrm>
          <a:custGeom>
            <a:avLst/>
            <a:gdLst/>
            <a:ahLst/>
            <a:cxnLst/>
            <a:rect l="0" t="0" r="0" b="0"/>
            <a:pathLst>
              <a:path w="800" h="470">
                <a:moveTo>
                  <a:pt x="800" y="470"/>
                </a:moveTo>
                <a:lnTo>
                  <a:pt x="457" y="203"/>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69" name="Freeform 269"/>
          <p:cNvSpPr/>
          <p:nvPr/>
        </p:nvSpPr>
        <p:spPr>
          <a:xfrm>
            <a:off x="1083101" y="470434"/>
            <a:ext cx="330" cy="2032"/>
          </a:xfrm>
          <a:custGeom>
            <a:avLst/>
            <a:gdLst/>
            <a:ahLst/>
            <a:cxnLst/>
            <a:rect l="0" t="0" r="0" b="0"/>
            <a:pathLst>
              <a:path w="330" h="2032">
                <a:moveTo>
                  <a:pt x="330" y="2032"/>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0" name="Freeform 270"/>
          <p:cNvSpPr/>
          <p:nvPr/>
        </p:nvSpPr>
        <p:spPr>
          <a:xfrm>
            <a:off x="1083401" y="471501"/>
            <a:ext cx="6375" cy="3162"/>
          </a:xfrm>
          <a:custGeom>
            <a:avLst/>
            <a:gdLst/>
            <a:ahLst/>
            <a:cxnLst/>
            <a:rect l="0" t="0" r="0" b="0"/>
            <a:pathLst>
              <a:path w="6375" h="3162">
                <a:moveTo>
                  <a:pt x="6375" y="0"/>
                </a:moveTo>
                <a:lnTo>
                  <a:pt x="5944" y="546"/>
                </a:lnTo>
                <a:lnTo>
                  <a:pt x="5601" y="965"/>
                </a:lnTo>
                <a:lnTo>
                  <a:pt x="5220" y="1486"/>
                </a:lnTo>
                <a:lnTo>
                  <a:pt x="4877" y="1993"/>
                </a:lnTo>
                <a:lnTo>
                  <a:pt x="4445" y="2476"/>
                </a:lnTo>
                <a:lnTo>
                  <a:pt x="3632" y="2959"/>
                </a:lnTo>
                <a:lnTo>
                  <a:pt x="2769" y="3162"/>
                </a:lnTo>
                <a:lnTo>
                  <a:pt x="1930" y="3136"/>
                </a:lnTo>
                <a:lnTo>
                  <a:pt x="978" y="2819"/>
                </a:lnTo>
                <a:lnTo>
                  <a:pt x="508" y="2616"/>
                </a:lnTo>
                <a:lnTo>
                  <a:pt x="267" y="2235"/>
                </a:lnTo>
                <a:lnTo>
                  <a:pt x="0" y="863"/>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1" name="Freeform 271"/>
          <p:cNvSpPr/>
          <p:nvPr/>
        </p:nvSpPr>
        <p:spPr>
          <a:xfrm>
            <a:off x="1091512" y="470078"/>
            <a:ext cx="2286" cy="166"/>
          </a:xfrm>
          <a:custGeom>
            <a:avLst/>
            <a:gdLst/>
            <a:ahLst/>
            <a:cxnLst/>
            <a:rect l="0" t="0" r="0" b="0"/>
            <a:pathLst>
              <a:path w="2286" h="166">
                <a:moveTo>
                  <a:pt x="2286" y="0"/>
                </a:moveTo>
                <a:lnTo>
                  <a:pt x="1829" y="153"/>
                </a:lnTo>
                <a:lnTo>
                  <a:pt x="1245" y="166"/>
                </a:lnTo>
                <a:lnTo>
                  <a:pt x="801" y="166"/>
                </a:lnTo>
                <a:lnTo>
                  <a:pt x="381" y="153"/>
                </a:lnTo>
                <a:lnTo>
                  <a:pt x="0" y="14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2" name="Freeform 272"/>
          <p:cNvSpPr/>
          <p:nvPr/>
        </p:nvSpPr>
        <p:spPr>
          <a:xfrm>
            <a:off x="1093644" y="473787"/>
            <a:ext cx="2336" cy="3073"/>
          </a:xfrm>
          <a:custGeom>
            <a:avLst/>
            <a:gdLst/>
            <a:ahLst/>
            <a:cxnLst/>
            <a:rect l="0" t="0" r="0" b="0"/>
            <a:pathLst>
              <a:path w="2336" h="3073">
                <a:moveTo>
                  <a:pt x="0" y="3073"/>
                </a:moveTo>
                <a:lnTo>
                  <a:pt x="63" y="2705"/>
                </a:lnTo>
                <a:lnTo>
                  <a:pt x="292" y="2133"/>
                </a:lnTo>
                <a:lnTo>
                  <a:pt x="596" y="1689"/>
                </a:lnTo>
                <a:lnTo>
                  <a:pt x="1168" y="838"/>
                </a:lnTo>
                <a:lnTo>
                  <a:pt x="1511" y="546"/>
                </a:lnTo>
                <a:lnTo>
                  <a:pt x="1714" y="419"/>
                </a:lnTo>
                <a:lnTo>
                  <a:pt x="2006" y="254"/>
                </a:lnTo>
                <a:lnTo>
                  <a:pt x="233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3" name="Freeform 273"/>
          <p:cNvSpPr/>
          <p:nvPr/>
        </p:nvSpPr>
        <p:spPr>
          <a:xfrm>
            <a:off x="1096543" y="472606"/>
            <a:ext cx="330" cy="597"/>
          </a:xfrm>
          <a:custGeom>
            <a:avLst/>
            <a:gdLst/>
            <a:ahLst/>
            <a:cxnLst/>
            <a:rect l="0" t="0" r="0" b="0"/>
            <a:pathLst>
              <a:path w="330" h="597">
                <a:moveTo>
                  <a:pt x="0" y="597"/>
                </a:moveTo>
                <a:lnTo>
                  <a:pt x="229" y="304"/>
                </a:lnTo>
                <a:lnTo>
                  <a:pt x="33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4" name="Freeform 274"/>
          <p:cNvSpPr/>
          <p:nvPr/>
        </p:nvSpPr>
        <p:spPr>
          <a:xfrm>
            <a:off x="1089780" y="470218"/>
            <a:ext cx="1727" cy="1283"/>
          </a:xfrm>
          <a:custGeom>
            <a:avLst/>
            <a:gdLst/>
            <a:ahLst/>
            <a:cxnLst/>
            <a:rect l="0" t="0" r="0" b="0"/>
            <a:pathLst>
              <a:path w="1727" h="1283">
                <a:moveTo>
                  <a:pt x="1727" y="0"/>
                </a:moveTo>
                <a:lnTo>
                  <a:pt x="1156" y="63"/>
                </a:lnTo>
                <a:lnTo>
                  <a:pt x="686" y="330"/>
                </a:lnTo>
                <a:lnTo>
                  <a:pt x="140" y="1079"/>
                </a:lnTo>
                <a:lnTo>
                  <a:pt x="0" y="1283"/>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75" name="Freeform 275"/>
          <p:cNvSpPr/>
          <p:nvPr/>
        </p:nvSpPr>
        <p:spPr>
          <a:xfrm>
            <a:off x="1102857" y="439421"/>
            <a:ext cx="750" cy="126"/>
          </a:xfrm>
          <a:custGeom>
            <a:avLst/>
            <a:gdLst/>
            <a:ahLst/>
            <a:cxnLst/>
            <a:rect l="0" t="0" r="0" b="0"/>
            <a:pathLst>
              <a:path w="750" h="126">
                <a:moveTo>
                  <a:pt x="0" y="0"/>
                </a:moveTo>
                <a:lnTo>
                  <a:pt x="750" y="126"/>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6" name="Freeform 276"/>
          <p:cNvSpPr/>
          <p:nvPr/>
        </p:nvSpPr>
        <p:spPr>
          <a:xfrm>
            <a:off x="1084836" y="432029"/>
            <a:ext cx="1308" cy="902"/>
          </a:xfrm>
          <a:custGeom>
            <a:avLst/>
            <a:gdLst/>
            <a:ahLst/>
            <a:cxnLst/>
            <a:rect l="0" t="0" r="0" b="0"/>
            <a:pathLst>
              <a:path w="1308" h="902">
                <a:moveTo>
                  <a:pt x="1308" y="902"/>
                </a:moveTo>
                <a:lnTo>
                  <a:pt x="368" y="280"/>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77" name="Picture 277"/>
          <p:cNvPicPr>
            <a:picLocks noChangeArrowheads="1"/>
          </p:cNvPicPr>
          <p:nvPr/>
        </p:nvPicPr>
        <p:blipFill>
          <a:blip r:embed="rId43" cstate="screen">
            <a:extLst>
              <a:ext uri="{28A0092B-C50C-407E-A947-70E740481C1C}">
                <a14:useLocalDpi xmlns:a14="http://schemas.microsoft.com/office/drawing/2010/main" xmlns="" val="0"/>
              </a:ext>
            </a:extLst>
          </a:blip>
          <a:srcRect/>
          <a:stretch>
            <a:fillRect/>
          </a:stretch>
        </p:blipFill>
        <p:spPr>
          <a:xfrm>
            <a:off x="1014742" y="364198"/>
            <a:ext cx="82245" cy="85775"/>
          </a:xfrm>
          <a:prstGeom prst="rect">
            <a:avLst/>
          </a:prstGeom>
          <a:noFill/>
        </p:spPr>
      </p:pic>
      <p:sp>
        <p:nvSpPr>
          <p:cNvPr id="278" name="Freeform 278"/>
          <p:cNvSpPr/>
          <p:nvPr/>
        </p:nvSpPr>
        <p:spPr>
          <a:xfrm>
            <a:off x="1057114" y="414325"/>
            <a:ext cx="1169" cy="1004"/>
          </a:xfrm>
          <a:custGeom>
            <a:avLst/>
            <a:gdLst/>
            <a:ahLst/>
            <a:cxnLst/>
            <a:rect l="0" t="0" r="0" b="0"/>
            <a:pathLst>
              <a:path w="1169" h="1004">
                <a:moveTo>
                  <a:pt x="1169" y="1004"/>
                </a:moveTo>
                <a:lnTo>
                  <a:pt x="699" y="673"/>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79" name="Freeform 279"/>
          <p:cNvSpPr/>
          <p:nvPr/>
        </p:nvSpPr>
        <p:spPr>
          <a:xfrm>
            <a:off x="1089792" y="433401"/>
            <a:ext cx="2184" cy="1206"/>
          </a:xfrm>
          <a:custGeom>
            <a:avLst/>
            <a:gdLst/>
            <a:ahLst/>
            <a:cxnLst/>
            <a:rect l="0" t="0" r="0" b="0"/>
            <a:pathLst>
              <a:path w="2184" h="1206">
                <a:moveTo>
                  <a:pt x="0" y="0"/>
                </a:moveTo>
                <a:lnTo>
                  <a:pt x="469" y="114"/>
                </a:lnTo>
                <a:lnTo>
                  <a:pt x="965" y="292"/>
                </a:lnTo>
                <a:lnTo>
                  <a:pt x="1397" y="533"/>
                </a:lnTo>
                <a:lnTo>
                  <a:pt x="2184" y="1206"/>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80" name="Freeform 280"/>
          <p:cNvSpPr/>
          <p:nvPr/>
        </p:nvSpPr>
        <p:spPr>
          <a:xfrm>
            <a:off x="1108237" y="441846"/>
            <a:ext cx="3099" cy="2311"/>
          </a:xfrm>
          <a:custGeom>
            <a:avLst/>
            <a:gdLst/>
            <a:ahLst/>
            <a:cxnLst/>
            <a:rect l="0" t="0" r="0" b="0"/>
            <a:pathLst>
              <a:path w="3099" h="2311">
                <a:moveTo>
                  <a:pt x="0" y="0"/>
                </a:moveTo>
                <a:lnTo>
                  <a:pt x="1041" y="457"/>
                </a:lnTo>
                <a:lnTo>
                  <a:pt x="1918" y="1041"/>
                </a:lnTo>
                <a:lnTo>
                  <a:pt x="2350" y="1384"/>
                </a:lnTo>
                <a:lnTo>
                  <a:pt x="2731" y="1829"/>
                </a:lnTo>
                <a:lnTo>
                  <a:pt x="3099" y="2311"/>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81" name="Freeform 281"/>
          <p:cNvSpPr/>
          <p:nvPr/>
        </p:nvSpPr>
        <p:spPr>
          <a:xfrm>
            <a:off x="1117747" y="449009"/>
            <a:ext cx="1308" cy="1765"/>
          </a:xfrm>
          <a:custGeom>
            <a:avLst/>
            <a:gdLst/>
            <a:ahLst/>
            <a:cxnLst/>
            <a:rect l="0" t="0" r="0" b="0"/>
            <a:pathLst>
              <a:path w="1308" h="1765">
                <a:moveTo>
                  <a:pt x="0" y="0"/>
                </a:moveTo>
                <a:lnTo>
                  <a:pt x="622" y="546"/>
                </a:lnTo>
                <a:lnTo>
                  <a:pt x="1206" y="1308"/>
                </a:lnTo>
                <a:lnTo>
                  <a:pt x="1308" y="1765"/>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82" name="Picture 282"/>
          <p:cNvPicPr>
            <a:picLocks noChangeArrowheads="1"/>
          </p:cNvPicPr>
          <p:nvPr/>
        </p:nvPicPr>
        <p:blipFill>
          <a:blip r:embed="rId44" cstate="screen">
            <a:extLst>
              <a:ext uri="{28A0092B-C50C-407E-A947-70E740481C1C}">
                <a14:useLocalDpi xmlns:a14="http://schemas.microsoft.com/office/drawing/2010/main" xmlns="" val="0"/>
              </a:ext>
            </a:extLst>
          </a:blip>
          <a:srcRect/>
          <a:stretch>
            <a:fillRect/>
          </a:stretch>
        </p:blipFill>
        <p:spPr>
          <a:xfrm>
            <a:off x="1094278" y="404318"/>
            <a:ext cx="105930" cy="75081"/>
          </a:xfrm>
          <a:prstGeom prst="rect">
            <a:avLst/>
          </a:prstGeom>
          <a:noFill/>
        </p:spPr>
      </p:pic>
      <p:sp>
        <p:nvSpPr>
          <p:cNvPr id="283" name="Freeform 283"/>
          <p:cNvSpPr/>
          <p:nvPr/>
        </p:nvSpPr>
        <p:spPr>
          <a:xfrm>
            <a:off x="1172658" y="430518"/>
            <a:ext cx="89" cy="1384"/>
          </a:xfrm>
          <a:custGeom>
            <a:avLst/>
            <a:gdLst/>
            <a:ahLst/>
            <a:cxnLst/>
            <a:rect l="0" t="0" r="0" b="0"/>
            <a:pathLst>
              <a:path w="89" h="1384">
                <a:moveTo>
                  <a:pt x="0" y="0"/>
                </a:moveTo>
                <a:lnTo>
                  <a:pt x="89" y="686"/>
                </a:lnTo>
                <a:lnTo>
                  <a:pt x="51" y="1384"/>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84" name="Freeform 284"/>
          <p:cNvSpPr/>
          <p:nvPr/>
        </p:nvSpPr>
        <p:spPr>
          <a:xfrm>
            <a:off x="1155882" y="442367"/>
            <a:ext cx="7417" cy="1168"/>
          </a:xfrm>
          <a:custGeom>
            <a:avLst/>
            <a:gdLst/>
            <a:ahLst/>
            <a:cxnLst/>
            <a:rect l="0" t="0" r="0" b="0"/>
            <a:pathLst>
              <a:path w="7417" h="1168">
                <a:moveTo>
                  <a:pt x="0" y="1168"/>
                </a:moveTo>
                <a:lnTo>
                  <a:pt x="1791" y="775"/>
                </a:lnTo>
                <a:lnTo>
                  <a:pt x="2947" y="355"/>
                </a:lnTo>
                <a:lnTo>
                  <a:pt x="3975" y="203"/>
                </a:lnTo>
                <a:lnTo>
                  <a:pt x="5195" y="89"/>
                </a:lnTo>
                <a:lnTo>
                  <a:pt x="741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85" name="Freeform 285"/>
          <p:cNvSpPr/>
          <p:nvPr/>
        </p:nvSpPr>
        <p:spPr>
          <a:xfrm>
            <a:off x="1172124" y="410807"/>
            <a:ext cx="5538" cy="19711"/>
          </a:xfrm>
          <a:custGeom>
            <a:avLst/>
            <a:gdLst/>
            <a:ahLst/>
            <a:cxnLst/>
            <a:rect l="0" t="0" r="0" b="0"/>
            <a:pathLst>
              <a:path w="5538" h="19711">
                <a:moveTo>
                  <a:pt x="534" y="19711"/>
                </a:moveTo>
                <a:lnTo>
                  <a:pt x="242" y="18885"/>
                </a:lnTo>
                <a:lnTo>
                  <a:pt x="0" y="17768"/>
                </a:lnTo>
                <a:lnTo>
                  <a:pt x="0" y="17095"/>
                </a:lnTo>
                <a:lnTo>
                  <a:pt x="178" y="15723"/>
                </a:lnTo>
                <a:lnTo>
                  <a:pt x="458" y="14631"/>
                </a:lnTo>
                <a:lnTo>
                  <a:pt x="750" y="13742"/>
                </a:lnTo>
                <a:lnTo>
                  <a:pt x="1169" y="12992"/>
                </a:lnTo>
                <a:lnTo>
                  <a:pt x="1499" y="12472"/>
                </a:lnTo>
                <a:lnTo>
                  <a:pt x="1753" y="11989"/>
                </a:lnTo>
                <a:lnTo>
                  <a:pt x="1918" y="11519"/>
                </a:lnTo>
                <a:lnTo>
                  <a:pt x="2680" y="8738"/>
                </a:lnTo>
                <a:lnTo>
                  <a:pt x="2782" y="7811"/>
                </a:lnTo>
                <a:lnTo>
                  <a:pt x="2934" y="7176"/>
                </a:lnTo>
                <a:lnTo>
                  <a:pt x="3087" y="6579"/>
                </a:lnTo>
                <a:lnTo>
                  <a:pt x="3226" y="6134"/>
                </a:lnTo>
                <a:lnTo>
                  <a:pt x="3315" y="5627"/>
                </a:lnTo>
                <a:lnTo>
                  <a:pt x="3429" y="4991"/>
                </a:lnTo>
                <a:lnTo>
                  <a:pt x="3696" y="4153"/>
                </a:lnTo>
                <a:lnTo>
                  <a:pt x="4052" y="3328"/>
                </a:lnTo>
                <a:lnTo>
                  <a:pt x="5258" y="953"/>
                </a:lnTo>
                <a:lnTo>
                  <a:pt x="5538"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86" name="Picture 286"/>
          <p:cNvPicPr>
            <a:picLocks noChangeArrowheads="1"/>
          </p:cNvPicPr>
          <p:nvPr/>
        </p:nvPicPr>
        <p:blipFill>
          <a:blip r:embed="rId45" cstate="screen">
            <a:extLst>
              <a:ext uri="{28A0092B-C50C-407E-A947-70E740481C1C}">
                <a14:useLocalDpi xmlns:a14="http://schemas.microsoft.com/office/drawing/2010/main" xmlns="" val="0"/>
              </a:ext>
            </a:extLst>
          </a:blip>
          <a:srcRect/>
          <a:stretch>
            <a:fillRect/>
          </a:stretch>
        </p:blipFill>
        <p:spPr>
          <a:xfrm>
            <a:off x="1147704" y="337287"/>
            <a:ext cx="77419" cy="101027"/>
          </a:xfrm>
          <a:prstGeom prst="rect">
            <a:avLst/>
          </a:prstGeom>
          <a:noFill/>
        </p:spPr>
      </p:pic>
      <p:sp>
        <p:nvSpPr>
          <p:cNvPr id="287" name="Freeform 287"/>
          <p:cNvSpPr/>
          <p:nvPr/>
        </p:nvSpPr>
        <p:spPr>
          <a:xfrm>
            <a:off x="1181089" y="387439"/>
            <a:ext cx="1080" cy="3645"/>
          </a:xfrm>
          <a:custGeom>
            <a:avLst/>
            <a:gdLst/>
            <a:ahLst/>
            <a:cxnLst/>
            <a:rect l="0" t="0" r="0" b="0"/>
            <a:pathLst>
              <a:path w="1080" h="3645">
                <a:moveTo>
                  <a:pt x="1080" y="0"/>
                </a:moveTo>
                <a:lnTo>
                  <a:pt x="1054" y="1359"/>
                </a:lnTo>
                <a:lnTo>
                  <a:pt x="813" y="2578"/>
                </a:lnTo>
                <a:lnTo>
                  <a:pt x="0" y="3645"/>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88" name="Freeform 288"/>
          <p:cNvSpPr/>
          <p:nvPr/>
        </p:nvSpPr>
        <p:spPr>
          <a:xfrm>
            <a:off x="1197620" y="360452"/>
            <a:ext cx="1308" cy="4343"/>
          </a:xfrm>
          <a:custGeom>
            <a:avLst/>
            <a:gdLst/>
            <a:ahLst/>
            <a:cxnLst/>
            <a:rect l="0" t="0" r="0" b="0"/>
            <a:pathLst>
              <a:path w="1308" h="4343">
                <a:moveTo>
                  <a:pt x="0" y="4343"/>
                </a:moveTo>
                <a:lnTo>
                  <a:pt x="50" y="3581"/>
                </a:lnTo>
                <a:lnTo>
                  <a:pt x="0" y="3035"/>
                </a:lnTo>
                <a:lnTo>
                  <a:pt x="25" y="2514"/>
                </a:lnTo>
                <a:lnTo>
                  <a:pt x="152" y="1867"/>
                </a:lnTo>
                <a:lnTo>
                  <a:pt x="355" y="1308"/>
                </a:lnTo>
                <a:lnTo>
                  <a:pt x="1308"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89" name="Freeform 289"/>
          <p:cNvSpPr/>
          <p:nvPr/>
        </p:nvSpPr>
        <p:spPr>
          <a:xfrm>
            <a:off x="1198929" y="356553"/>
            <a:ext cx="4204" cy="3899"/>
          </a:xfrm>
          <a:custGeom>
            <a:avLst/>
            <a:gdLst/>
            <a:ahLst/>
            <a:cxnLst/>
            <a:rect l="0" t="0" r="0" b="0"/>
            <a:pathLst>
              <a:path w="4204" h="3899">
                <a:moveTo>
                  <a:pt x="0" y="3899"/>
                </a:moveTo>
                <a:lnTo>
                  <a:pt x="546" y="3162"/>
                </a:lnTo>
                <a:lnTo>
                  <a:pt x="1219" y="2400"/>
                </a:lnTo>
                <a:lnTo>
                  <a:pt x="1562" y="2185"/>
                </a:lnTo>
                <a:lnTo>
                  <a:pt x="4204"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pic>
        <p:nvPicPr>
          <p:cNvPr id="290" name="Picture 290"/>
          <p:cNvPicPr>
            <a:picLocks noChangeArrowheads="1"/>
          </p:cNvPicPr>
          <p:nvPr/>
        </p:nvPicPr>
        <p:blipFill>
          <a:blip r:embed="rId46" cstate="screen">
            <a:extLst>
              <a:ext uri="{28A0092B-C50C-407E-A947-70E740481C1C}">
                <a14:useLocalDpi xmlns:a14="http://schemas.microsoft.com/office/drawing/2010/main" xmlns="" val="0"/>
              </a:ext>
            </a:extLst>
          </a:blip>
          <a:srcRect/>
          <a:stretch>
            <a:fillRect/>
          </a:stretch>
        </p:blipFill>
        <p:spPr>
          <a:xfrm>
            <a:off x="1175464" y="318187"/>
            <a:ext cx="103174" cy="66242"/>
          </a:xfrm>
          <a:prstGeom prst="rect">
            <a:avLst/>
          </a:prstGeom>
          <a:noFill/>
        </p:spPr>
      </p:pic>
      <p:sp>
        <p:nvSpPr>
          <p:cNvPr id="291" name="Freeform 291"/>
          <p:cNvSpPr/>
          <p:nvPr/>
        </p:nvSpPr>
        <p:spPr>
          <a:xfrm>
            <a:off x="1212634" y="352184"/>
            <a:ext cx="635" cy="114"/>
          </a:xfrm>
          <a:custGeom>
            <a:avLst/>
            <a:gdLst/>
            <a:ahLst/>
            <a:cxnLst/>
            <a:rect l="0" t="0" r="0" b="0"/>
            <a:pathLst>
              <a:path w="635" h="114">
                <a:moveTo>
                  <a:pt x="0" y="114"/>
                </a:moveTo>
                <a:lnTo>
                  <a:pt x="635"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92" name="Freeform 292"/>
          <p:cNvSpPr/>
          <p:nvPr/>
        </p:nvSpPr>
        <p:spPr>
          <a:xfrm>
            <a:off x="1220518" y="350063"/>
            <a:ext cx="1283" cy="902"/>
          </a:xfrm>
          <a:custGeom>
            <a:avLst/>
            <a:gdLst/>
            <a:ahLst/>
            <a:cxnLst/>
            <a:rect l="0" t="0" r="0" b="0"/>
            <a:pathLst>
              <a:path w="1283" h="902">
                <a:moveTo>
                  <a:pt x="1283" y="0"/>
                </a:moveTo>
                <a:lnTo>
                  <a:pt x="686" y="458"/>
                </a:lnTo>
                <a:lnTo>
                  <a:pt x="0" y="902"/>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93" name="Freeform 293"/>
          <p:cNvSpPr/>
          <p:nvPr/>
        </p:nvSpPr>
        <p:spPr>
          <a:xfrm>
            <a:off x="1250692" y="348501"/>
            <a:ext cx="7607" cy="1232"/>
          </a:xfrm>
          <a:custGeom>
            <a:avLst/>
            <a:gdLst/>
            <a:ahLst/>
            <a:cxnLst/>
            <a:rect l="0" t="0" r="0" b="0"/>
            <a:pathLst>
              <a:path w="7607" h="1232">
                <a:moveTo>
                  <a:pt x="0" y="1016"/>
                </a:moveTo>
                <a:lnTo>
                  <a:pt x="1295" y="1016"/>
                </a:lnTo>
                <a:lnTo>
                  <a:pt x="2006" y="673"/>
                </a:lnTo>
                <a:lnTo>
                  <a:pt x="2514" y="216"/>
                </a:lnTo>
                <a:lnTo>
                  <a:pt x="2971" y="102"/>
                </a:lnTo>
                <a:lnTo>
                  <a:pt x="3645" y="0"/>
                </a:lnTo>
                <a:lnTo>
                  <a:pt x="4407" y="178"/>
                </a:lnTo>
                <a:lnTo>
                  <a:pt x="5207" y="546"/>
                </a:lnTo>
                <a:lnTo>
                  <a:pt x="7607" y="1232"/>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94" name="Freeform 294"/>
          <p:cNvSpPr/>
          <p:nvPr/>
        </p:nvSpPr>
        <p:spPr>
          <a:xfrm>
            <a:off x="1254558" y="348628"/>
            <a:ext cx="5765" cy="1384"/>
          </a:xfrm>
          <a:custGeom>
            <a:avLst/>
            <a:gdLst/>
            <a:ahLst/>
            <a:cxnLst/>
            <a:rect l="0" t="0" r="0" b="0"/>
            <a:pathLst>
              <a:path w="5765" h="1384">
                <a:moveTo>
                  <a:pt x="0" y="0"/>
                </a:moveTo>
                <a:lnTo>
                  <a:pt x="4407" y="1169"/>
                </a:lnTo>
                <a:lnTo>
                  <a:pt x="4914" y="1181"/>
                </a:lnTo>
                <a:lnTo>
                  <a:pt x="5765" y="1384"/>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95" name="Freeform 295"/>
          <p:cNvSpPr/>
          <p:nvPr/>
        </p:nvSpPr>
        <p:spPr>
          <a:xfrm>
            <a:off x="1260322" y="350012"/>
            <a:ext cx="1969" cy="661"/>
          </a:xfrm>
          <a:custGeom>
            <a:avLst/>
            <a:gdLst/>
            <a:ahLst/>
            <a:cxnLst/>
            <a:rect l="0" t="0" r="0" b="0"/>
            <a:pathLst>
              <a:path w="1969" h="661">
                <a:moveTo>
                  <a:pt x="1969" y="661"/>
                </a:moveTo>
                <a:lnTo>
                  <a:pt x="1016" y="445"/>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96" name="Freeform 296"/>
          <p:cNvSpPr/>
          <p:nvPr/>
        </p:nvSpPr>
        <p:spPr>
          <a:xfrm>
            <a:off x="1257919" y="349517"/>
            <a:ext cx="7163" cy="1931"/>
          </a:xfrm>
          <a:custGeom>
            <a:avLst/>
            <a:gdLst/>
            <a:ahLst/>
            <a:cxnLst/>
            <a:rect l="0" t="0" r="0" b="0"/>
            <a:pathLst>
              <a:path w="7163" h="1931">
                <a:moveTo>
                  <a:pt x="7163" y="1931"/>
                </a:moveTo>
                <a:lnTo>
                  <a:pt x="6807" y="1854"/>
                </a:lnTo>
                <a:lnTo>
                  <a:pt x="6528" y="1804"/>
                </a:lnTo>
                <a:lnTo>
                  <a:pt x="6198" y="1702"/>
                </a:lnTo>
                <a:lnTo>
                  <a:pt x="5906" y="1600"/>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97" name="Freeform 297"/>
          <p:cNvSpPr/>
          <p:nvPr/>
        </p:nvSpPr>
        <p:spPr>
          <a:xfrm>
            <a:off x="1265082" y="349187"/>
            <a:ext cx="10531" cy="2261"/>
          </a:xfrm>
          <a:custGeom>
            <a:avLst/>
            <a:gdLst/>
            <a:ahLst/>
            <a:cxnLst/>
            <a:rect l="0" t="0" r="0" b="0"/>
            <a:pathLst>
              <a:path w="10531" h="2261">
                <a:moveTo>
                  <a:pt x="0" y="2261"/>
                </a:moveTo>
                <a:lnTo>
                  <a:pt x="826" y="2235"/>
                </a:lnTo>
                <a:lnTo>
                  <a:pt x="1372" y="1918"/>
                </a:lnTo>
                <a:lnTo>
                  <a:pt x="1651" y="1435"/>
                </a:lnTo>
                <a:lnTo>
                  <a:pt x="1930" y="1079"/>
                </a:lnTo>
                <a:lnTo>
                  <a:pt x="2400" y="622"/>
                </a:lnTo>
                <a:lnTo>
                  <a:pt x="2807" y="368"/>
                </a:lnTo>
                <a:lnTo>
                  <a:pt x="3696" y="165"/>
                </a:lnTo>
                <a:lnTo>
                  <a:pt x="4509" y="63"/>
                </a:lnTo>
                <a:lnTo>
                  <a:pt x="5083" y="0"/>
                </a:lnTo>
                <a:lnTo>
                  <a:pt x="5959" y="51"/>
                </a:lnTo>
                <a:lnTo>
                  <a:pt x="7521" y="292"/>
                </a:lnTo>
                <a:lnTo>
                  <a:pt x="8550" y="572"/>
                </a:lnTo>
                <a:lnTo>
                  <a:pt x="9121" y="914"/>
                </a:lnTo>
                <a:lnTo>
                  <a:pt x="9388" y="1219"/>
                </a:lnTo>
                <a:lnTo>
                  <a:pt x="9617" y="1448"/>
                </a:lnTo>
                <a:lnTo>
                  <a:pt x="9921" y="1765"/>
                </a:lnTo>
                <a:lnTo>
                  <a:pt x="10531" y="2134"/>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298" name="Freeform 298"/>
          <p:cNvSpPr/>
          <p:nvPr/>
        </p:nvSpPr>
        <p:spPr>
          <a:xfrm>
            <a:off x="1275600" y="351321"/>
            <a:ext cx="2134" cy="622"/>
          </a:xfrm>
          <a:custGeom>
            <a:avLst/>
            <a:gdLst/>
            <a:ahLst/>
            <a:cxnLst/>
            <a:rect l="0" t="0" r="0" b="0"/>
            <a:pathLst>
              <a:path w="2134" h="622">
                <a:moveTo>
                  <a:pt x="0" y="0"/>
                </a:moveTo>
                <a:lnTo>
                  <a:pt x="915" y="292"/>
                </a:lnTo>
                <a:lnTo>
                  <a:pt x="2134" y="622"/>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299" name="Picture 299"/>
          <p:cNvPicPr>
            <a:picLocks noChangeArrowheads="1"/>
          </p:cNvPicPr>
          <p:nvPr/>
        </p:nvPicPr>
        <p:blipFill>
          <a:blip r:embed="rId47" cstate="screen">
            <a:extLst>
              <a:ext uri="{28A0092B-C50C-407E-A947-70E740481C1C}">
                <a14:useLocalDpi xmlns:a14="http://schemas.microsoft.com/office/drawing/2010/main" xmlns="" val="0"/>
              </a:ext>
            </a:extLst>
          </a:blip>
          <a:srcRect/>
          <a:stretch>
            <a:fillRect/>
          </a:stretch>
        </p:blipFill>
        <p:spPr>
          <a:xfrm>
            <a:off x="1250238" y="324448"/>
            <a:ext cx="108661" cy="94652"/>
          </a:xfrm>
          <a:prstGeom prst="rect">
            <a:avLst/>
          </a:prstGeom>
          <a:noFill/>
        </p:spPr>
      </p:pic>
      <p:sp>
        <p:nvSpPr>
          <p:cNvPr id="300" name="Freeform 300"/>
          <p:cNvSpPr/>
          <p:nvPr/>
        </p:nvSpPr>
        <p:spPr>
          <a:xfrm>
            <a:off x="1341069" y="378854"/>
            <a:ext cx="15405" cy="3099"/>
          </a:xfrm>
          <a:custGeom>
            <a:avLst/>
            <a:gdLst/>
            <a:ahLst/>
            <a:cxnLst/>
            <a:rect l="0" t="0" r="0" b="0"/>
            <a:pathLst>
              <a:path w="15405" h="3099">
                <a:moveTo>
                  <a:pt x="0" y="0"/>
                </a:moveTo>
                <a:lnTo>
                  <a:pt x="2654" y="127"/>
                </a:lnTo>
                <a:lnTo>
                  <a:pt x="3213" y="191"/>
                </a:lnTo>
                <a:lnTo>
                  <a:pt x="4064" y="254"/>
                </a:lnTo>
                <a:lnTo>
                  <a:pt x="4457" y="229"/>
                </a:lnTo>
                <a:lnTo>
                  <a:pt x="4877" y="229"/>
                </a:lnTo>
                <a:lnTo>
                  <a:pt x="5346" y="318"/>
                </a:lnTo>
                <a:lnTo>
                  <a:pt x="6807" y="533"/>
                </a:lnTo>
                <a:lnTo>
                  <a:pt x="7696" y="673"/>
                </a:lnTo>
                <a:lnTo>
                  <a:pt x="9029" y="838"/>
                </a:lnTo>
                <a:lnTo>
                  <a:pt x="9842" y="876"/>
                </a:lnTo>
                <a:lnTo>
                  <a:pt x="10604" y="902"/>
                </a:lnTo>
                <a:lnTo>
                  <a:pt x="11277" y="1004"/>
                </a:lnTo>
                <a:lnTo>
                  <a:pt x="11633" y="1092"/>
                </a:lnTo>
                <a:lnTo>
                  <a:pt x="12077" y="1219"/>
                </a:lnTo>
                <a:lnTo>
                  <a:pt x="12458" y="1372"/>
                </a:lnTo>
                <a:lnTo>
                  <a:pt x="12865" y="1715"/>
                </a:lnTo>
                <a:lnTo>
                  <a:pt x="15405" y="309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01" name="Freeform 301"/>
          <p:cNvSpPr/>
          <p:nvPr/>
        </p:nvSpPr>
        <p:spPr>
          <a:xfrm>
            <a:off x="1356474" y="381966"/>
            <a:ext cx="1143" cy="165"/>
          </a:xfrm>
          <a:custGeom>
            <a:avLst/>
            <a:gdLst/>
            <a:ahLst/>
            <a:cxnLst/>
            <a:rect l="0" t="0" r="0" b="0"/>
            <a:pathLst>
              <a:path w="1143" h="165">
                <a:moveTo>
                  <a:pt x="0" y="0"/>
                </a:moveTo>
                <a:lnTo>
                  <a:pt x="686" y="165"/>
                </a:lnTo>
                <a:lnTo>
                  <a:pt x="1143" y="13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02" name="Picture 302"/>
          <p:cNvPicPr>
            <a:picLocks noChangeArrowheads="1"/>
          </p:cNvPicPr>
          <p:nvPr/>
        </p:nvPicPr>
        <p:blipFill>
          <a:blip r:embed="rId48" cstate="screen">
            <a:extLst>
              <a:ext uri="{28A0092B-C50C-407E-A947-70E740481C1C}">
                <a14:useLocalDpi xmlns:a14="http://schemas.microsoft.com/office/drawing/2010/main" xmlns="" val="0"/>
              </a:ext>
            </a:extLst>
          </a:blip>
          <a:srcRect/>
          <a:stretch>
            <a:fillRect/>
          </a:stretch>
        </p:blipFill>
        <p:spPr>
          <a:xfrm>
            <a:off x="1330693" y="354547"/>
            <a:ext cx="58585" cy="56705"/>
          </a:xfrm>
          <a:prstGeom prst="rect">
            <a:avLst/>
          </a:prstGeom>
          <a:noFill/>
        </p:spPr>
      </p:pic>
      <p:sp>
        <p:nvSpPr>
          <p:cNvPr id="303" name="Freeform 303"/>
          <p:cNvSpPr/>
          <p:nvPr/>
        </p:nvSpPr>
        <p:spPr>
          <a:xfrm>
            <a:off x="1362570" y="383045"/>
            <a:ext cx="4775" cy="5195"/>
          </a:xfrm>
          <a:custGeom>
            <a:avLst/>
            <a:gdLst/>
            <a:ahLst/>
            <a:cxnLst/>
            <a:rect l="0" t="0" r="0" b="0"/>
            <a:pathLst>
              <a:path w="4775" h="5195">
                <a:moveTo>
                  <a:pt x="0" y="1105"/>
                </a:moveTo>
                <a:lnTo>
                  <a:pt x="1765" y="191"/>
                </a:lnTo>
                <a:lnTo>
                  <a:pt x="2375" y="0"/>
                </a:lnTo>
                <a:lnTo>
                  <a:pt x="3060" y="165"/>
                </a:lnTo>
                <a:lnTo>
                  <a:pt x="3568" y="559"/>
                </a:lnTo>
                <a:lnTo>
                  <a:pt x="3949" y="1118"/>
                </a:lnTo>
                <a:lnTo>
                  <a:pt x="3988" y="1283"/>
                </a:lnTo>
                <a:lnTo>
                  <a:pt x="4724" y="4649"/>
                </a:lnTo>
                <a:lnTo>
                  <a:pt x="4775" y="5195"/>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04" name="Freeform 304"/>
          <p:cNvSpPr/>
          <p:nvPr/>
        </p:nvSpPr>
        <p:spPr>
          <a:xfrm>
            <a:off x="1367408" y="388570"/>
            <a:ext cx="2121" cy="76"/>
          </a:xfrm>
          <a:custGeom>
            <a:avLst/>
            <a:gdLst/>
            <a:ahLst/>
            <a:cxnLst/>
            <a:rect l="0" t="0" r="0" b="0"/>
            <a:pathLst>
              <a:path w="2121" h="76">
                <a:moveTo>
                  <a:pt x="2121" y="0"/>
                </a:moveTo>
                <a:lnTo>
                  <a:pt x="1448" y="76"/>
                </a:lnTo>
                <a:lnTo>
                  <a:pt x="0" y="76"/>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05" name="Freeform 305"/>
          <p:cNvSpPr/>
          <p:nvPr/>
        </p:nvSpPr>
        <p:spPr>
          <a:xfrm>
            <a:off x="1370114" y="386512"/>
            <a:ext cx="3784" cy="1931"/>
          </a:xfrm>
          <a:custGeom>
            <a:avLst/>
            <a:gdLst/>
            <a:ahLst/>
            <a:cxnLst/>
            <a:rect l="0" t="0" r="0" b="0"/>
            <a:pathLst>
              <a:path w="3784" h="1931">
                <a:moveTo>
                  <a:pt x="0" y="1842"/>
                </a:moveTo>
                <a:lnTo>
                  <a:pt x="965" y="216"/>
                </a:lnTo>
                <a:lnTo>
                  <a:pt x="1511" y="0"/>
                </a:lnTo>
                <a:lnTo>
                  <a:pt x="2413" y="127"/>
                </a:lnTo>
                <a:lnTo>
                  <a:pt x="2870" y="521"/>
                </a:lnTo>
                <a:lnTo>
                  <a:pt x="3556" y="1296"/>
                </a:lnTo>
                <a:lnTo>
                  <a:pt x="3784" y="1931"/>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06" name="Freeform 306"/>
          <p:cNvSpPr/>
          <p:nvPr/>
        </p:nvSpPr>
        <p:spPr>
          <a:xfrm>
            <a:off x="1374063" y="389078"/>
            <a:ext cx="407" cy="1092"/>
          </a:xfrm>
          <a:custGeom>
            <a:avLst/>
            <a:gdLst/>
            <a:ahLst/>
            <a:cxnLst/>
            <a:rect l="0" t="0" r="0" b="0"/>
            <a:pathLst>
              <a:path w="407" h="1092">
                <a:moveTo>
                  <a:pt x="0" y="0"/>
                </a:moveTo>
                <a:lnTo>
                  <a:pt x="407" y="1092"/>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07" name="Picture 307"/>
          <p:cNvPicPr>
            <a:picLocks noChangeArrowheads="1"/>
          </p:cNvPicPr>
          <p:nvPr/>
        </p:nvPicPr>
        <p:blipFill>
          <a:blip r:embed="rId49" cstate="screen">
            <a:extLst>
              <a:ext uri="{28A0092B-C50C-407E-A947-70E740481C1C}">
                <a14:useLocalDpi xmlns:a14="http://schemas.microsoft.com/office/drawing/2010/main" xmlns="" val="0"/>
              </a:ext>
            </a:extLst>
          </a:blip>
          <a:srcRect/>
          <a:stretch>
            <a:fillRect/>
          </a:stretch>
        </p:blipFill>
        <p:spPr>
          <a:xfrm>
            <a:off x="1347469" y="360922"/>
            <a:ext cx="59245" cy="57340"/>
          </a:xfrm>
          <a:prstGeom prst="rect">
            <a:avLst/>
          </a:prstGeom>
          <a:noFill/>
        </p:spPr>
      </p:pic>
      <p:sp>
        <p:nvSpPr>
          <p:cNvPr id="308" name="Freeform 308"/>
          <p:cNvSpPr/>
          <p:nvPr/>
        </p:nvSpPr>
        <p:spPr>
          <a:xfrm>
            <a:off x="1379778" y="388544"/>
            <a:ext cx="13640" cy="12815"/>
          </a:xfrm>
          <a:custGeom>
            <a:avLst/>
            <a:gdLst/>
            <a:ahLst/>
            <a:cxnLst/>
            <a:rect l="0" t="0" r="0" b="0"/>
            <a:pathLst>
              <a:path w="13640" h="12815">
                <a:moveTo>
                  <a:pt x="0" y="0"/>
                </a:moveTo>
                <a:lnTo>
                  <a:pt x="2248" y="330"/>
                </a:lnTo>
                <a:lnTo>
                  <a:pt x="3633" y="610"/>
                </a:lnTo>
                <a:lnTo>
                  <a:pt x="4649" y="877"/>
                </a:lnTo>
                <a:lnTo>
                  <a:pt x="5639" y="1169"/>
                </a:lnTo>
                <a:lnTo>
                  <a:pt x="6579" y="1638"/>
                </a:lnTo>
                <a:lnTo>
                  <a:pt x="7316" y="2197"/>
                </a:lnTo>
                <a:lnTo>
                  <a:pt x="8446" y="3620"/>
                </a:lnTo>
                <a:lnTo>
                  <a:pt x="10821" y="6172"/>
                </a:lnTo>
                <a:lnTo>
                  <a:pt x="10935" y="6299"/>
                </a:lnTo>
                <a:lnTo>
                  <a:pt x="11176" y="6706"/>
                </a:lnTo>
                <a:lnTo>
                  <a:pt x="13069" y="9221"/>
                </a:lnTo>
                <a:lnTo>
                  <a:pt x="13475" y="10008"/>
                </a:lnTo>
                <a:lnTo>
                  <a:pt x="13640" y="10872"/>
                </a:lnTo>
                <a:lnTo>
                  <a:pt x="13513" y="12002"/>
                </a:lnTo>
                <a:lnTo>
                  <a:pt x="13107" y="12815"/>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09" name="Freeform 309"/>
          <p:cNvSpPr/>
          <p:nvPr/>
        </p:nvSpPr>
        <p:spPr>
          <a:xfrm>
            <a:off x="1390751" y="402616"/>
            <a:ext cx="1981" cy="5893"/>
          </a:xfrm>
          <a:custGeom>
            <a:avLst/>
            <a:gdLst/>
            <a:ahLst/>
            <a:cxnLst/>
            <a:rect l="0" t="0" r="0" b="0"/>
            <a:pathLst>
              <a:path w="1981" h="5893">
                <a:moveTo>
                  <a:pt x="1905" y="0"/>
                </a:moveTo>
                <a:lnTo>
                  <a:pt x="1689" y="965"/>
                </a:lnTo>
                <a:lnTo>
                  <a:pt x="1702" y="1600"/>
                </a:lnTo>
                <a:lnTo>
                  <a:pt x="1880" y="2413"/>
                </a:lnTo>
                <a:lnTo>
                  <a:pt x="1981" y="3200"/>
                </a:lnTo>
                <a:lnTo>
                  <a:pt x="1969" y="3924"/>
                </a:lnTo>
                <a:lnTo>
                  <a:pt x="1778" y="4800"/>
                </a:lnTo>
                <a:lnTo>
                  <a:pt x="1435" y="5550"/>
                </a:lnTo>
                <a:lnTo>
                  <a:pt x="851" y="5817"/>
                </a:lnTo>
                <a:lnTo>
                  <a:pt x="521" y="5817"/>
                </a:lnTo>
                <a:lnTo>
                  <a:pt x="318" y="5842"/>
                </a:lnTo>
                <a:lnTo>
                  <a:pt x="0" y="5893"/>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10" name="Picture 310"/>
          <p:cNvPicPr>
            <a:picLocks noChangeArrowheads="1"/>
          </p:cNvPicPr>
          <p:nvPr/>
        </p:nvPicPr>
        <p:blipFill>
          <a:blip r:embed="rId50" cstate="screen">
            <a:extLst>
              <a:ext uri="{28A0092B-C50C-407E-A947-70E740481C1C}">
                <a14:useLocalDpi xmlns:a14="http://schemas.microsoft.com/office/drawing/2010/main" xmlns="" val="0"/>
              </a:ext>
            </a:extLst>
          </a:blip>
          <a:srcRect/>
          <a:stretch>
            <a:fillRect/>
          </a:stretch>
        </p:blipFill>
        <p:spPr>
          <a:xfrm>
            <a:off x="1358900" y="381052"/>
            <a:ext cx="59245" cy="76148"/>
          </a:xfrm>
          <a:prstGeom prst="rect">
            <a:avLst/>
          </a:prstGeom>
          <a:noFill/>
        </p:spPr>
      </p:pic>
      <p:sp>
        <p:nvSpPr>
          <p:cNvPr id="311" name="Freeform 311"/>
          <p:cNvSpPr/>
          <p:nvPr/>
        </p:nvSpPr>
        <p:spPr>
          <a:xfrm>
            <a:off x="1393101" y="470129"/>
            <a:ext cx="2552" cy="3239"/>
          </a:xfrm>
          <a:custGeom>
            <a:avLst/>
            <a:gdLst/>
            <a:ahLst/>
            <a:cxnLst/>
            <a:rect l="0" t="0" r="0" b="0"/>
            <a:pathLst>
              <a:path w="2552" h="3239">
                <a:moveTo>
                  <a:pt x="0" y="0"/>
                </a:moveTo>
                <a:lnTo>
                  <a:pt x="977" y="1562"/>
                </a:lnTo>
                <a:lnTo>
                  <a:pt x="2552" y="323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12" name="Freeform 312"/>
          <p:cNvSpPr/>
          <p:nvPr/>
        </p:nvSpPr>
        <p:spPr>
          <a:xfrm>
            <a:off x="1399565" y="475590"/>
            <a:ext cx="622" cy="165"/>
          </a:xfrm>
          <a:custGeom>
            <a:avLst/>
            <a:gdLst/>
            <a:ahLst/>
            <a:cxnLst/>
            <a:rect l="0" t="0" r="0" b="0"/>
            <a:pathLst>
              <a:path w="622" h="165">
                <a:moveTo>
                  <a:pt x="622" y="0"/>
                </a:moveTo>
                <a:lnTo>
                  <a:pt x="0" y="165"/>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13" name="Picture 313"/>
          <p:cNvPicPr>
            <a:picLocks noChangeArrowheads="1"/>
          </p:cNvPicPr>
          <p:nvPr/>
        </p:nvPicPr>
        <p:blipFill>
          <a:blip r:embed="rId51" cstate="screen">
            <a:extLst>
              <a:ext uri="{28A0092B-C50C-407E-A947-70E740481C1C}">
                <a14:useLocalDpi xmlns:a14="http://schemas.microsoft.com/office/drawing/2010/main" xmlns="" val="0"/>
              </a:ext>
            </a:extLst>
          </a:blip>
          <a:srcRect/>
          <a:stretch>
            <a:fillRect/>
          </a:stretch>
        </p:blipFill>
        <p:spPr>
          <a:xfrm>
            <a:off x="1202885" y="318910"/>
            <a:ext cx="252623" cy="220268"/>
          </a:xfrm>
          <a:prstGeom prst="rect">
            <a:avLst/>
          </a:prstGeom>
          <a:noFill/>
        </p:spPr>
      </p:pic>
      <p:sp>
        <p:nvSpPr>
          <p:cNvPr id="314" name="Freeform 314"/>
          <p:cNvSpPr/>
          <p:nvPr/>
        </p:nvSpPr>
        <p:spPr>
          <a:xfrm>
            <a:off x="1391183" y="466827"/>
            <a:ext cx="1981" cy="1956"/>
          </a:xfrm>
          <a:custGeom>
            <a:avLst/>
            <a:gdLst/>
            <a:ahLst/>
            <a:cxnLst/>
            <a:rect l="0" t="0" r="0" b="0"/>
            <a:pathLst>
              <a:path w="1981" h="1956">
                <a:moveTo>
                  <a:pt x="0" y="978"/>
                </a:moveTo>
                <a:cubicBezTo>
                  <a:pt x="0" y="1524"/>
                  <a:pt x="432" y="1956"/>
                  <a:pt x="978" y="1956"/>
                </a:cubicBezTo>
                <a:cubicBezTo>
                  <a:pt x="1524" y="1956"/>
                  <a:pt x="1981" y="1524"/>
                  <a:pt x="1981" y="978"/>
                </a:cubicBezTo>
                <a:cubicBezTo>
                  <a:pt x="1981" y="432"/>
                  <a:pt x="1524" y="0"/>
                  <a:pt x="978" y="0"/>
                </a:cubicBezTo>
                <a:cubicBezTo>
                  <a:pt x="432" y="0"/>
                  <a:pt x="0" y="432"/>
                  <a:pt x="0" y="978"/>
                </a:cubicBezTo>
              </a:path>
            </a:pathLst>
          </a:custGeom>
          <a:solidFill>
            <a:srgbClr val="FFFFFF">
              <a:alpha val="100000"/>
            </a:srgbClr>
          </a:solidFill>
          <a:ln w="7404">
            <a:noFill/>
          </a:ln>
        </p:spPr>
        <p:style>
          <a:lnRef idx="2">
            <a:schemeClr val="accent1">
              <a:shade val="50000"/>
            </a:schemeClr>
          </a:lnRef>
          <a:fillRef idx="1">
            <a:schemeClr val="accent1"/>
          </a:fillRef>
          <a:effectRef idx="0">
            <a:schemeClr val="accent1"/>
          </a:effectRef>
          <a:fontRef idx="minor">
            <a:schemeClr val="lt1"/>
          </a:fontRef>
        </p:style>
      </p:sp>
      <p:sp>
        <p:nvSpPr>
          <p:cNvPr id="315" name="Freeform 315"/>
          <p:cNvSpPr/>
          <p:nvPr/>
        </p:nvSpPr>
        <p:spPr>
          <a:xfrm>
            <a:off x="1391183" y="466827"/>
            <a:ext cx="1981" cy="1956"/>
          </a:xfrm>
          <a:custGeom>
            <a:avLst/>
            <a:gdLst/>
            <a:ahLst/>
            <a:cxnLst/>
            <a:rect l="0" t="0" r="0" b="0"/>
            <a:pathLst>
              <a:path w="1981" h="1956">
                <a:moveTo>
                  <a:pt x="0" y="978"/>
                </a:moveTo>
                <a:cubicBezTo>
                  <a:pt x="0" y="1524"/>
                  <a:pt x="444" y="1956"/>
                  <a:pt x="991" y="1956"/>
                </a:cubicBezTo>
                <a:cubicBezTo>
                  <a:pt x="1537" y="1956"/>
                  <a:pt x="1981" y="1524"/>
                  <a:pt x="1981" y="978"/>
                </a:cubicBezTo>
                <a:cubicBezTo>
                  <a:pt x="1981" y="445"/>
                  <a:pt x="1537" y="0"/>
                  <a:pt x="991" y="0"/>
                </a:cubicBezTo>
                <a:cubicBezTo>
                  <a:pt x="444" y="0"/>
                  <a:pt x="0" y="445"/>
                  <a:pt x="0" y="978"/>
                </a:cubicBezTo>
                <a:close/>
                <a:moveTo>
                  <a:pt x="3856012" y="5248173"/>
                </a:moveTo>
              </a:path>
            </a:pathLst>
          </a:custGeom>
          <a:noFill/>
          <a:ln w="152"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pic>
        <p:nvPicPr>
          <p:cNvPr id="316" name="Picture 316"/>
          <p:cNvPicPr>
            <a:picLocks noChangeArrowheads="1"/>
          </p:cNvPicPr>
          <p:nvPr/>
        </p:nvPicPr>
        <p:blipFill>
          <a:blip r:embed="rId52" cstate="screen">
            <a:extLst>
              <a:ext uri="{28A0092B-C50C-407E-A947-70E740481C1C}">
                <a14:useLocalDpi xmlns:a14="http://schemas.microsoft.com/office/drawing/2010/main" xmlns="" val="0"/>
              </a:ext>
            </a:extLst>
          </a:blip>
          <a:srcRect/>
          <a:stretch>
            <a:fillRect/>
          </a:stretch>
        </p:blipFill>
        <p:spPr>
          <a:xfrm>
            <a:off x="1378032" y="453484"/>
            <a:ext cx="29097" cy="30483"/>
          </a:xfrm>
          <a:prstGeom prst="rect">
            <a:avLst/>
          </a:prstGeom>
          <a:noFill/>
        </p:spPr>
      </p:pic>
      <p:sp>
        <p:nvSpPr>
          <p:cNvPr id="317" name="Freeform 317"/>
          <p:cNvSpPr/>
          <p:nvPr/>
        </p:nvSpPr>
        <p:spPr>
          <a:xfrm>
            <a:off x="1422031" y="511455"/>
            <a:ext cx="559" cy="3378"/>
          </a:xfrm>
          <a:custGeom>
            <a:avLst/>
            <a:gdLst/>
            <a:ahLst/>
            <a:cxnLst/>
            <a:rect l="0" t="0" r="0" b="0"/>
            <a:pathLst>
              <a:path w="559" h="3378">
                <a:moveTo>
                  <a:pt x="559" y="3378"/>
                </a:moveTo>
                <a:lnTo>
                  <a:pt x="330" y="2349"/>
                </a:lnTo>
                <a:lnTo>
                  <a:pt x="241" y="1943"/>
                </a:lnTo>
                <a:lnTo>
                  <a:pt x="165" y="1549"/>
                </a:lnTo>
                <a:lnTo>
                  <a:pt x="89" y="1143"/>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18" name="Freeform 318"/>
          <p:cNvSpPr/>
          <p:nvPr/>
        </p:nvSpPr>
        <p:spPr>
          <a:xfrm>
            <a:off x="1422590" y="514909"/>
            <a:ext cx="1118" cy="8281"/>
          </a:xfrm>
          <a:custGeom>
            <a:avLst/>
            <a:gdLst/>
            <a:ahLst/>
            <a:cxnLst/>
            <a:rect l="0" t="0" r="0" b="0"/>
            <a:pathLst>
              <a:path w="1118" h="8281">
                <a:moveTo>
                  <a:pt x="0" y="0"/>
                </a:moveTo>
                <a:lnTo>
                  <a:pt x="368" y="1766"/>
                </a:lnTo>
                <a:lnTo>
                  <a:pt x="902" y="3023"/>
                </a:lnTo>
                <a:lnTo>
                  <a:pt x="1079" y="3569"/>
                </a:lnTo>
                <a:lnTo>
                  <a:pt x="1118" y="4204"/>
                </a:lnTo>
                <a:lnTo>
                  <a:pt x="1041" y="4725"/>
                </a:lnTo>
                <a:lnTo>
                  <a:pt x="864" y="5829"/>
                </a:lnTo>
                <a:lnTo>
                  <a:pt x="483" y="8281"/>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19" name="Freeform 319"/>
          <p:cNvSpPr/>
          <p:nvPr/>
        </p:nvSpPr>
        <p:spPr>
          <a:xfrm>
            <a:off x="1422527" y="526771"/>
            <a:ext cx="1638" cy="2578"/>
          </a:xfrm>
          <a:custGeom>
            <a:avLst/>
            <a:gdLst/>
            <a:ahLst/>
            <a:cxnLst/>
            <a:rect l="0" t="0" r="0" b="0"/>
            <a:pathLst>
              <a:path w="1638" h="2578">
                <a:moveTo>
                  <a:pt x="1638" y="2578"/>
                </a:moveTo>
                <a:lnTo>
                  <a:pt x="177" y="546"/>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20" name="Picture 320"/>
          <p:cNvPicPr>
            <a:picLocks noChangeArrowheads="1"/>
          </p:cNvPicPr>
          <p:nvPr/>
        </p:nvPicPr>
        <p:blipFill>
          <a:blip r:embed="rId53" cstate="screen">
            <a:extLst>
              <a:ext uri="{28A0092B-C50C-407E-A947-70E740481C1C}">
                <a14:useLocalDpi xmlns:a14="http://schemas.microsoft.com/office/drawing/2010/main" xmlns="" val="0"/>
              </a:ext>
            </a:extLst>
          </a:blip>
          <a:srcRect/>
          <a:stretch>
            <a:fillRect/>
          </a:stretch>
        </p:blipFill>
        <p:spPr>
          <a:xfrm>
            <a:off x="1395755" y="501828"/>
            <a:ext cx="66039" cy="86588"/>
          </a:xfrm>
          <a:prstGeom prst="rect">
            <a:avLst/>
          </a:prstGeom>
          <a:noFill/>
        </p:spPr>
      </p:pic>
      <p:sp>
        <p:nvSpPr>
          <p:cNvPr id="321" name="Freeform 321"/>
          <p:cNvSpPr/>
          <p:nvPr/>
        </p:nvSpPr>
        <p:spPr>
          <a:xfrm>
            <a:off x="1428889" y="547548"/>
            <a:ext cx="597" cy="3709"/>
          </a:xfrm>
          <a:custGeom>
            <a:avLst/>
            <a:gdLst/>
            <a:ahLst/>
            <a:cxnLst/>
            <a:rect l="0" t="0" r="0" b="0"/>
            <a:pathLst>
              <a:path w="597" h="3709">
                <a:moveTo>
                  <a:pt x="0" y="0"/>
                </a:moveTo>
                <a:lnTo>
                  <a:pt x="127" y="508"/>
                </a:lnTo>
                <a:lnTo>
                  <a:pt x="369" y="1219"/>
                </a:lnTo>
                <a:lnTo>
                  <a:pt x="457" y="1626"/>
                </a:lnTo>
                <a:lnTo>
                  <a:pt x="597" y="2540"/>
                </a:lnTo>
                <a:lnTo>
                  <a:pt x="419" y="3302"/>
                </a:lnTo>
                <a:lnTo>
                  <a:pt x="13" y="370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22" name="Freeform 322"/>
          <p:cNvSpPr/>
          <p:nvPr/>
        </p:nvSpPr>
        <p:spPr>
          <a:xfrm>
            <a:off x="1427175" y="557264"/>
            <a:ext cx="2146" cy="2121"/>
          </a:xfrm>
          <a:custGeom>
            <a:avLst/>
            <a:gdLst/>
            <a:ahLst/>
            <a:cxnLst/>
            <a:rect l="0" t="0" r="0" b="0"/>
            <a:pathLst>
              <a:path w="2146" h="2121">
                <a:moveTo>
                  <a:pt x="1803" y="0"/>
                </a:moveTo>
                <a:lnTo>
                  <a:pt x="2146" y="673"/>
                </a:lnTo>
                <a:lnTo>
                  <a:pt x="2019" y="1283"/>
                </a:lnTo>
                <a:lnTo>
                  <a:pt x="1321" y="1778"/>
                </a:lnTo>
                <a:lnTo>
                  <a:pt x="0" y="2121"/>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23" name="Freeform 323"/>
          <p:cNvSpPr/>
          <p:nvPr/>
        </p:nvSpPr>
        <p:spPr>
          <a:xfrm>
            <a:off x="1415783" y="564198"/>
            <a:ext cx="3327" cy="4229"/>
          </a:xfrm>
          <a:custGeom>
            <a:avLst/>
            <a:gdLst/>
            <a:ahLst/>
            <a:cxnLst/>
            <a:rect l="0" t="0" r="0" b="0"/>
            <a:pathLst>
              <a:path w="3327" h="4229">
                <a:moveTo>
                  <a:pt x="0" y="4229"/>
                </a:moveTo>
                <a:lnTo>
                  <a:pt x="343" y="3670"/>
                </a:lnTo>
                <a:lnTo>
                  <a:pt x="332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24" name="Freeform 324"/>
          <p:cNvSpPr/>
          <p:nvPr/>
        </p:nvSpPr>
        <p:spPr>
          <a:xfrm>
            <a:off x="1410690" y="572300"/>
            <a:ext cx="2007" cy="2871"/>
          </a:xfrm>
          <a:custGeom>
            <a:avLst/>
            <a:gdLst/>
            <a:ahLst/>
            <a:cxnLst/>
            <a:rect l="0" t="0" r="0" b="0"/>
            <a:pathLst>
              <a:path w="2007" h="2871">
                <a:moveTo>
                  <a:pt x="0" y="2871"/>
                </a:moveTo>
                <a:lnTo>
                  <a:pt x="0" y="1995"/>
                </a:lnTo>
                <a:lnTo>
                  <a:pt x="318" y="1271"/>
                </a:lnTo>
                <a:lnTo>
                  <a:pt x="1118" y="559"/>
                </a:lnTo>
                <a:lnTo>
                  <a:pt x="200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25" name="Picture 325"/>
          <p:cNvPicPr>
            <a:picLocks noChangeArrowheads="1"/>
          </p:cNvPicPr>
          <p:nvPr/>
        </p:nvPicPr>
        <p:blipFill>
          <a:blip r:embed="rId54" cstate="screen">
            <a:extLst>
              <a:ext uri="{28A0092B-C50C-407E-A947-70E740481C1C}">
                <a14:useLocalDpi xmlns:a14="http://schemas.microsoft.com/office/drawing/2010/main" xmlns="" val="0"/>
              </a:ext>
            </a:extLst>
          </a:blip>
          <a:srcRect/>
          <a:stretch>
            <a:fillRect/>
          </a:stretch>
        </p:blipFill>
        <p:spPr>
          <a:xfrm>
            <a:off x="1383182" y="547663"/>
            <a:ext cx="55880" cy="56920"/>
          </a:xfrm>
          <a:prstGeom prst="rect">
            <a:avLst/>
          </a:prstGeom>
          <a:noFill/>
        </p:spPr>
      </p:pic>
      <p:sp>
        <p:nvSpPr>
          <p:cNvPr id="326" name="Freeform 326"/>
          <p:cNvSpPr/>
          <p:nvPr/>
        </p:nvSpPr>
        <p:spPr>
          <a:xfrm>
            <a:off x="1410004" y="580416"/>
            <a:ext cx="4534" cy="12420"/>
          </a:xfrm>
          <a:custGeom>
            <a:avLst/>
            <a:gdLst/>
            <a:ahLst/>
            <a:cxnLst/>
            <a:rect l="0" t="0" r="0" b="0"/>
            <a:pathLst>
              <a:path w="4534" h="12420">
                <a:moveTo>
                  <a:pt x="3086" y="0"/>
                </a:moveTo>
                <a:lnTo>
                  <a:pt x="3340" y="368"/>
                </a:lnTo>
                <a:lnTo>
                  <a:pt x="3963" y="1308"/>
                </a:lnTo>
                <a:lnTo>
                  <a:pt x="4407" y="2337"/>
                </a:lnTo>
                <a:lnTo>
                  <a:pt x="4534" y="3023"/>
                </a:lnTo>
                <a:lnTo>
                  <a:pt x="4471" y="3696"/>
                </a:lnTo>
                <a:lnTo>
                  <a:pt x="4064" y="8039"/>
                </a:lnTo>
                <a:lnTo>
                  <a:pt x="3848" y="9525"/>
                </a:lnTo>
                <a:lnTo>
                  <a:pt x="3455" y="10388"/>
                </a:lnTo>
                <a:lnTo>
                  <a:pt x="2680" y="11087"/>
                </a:lnTo>
                <a:lnTo>
                  <a:pt x="1689" y="11633"/>
                </a:lnTo>
                <a:lnTo>
                  <a:pt x="0" y="1242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27" name="Picture 327"/>
          <p:cNvPicPr>
            <a:picLocks noChangeArrowheads="1"/>
          </p:cNvPicPr>
          <p:nvPr/>
        </p:nvPicPr>
        <p:blipFill>
          <a:blip r:embed="rId55" cstate="screen">
            <a:extLst>
              <a:ext uri="{28A0092B-C50C-407E-A947-70E740481C1C}">
                <a14:useLocalDpi xmlns:a14="http://schemas.microsoft.com/office/drawing/2010/main" xmlns="" val="0"/>
              </a:ext>
            </a:extLst>
          </a:blip>
          <a:srcRect/>
          <a:stretch>
            <a:fillRect/>
          </a:stretch>
        </p:blipFill>
        <p:spPr>
          <a:xfrm>
            <a:off x="1363560" y="569621"/>
            <a:ext cx="68313" cy="74993"/>
          </a:xfrm>
          <a:prstGeom prst="rect">
            <a:avLst/>
          </a:prstGeom>
          <a:noFill/>
        </p:spPr>
      </p:pic>
      <p:sp>
        <p:nvSpPr>
          <p:cNvPr id="328" name="Freeform 328"/>
          <p:cNvSpPr/>
          <p:nvPr/>
        </p:nvSpPr>
        <p:spPr>
          <a:xfrm>
            <a:off x="1387830" y="619024"/>
            <a:ext cx="1257" cy="5778"/>
          </a:xfrm>
          <a:custGeom>
            <a:avLst/>
            <a:gdLst/>
            <a:ahLst/>
            <a:cxnLst/>
            <a:rect l="0" t="0" r="0" b="0"/>
            <a:pathLst>
              <a:path w="1257" h="5778">
                <a:moveTo>
                  <a:pt x="229" y="5778"/>
                </a:moveTo>
                <a:lnTo>
                  <a:pt x="229" y="5016"/>
                </a:lnTo>
                <a:lnTo>
                  <a:pt x="153" y="4267"/>
                </a:lnTo>
                <a:lnTo>
                  <a:pt x="25" y="3467"/>
                </a:lnTo>
                <a:lnTo>
                  <a:pt x="0" y="2642"/>
                </a:lnTo>
                <a:lnTo>
                  <a:pt x="203" y="1689"/>
                </a:lnTo>
                <a:lnTo>
                  <a:pt x="125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29" name="Freeform 329"/>
          <p:cNvSpPr/>
          <p:nvPr/>
        </p:nvSpPr>
        <p:spPr>
          <a:xfrm>
            <a:off x="1379156" y="636842"/>
            <a:ext cx="254" cy="762"/>
          </a:xfrm>
          <a:custGeom>
            <a:avLst/>
            <a:gdLst/>
            <a:ahLst/>
            <a:cxnLst/>
            <a:rect l="0" t="0" r="0" b="0"/>
            <a:pathLst>
              <a:path w="254" h="762">
                <a:moveTo>
                  <a:pt x="254" y="762"/>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30" name="Picture 330"/>
          <p:cNvPicPr>
            <a:picLocks noChangeArrowheads="1"/>
          </p:cNvPicPr>
          <p:nvPr/>
        </p:nvPicPr>
        <p:blipFill>
          <a:blip r:embed="rId56" cstate="screen">
            <a:extLst>
              <a:ext uri="{28A0092B-C50C-407E-A947-70E740481C1C}">
                <a14:useLocalDpi xmlns:a14="http://schemas.microsoft.com/office/drawing/2010/main" xmlns="" val="0"/>
              </a:ext>
            </a:extLst>
          </a:blip>
          <a:srcRect/>
          <a:stretch>
            <a:fillRect/>
          </a:stretch>
        </p:blipFill>
        <p:spPr>
          <a:xfrm>
            <a:off x="1344091" y="613462"/>
            <a:ext cx="61442" cy="63347"/>
          </a:xfrm>
          <a:prstGeom prst="rect">
            <a:avLst/>
          </a:prstGeom>
          <a:noFill/>
        </p:spPr>
      </p:pic>
      <p:sp>
        <p:nvSpPr>
          <p:cNvPr id="331" name="Freeform 331"/>
          <p:cNvSpPr/>
          <p:nvPr/>
        </p:nvSpPr>
        <p:spPr>
          <a:xfrm>
            <a:off x="1353502" y="657251"/>
            <a:ext cx="4661" cy="2197"/>
          </a:xfrm>
          <a:custGeom>
            <a:avLst/>
            <a:gdLst/>
            <a:ahLst/>
            <a:cxnLst/>
            <a:rect l="0" t="0" r="0" b="0"/>
            <a:pathLst>
              <a:path w="4661" h="2197">
                <a:moveTo>
                  <a:pt x="4661" y="0"/>
                </a:moveTo>
                <a:lnTo>
                  <a:pt x="3429" y="762"/>
                </a:lnTo>
                <a:lnTo>
                  <a:pt x="2400" y="1422"/>
                </a:lnTo>
                <a:lnTo>
                  <a:pt x="902" y="1994"/>
                </a:lnTo>
                <a:lnTo>
                  <a:pt x="0" y="2197"/>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2" name="Freeform 332"/>
          <p:cNvSpPr/>
          <p:nvPr/>
        </p:nvSpPr>
        <p:spPr>
          <a:xfrm>
            <a:off x="1350225" y="659448"/>
            <a:ext cx="3277" cy="1587"/>
          </a:xfrm>
          <a:custGeom>
            <a:avLst/>
            <a:gdLst/>
            <a:ahLst/>
            <a:cxnLst/>
            <a:rect l="0" t="0" r="0" b="0"/>
            <a:pathLst>
              <a:path w="3277" h="1587">
                <a:moveTo>
                  <a:pt x="0" y="1587"/>
                </a:moveTo>
                <a:lnTo>
                  <a:pt x="559" y="1257"/>
                </a:lnTo>
                <a:lnTo>
                  <a:pt x="1791" y="635"/>
                </a:lnTo>
                <a:lnTo>
                  <a:pt x="327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33" name="Picture 333"/>
          <p:cNvPicPr>
            <a:picLocks noChangeArrowheads="1"/>
          </p:cNvPicPr>
          <p:nvPr/>
        </p:nvPicPr>
        <p:blipFill>
          <a:blip r:embed="rId57" cstate="screen">
            <a:extLst>
              <a:ext uri="{28A0092B-C50C-407E-A947-70E740481C1C}">
                <a14:useLocalDpi xmlns:a14="http://schemas.microsoft.com/office/drawing/2010/main" xmlns="" val="0"/>
              </a:ext>
            </a:extLst>
          </a:blip>
          <a:srcRect/>
          <a:stretch>
            <a:fillRect/>
          </a:stretch>
        </p:blipFill>
        <p:spPr>
          <a:xfrm>
            <a:off x="1312811" y="634467"/>
            <a:ext cx="63436" cy="59473"/>
          </a:xfrm>
          <a:prstGeom prst="rect">
            <a:avLst/>
          </a:prstGeom>
          <a:noFill/>
        </p:spPr>
      </p:pic>
      <p:sp>
        <p:nvSpPr>
          <p:cNvPr id="334" name="Freeform 334"/>
          <p:cNvSpPr/>
          <p:nvPr/>
        </p:nvSpPr>
        <p:spPr>
          <a:xfrm>
            <a:off x="1315529" y="666217"/>
            <a:ext cx="2972" cy="1410"/>
          </a:xfrm>
          <a:custGeom>
            <a:avLst/>
            <a:gdLst/>
            <a:ahLst/>
            <a:cxnLst/>
            <a:rect l="0" t="0" r="0" b="0"/>
            <a:pathLst>
              <a:path w="2972" h="1410">
                <a:moveTo>
                  <a:pt x="2972" y="0"/>
                </a:moveTo>
                <a:lnTo>
                  <a:pt x="2273" y="343"/>
                </a:lnTo>
                <a:lnTo>
                  <a:pt x="1549" y="775"/>
                </a:lnTo>
                <a:lnTo>
                  <a:pt x="787" y="1232"/>
                </a:lnTo>
                <a:lnTo>
                  <a:pt x="0" y="141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5" name="Freeform 335"/>
          <p:cNvSpPr/>
          <p:nvPr/>
        </p:nvSpPr>
        <p:spPr>
          <a:xfrm>
            <a:off x="1305737" y="670992"/>
            <a:ext cx="4204" cy="1435"/>
          </a:xfrm>
          <a:custGeom>
            <a:avLst/>
            <a:gdLst/>
            <a:ahLst/>
            <a:cxnLst/>
            <a:rect l="0" t="0" r="0" b="0"/>
            <a:pathLst>
              <a:path w="4204" h="1435">
                <a:moveTo>
                  <a:pt x="4204" y="0"/>
                </a:moveTo>
                <a:lnTo>
                  <a:pt x="3544" y="826"/>
                </a:lnTo>
                <a:lnTo>
                  <a:pt x="3112" y="1169"/>
                </a:lnTo>
                <a:lnTo>
                  <a:pt x="2375" y="1435"/>
                </a:lnTo>
                <a:lnTo>
                  <a:pt x="1283" y="1309"/>
                </a:lnTo>
                <a:lnTo>
                  <a:pt x="0" y="80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6" name="Freeform 336"/>
          <p:cNvSpPr/>
          <p:nvPr/>
        </p:nvSpPr>
        <p:spPr>
          <a:xfrm>
            <a:off x="1299489" y="669951"/>
            <a:ext cx="4089" cy="622"/>
          </a:xfrm>
          <a:custGeom>
            <a:avLst/>
            <a:gdLst/>
            <a:ahLst/>
            <a:cxnLst/>
            <a:rect l="0" t="0" r="0" b="0"/>
            <a:pathLst>
              <a:path w="4089" h="622">
                <a:moveTo>
                  <a:pt x="0" y="267"/>
                </a:moveTo>
                <a:lnTo>
                  <a:pt x="876" y="114"/>
                </a:lnTo>
                <a:lnTo>
                  <a:pt x="1905" y="0"/>
                </a:lnTo>
                <a:lnTo>
                  <a:pt x="2476" y="38"/>
                </a:lnTo>
                <a:lnTo>
                  <a:pt x="3264" y="241"/>
                </a:lnTo>
                <a:lnTo>
                  <a:pt x="4089" y="622"/>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7" name="Freeform 337"/>
          <p:cNvSpPr/>
          <p:nvPr/>
        </p:nvSpPr>
        <p:spPr>
          <a:xfrm>
            <a:off x="1298181" y="670218"/>
            <a:ext cx="1308" cy="469"/>
          </a:xfrm>
          <a:custGeom>
            <a:avLst/>
            <a:gdLst/>
            <a:ahLst/>
            <a:cxnLst/>
            <a:rect l="0" t="0" r="0" b="0"/>
            <a:pathLst>
              <a:path w="1308" h="469">
                <a:moveTo>
                  <a:pt x="1308" y="0"/>
                </a:moveTo>
                <a:lnTo>
                  <a:pt x="622" y="177"/>
                </a:lnTo>
                <a:lnTo>
                  <a:pt x="0" y="46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8" name="Freeform 338"/>
          <p:cNvSpPr/>
          <p:nvPr/>
        </p:nvSpPr>
        <p:spPr>
          <a:xfrm>
            <a:off x="1287995" y="669507"/>
            <a:ext cx="2477" cy="952"/>
          </a:xfrm>
          <a:custGeom>
            <a:avLst/>
            <a:gdLst/>
            <a:ahLst/>
            <a:cxnLst/>
            <a:rect l="0" t="0" r="0" b="0"/>
            <a:pathLst>
              <a:path w="2477" h="952">
                <a:moveTo>
                  <a:pt x="0" y="0"/>
                </a:moveTo>
                <a:lnTo>
                  <a:pt x="2477" y="952"/>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9" name="Freeform 339"/>
          <p:cNvSpPr/>
          <p:nvPr/>
        </p:nvSpPr>
        <p:spPr>
          <a:xfrm>
            <a:off x="1285798" y="668465"/>
            <a:ext cx="2197" cy="1042"/>
          </a:xfrm>
          <a:custGeom>
            <a:avLst/>
            <a:gdLst/>
            <a:ahLst/>
            <a:cxnLst/>
            <a:rect l="0" t="0" r="0" b="0"/>
            <a:pathLst>
              <a:path w="2197" h="1042">
                <a:moveTo>
                  <a:pt x="2197" y="1042"/>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0" name="Freeform 340"/>
          <p:cNvSpPr/>
          <p:nvPr/>
        </p:nvSpPr>
        <p:spPr>
          <a:xfrm>
            <a:off x="1282293" y="666433"/>
            <a:ext cx="1257" cy="470"/>
          </a:xfrm>
          <a:custGeom>
            <a:avLst/>
            <a:gdLst/>
            <a:ahLst/>
            <a:cxnLst/>
            <a:rect l="0" t="0" r="0" b="0"/>
            <a:pathLst>
              <a:path w="1257" h="470">
                <a:moveTo>
                  <a:pt x="0" y="0"/>
                </a:moveTo>
                <a:lnTo>
                  <a:pt x="673" y="216"/>
                </a:lnTo>
                <a:lnTo>
                  <a:pt x="1257" y="47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1" name="Freeform 341"/>
          <p:cNvSpPr/>
          <p:nvPr/>
        </p:nvSpPr>
        <p:spPr>
          <a:xfrm>
            <a:off x="1280299" y="666255"/>
            <a:ext cx="1994" cy="178"/>
          </a:xfrm>
          <a:custGeom>
            <a:avLst/>
            <a:gdLst/>
            <a:ahLst/>
            <a:cxnLst/>
            <a:rect l="0" t="0" r="0" b="0"/>
            <a:pathLst>
              <a:path w="1994" h="178">
                <a:moveTo>
                  <a:pt x="0" y="51"/>
                </a:moveTo>
                <a:lnTo>
                  <a:pt x="483" y="38"/>
                </a:lnTo>
                <a:lnTo>
                  <a:pt x="1219" y="0"/>
                </a:lnTo>
                <a:lnTo>
                  <a:pt x="1727" y="64"/>
                </a:lnTo>
                <a:lnTo>
                  <a:pt x="1994" y="178"/>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42" name="Freeform 342"/>
          <p:cNvSpPr/>
          <p:nvPr/>
        </p:nvSpPr>
        <p:spPr>
          <a:xfrm>
            <a:off x="1276654" y="666116"/>
            <a:ext cx="3099" cy="381"/>
          </a:xfrm>
          <a:custGeom>
            <a:avLst/>
            <a:gdLst/>
            <a:ahLst/>
            <a:cxnLst/>
            <a:rect l="0" t="0" r="0" b="0"/>
            <a:pathLst>
              <a:path w="3099" h="381">
                <a:moveTo>
                  <a:pt x="3099" y="266"/>
                </a:moveTo>
                <a:lnTo>
                  <a:pt x="2350" y="342"/>
                </a:lnTo>
                <a:lnTo>
                  <a:pt x="1931" y="381"/>
                </a:lnTo>
                <a:lnTo>
                  <a:pt x="1435" y="330"/>
                </a:lnTo>
                <a:lnTo>
                  <a:pt x="699" y="203"/>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3" name="Freeform 343"/>
          <p:cNvSpPr/>
          <p:nvPr/>
        </p:nvSpPr>
        <p:spPr>
          <a:xfrm>
            <a:off x="1262806" y="665608"/>
            <a:ext cx="10902" cy="1117"/>
          </a:xfrm>
          <a:custGeom>
            <a:avLst/>
            <a:gdLst/>
            <a:ahLst/>
            <a:cxnLst/>
            <a:rect l="0" t="0" r="0" b="0"/>
            <a:pathLst>
              <a:path w="10902" h="1117">
                <a:moveTo>
                  <a:pt x="10902" y="343"/>
                </a:moveTo>
                <a:lnTo>
                  <a:pt x="8921" y="596"/>
                </a:lnTo>
                <a:lnTo>
                  <a:pt x="7740" y="698"/>
                </a:lnTo>
                <a:lnTo>
                  <a:pt x="7049" y="698"/>
                </a:lnTo>
                <a:lnTo>
                  <a:pt x="6592" y="762"/>
                </a:lnTo>
                <a:lnTo>
                  <a:pt x="5779" y="952"/>
                </a:lnTo>
                <a:lnTo>
                  <a:pt x="5207" y="1015"/>
                </a:lnTo>
                <a:lnTo>
                  <a:pt x="4737" y="1117"/>
                </a:lnTo>
                <a:lnTo>
                  <a:pt x="4001" y="1117"/>
                </a:lnTo>
                <a:lnTo>
                  <a:pt x="3442" y="1092"/>
                </a:lnTo>
                <a:lnTo>
                  <a:pt x="2908" y="1041"/>
                </a:lnTo>
                <a:lnTo>
                  <a:pt x="1994" y="889"/>
                </a:lnTo>
                <a:lnTo>
                  <a:pt x="1054" y="685"/>
                </a:lnTo>
                <a:lnTo>
                  <a:pt x="559" y="457"/>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4" name="Freeform 344"/>
          <p:cNvSpPr/>
          <p:nvPr/>
        </p:nvSpPr>
        <p:spPr>
          <a:xfrm>
            <a:off x="1261587" y="664414"/>
            <a:ext cx="673" cy="660"/>
          </a:xfrm>
          <a:custGeom>
            <a:avLst/>
            <a:gdLst/>
            <a:ahLst/>
            <a:cxnLst/>
            <a:rect l="0" t="0" r="0" b="0"/>
            <a:pathLst>
              <a:path w="673" h="660">
                <a:moveTo>
                  <a:pt x="673" y="660"/>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5" name="Freeform 345"/>
          <p:cNvSpPr/>
          <p:nvPr/>
        </p:nvSpPr>
        <p:spPr>
          <a:xfrm>
            <a:off x="1260675" y="663791"/>
            <a:ext cx="915" cy="635"/>
          </a:xfrm>
          <a:custGeom>
            <a:avLst/>
            <a:gdLst/>
            <a:ahLst/>
            <a:cxnLst/>
            <a:rect l="0" t="0" r="0" b="0"/>
            <a:pathLst>
              <a:path w="915" h="635">
                <a:moveTo>
                  <a:pt x="915" y="635"/>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46" name="Freeform 346"/>
          <p:cNvSpPr/>
          <p:nvPr/>
        </p:nvSpPr>
        <p:spPr>
          <a:xfrm>
            <a:off x="1253502" y="658902"/>
            <a:ext cx="5982" cy="4458"/>
          </a:xfrm>
          <a:custGeom>
            <a:avLst/>
            <a:gdLst/>
            <a:ahLst/>
            <a:cxnLst/>
            <a:rect l="0" t="0" r="0" b="0"/>
            <a:pathLst>
              <a:path w="5982" h="4458">
                <a:moveTo>
                  <a:pt x="5982" y="4458"/>
                </a:moveTo>
                <a:lnTo>
                  <a:pt x="4483" y="4293"/>
                </a:lnTo>
                <a:lnTo>
                  <a:pt x="3607" y="4140"/>
                </a:lnTo>
                <a:lnTo>
                  <a:pt x="2642" y="3975"/>
                </a:lnTo>
                <a:lnTo>
                  <a:pt x="2147" y="3886"/>
                </a:lnTo>
                <a:lnTo>
                  <a:pt x="1524" y="3340"/>
                </a:lnTo>
                <a:lnTo>
                  <a:pt x="1131" y="2730"/>
                </a:lnTo>
                <a:lnTo>
                  <a:pt x="623" y="1626"/>
                </a:lnTo>
                <a:lnTo>
                  <a:pt x="445" y="1257"/>
                </a:lnTo>
                <a:lnTo>
                  <a:pt x="216" y="914"/>
                </a:lnTo>
                <a:lnTo>
                  <a:pt x="76" y="495"/>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7" name="Freeform 347"/>
          <p:cNvSpPr/>
          <p:nvPr/>
        </p:nvSpPr>
        <p:spPr>
          <a:xfrm>
            <a:off x="1253954" y="652654"/>
            <a:ext cx="229" cy="2717"/>
          </a:xfrm>
          <a:custGeom>
            <a:avLst/>
            <a:gdLst/>
            <a:ahLst/>
            <a:cxnLst/>
            <a:rect l="0" t="0" r="0" b="0"/>
            <a:pathLst>
              <a:path w="229" h="2717">
                <a:moveTo>
                  <a:pt x="229" y="2717"/>
                </a:moveTo>
                <a:lnTo>
                  <a:pt x="178" y="2120"/>
                </a:lnTo>
                <a:lnTo>
                  <a:pt x="115" y="1549"/>
                </a:lnTo>
                <a:lnTo>
                  <a:pt x="0" y="406"/>
                </a:lnTo>
                <a:lnTo>
                  <a:pt x="51"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8" name="Freeform 348"/>
          <p:cNvSpPr/>
          <p:nvPr/>
        </p:nvSpPr>
        <p:spPr>
          <a:xfrm>
            <a:off x="1262490" y="635800"/>
            <a:ext cx="190" cy="636"/>
          </a:xfrm>
          <a:custGeom>
            <a:avLst/>
            <a:gdLst/>
            <a:ahLst/>
            <a:cxnLst/>
            <a:rect l="0" t="0" r="0" b="0"/>
            <a:pathLst>
              <a:path w="190" h="636">
                <a:moveTo>
                  <a:pt x="190" y="636"/>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9" name="Freeform 349"/>
          <p:cNvSpPr/>
          <p:nvPr/>
        </p:nvSpPr>
        <p:spPr>
          <a:xfrm>
            <a:off x="1262125" y="634201"/>
            <a:ext cx="369" cy="1599"/>
          </a:xfrm>
          <a:custGeom>
            <a:avLst/>
            <a:gdLst/>
            <a:ahLst/>
            <a:cxnLst/>
            <a:rect l="0" t="0" r="0" b="0"/>
            <a:pathLst>
              <a:path w="369" h="1599">
                <a:moveTo>
                  <a:pt x="369" y="1599"/>
                </a:moveTo>
                <a:lnTo>
                  <a:pt x="229" y="1193"/>
                </a:lnTo>
                <a:lnTo>
                  <a:pt x="13" y="456"/>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50" name="Freeform 350"/>
          <p:cNvSpPr/>
          <p:nvPr/>
        </p:nvSpPr>
        <p:spPr>
          <a:xfrm>
            <a:off x="1263479" y="631559"/>
            <a:ext cx="496" cy="1282"/>
          </a:xfrm>
          <a:custGeom>
            <a:avLst/>
            <a:gdLst/>
            <a:ahLst/>
            <a:cxnLst/>
            <a:rect l="0" t="0" r="0" b="0"/>
            <a:pathLst>
              <a:path w="496" h="1282">
                <a:moveTo>
                  <a:pt x="496" y="0"/>
                </a:moveTo>
                <a:lnTo>
                  <a:pt x="445" y="406"/>
                </a:lnTo>
                <a:lnTo>
                  <a:pt x="369" y="901"/>
                </a:lnTo>
                <a:lnTo>
                  <a:pt x="0" y="1282"/>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51" name="Freeform 351"/>
          <p:cNvSpPr/>
          <p:nvPr/>
        </p:nvSpPr>
        <p:spPr>
          <a:xfrm>
            <a:off x="1263445" y="621234"/>
            <a:ext cx="610" cy="1054"/>
          </a:xfrm>
          <a:custGeom>
            <a:avLst/>
            <a:gdLst/>
            <a:ahLst/>
            <a:cxnLst/>
            <a:rect l="0" t="0" r="0" b="0"/>
            <a:pathLst>
              <a:path w="610" h="1054">
                <a:moveTo>
                  <a:pt x="0" y="0"/>
                </a:moveTo>
                <a:lnTo>
                  <a:pt x="165" y="190"/>
                </a:lnTo>
                <a:lnTo>
                  <a:pt x="470" y="660"/>
                </a:lnTo>
                <a:lnTo>
                  <a:pt x="610" y="1054"/>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52" name="Freeform 352"/>
          <p:cNvSpPr/>
          <p:nvPr/>
        </p:nvSpPr>
        <p:spPr>
          <a:xfrm>
            <a:off x="1261995" y="616103"/>
            <a:ext cx="419" cy="1118"/>
          </a:xfrm>
          <a:custGeom>
            <a:avLst/>
            <a:gdLst/>
            <a:ahLst/>
            <a:cxnLst/>
            <a:rect l="0" t="0" r="0" b="0"/>
            <a:pathLst>
              <a:path w="419" h="1118">
                <a:moveTo>
                  <a:pt x="0" y="0"/>
                </a:moveTo>
                <a:lnTo>
                  <a:pt x="266" y="597"/>
                </a:lnTo>
                <a:lnTo>
                  <a:pt x="419" y="1118"/>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53" name="Freeform 353"/>
          <p:cNvSpPr/>
          <p:nvPr/>
        </p:nvSpPr>
        <p:spPr>
          <a:xfrm>
            <a:off x="1256475" y="608420"/>
            <a:ext cx="5347" cy="7315"/>
          </a:xfrm>
          <a:custGeom>
            <a:avLst/>
            <a:gdLst/>
            <a:ahLst/>
            <a:cxnLst/>
            <a:rect l="0" t="0" r="0" b="0"/>
            <a:pathLst>
              <a:path w="5347" h="7315">
                <a:moveTo>
                  <a:pt x="0" y="0"/>
                </a:moveTo>
                <a:lnTo>
                  <a:pt x="432" y="190"/>
                </a:lnTo>
                <a:lnTo>
                  <a:pt x="1029" y="546"/>
                </a:lnTo>
                <a:lnTo>
                  <a:pt x="1308" y="774"/>
                </a:lnTo>
                <a:lnTo>
                  <a:pt x="1524" y="1041"/>
                </a:lnTo>
                <a:lnTo>
                  <a:pt x="1893" y="1777"/>
                </a:lnTo>
                <a:lnTo>
                  <a:pt x="1994" y="1993"/>
                </a:lnTo>
                <a:lnTo>
                  <a:pt x="2235" y="2285"/>
                </a:lnTo>
                <a:lnTo>
                  <a:pt x="2794" y="3022"/>
                </a:lnTo>
                <a:lnTo>
                  <a:pt x="3632" y="4521"/>
                </a:lnTo>
                <a:lnTo>
                  <a:pt x="3886" y="4914"/>
                </a:lnTo>
                <a:lnTo>
                  <a:pt x="4255" y="5257"/>
                </a:lnTo>
                <a:lnTo>
                  <a:pt x="4471" y="5587"/>
                </a:lnTo>
                <a:lnTo>
                  <a:pt x="4648" y="5740"/>
                </a:lnTo>
                <a:lnTo>
                  <a:pt x="4928" y="6146"/>
                </a:lnTo>
                <a:lnTo>
                  <a:pt x="5220" y="6896"/>
                </a:lnTo>
                <a:lnTo>
                  <a:pt x="5347" y="7315"/>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54" name="Picture 354"/>
          <p:cNvPicPr>
            <a:picLocks noChangeArrowheads="1"/>
          </p:cNvPicPr>
          <p:nvPr/>
        </p:nvPicPr>
        <p:blipFill>
          <a:blip r:embed="rId58" cstate="screen">
            <a:extLst>
              <a:ext uri="{28A0092B-C50C-407E-A947-70E740481C1C}">
                <a14:useLocalDpi xmlns:a14="http://schemas.microsoft.com/office/drawing/2010/main" xmlns="" val="0"/>
              </a:ext>
            </a:extLst>
          </a:blip>
          <a:srcRect/>
          <a:stretch>
            <a:fillRect/>
          </a:stretch>
        </p:blipFill>
        <p:spPr>
          <a:xfrm>
            <a:off x="1205793" y="487325"/>
            <a:ext cx="251023" cy="211962"/>
          </a:xfrm>
          <a:prstGeom prst="rect">
            <a:avLst/>
          </a:prstGeom>
          <a:noFill/>
        </p:spPr>
      </p:pic>
      <p:sp>
        <p:nvSpPr>
          <p:cNvPr id="355" name="Freeform 355"/>
          <p:cNvSpPr/>
          <p:nvPr/>
        </p:nvSpPr>
        <p:spPr>
          <a:xfrm>
            <a:off x="1249163" y="608686"/>
            <a:ext cx="6299" cy="5004"/>
          </a:xfrm>
          <a:custGeom>
            <a:avLst/>
            <a:gdLst/>
            <a:ahLst/>
            <a:cxnLst/>
            <a:rect l="0" t="0" r="0" b="0"/>
            <a:pathLst>
              <a:path w="6299" h="5004">
                <a:moveTo>
                  <a:pt x="6299" y="0"/>
                </a:moveTo>
                <a:lnTo>
                  <a:pt x="5702" y="699"/>
                </a:lnTo>
                <a:lnTo>
                  <a:pt x="5156" y="2185"/>
                </a:lnTo>
                <a:lnTo>
                  <a:pt x="5245" y="3290"/>
                </a:lnTo>
                <a:lnTo>
                  <a:pt x="5359" y="4204"/>
                </a:lnTo>
                <a:lnTo>
                  <a:pt x="5194" y="4775"/>
                </a:lnTo>
                <a:lnTo>
                  <a:pt x="4737" y="5004"/>
                </a:lnTo>
                <a:lnTo>
                  <a:pt x="4191" y="4775"/>
                </a:lnTo>
                <a:lnTo>
                  <a:pt x="3606" y="4585"/>
                </a:lnTo>
                <a:lnTo>
                  <a:pt x="3060" y="4496"/>
                </a:lnTo>
                <a:lnTo>
                  <a:pt x="2387" y="4445"/>
                </a:lnTo>
                <a:lnTo>
                  <a:pt x="1765" y="4191"/>
                </a:lnTo>
                <a:lnTo>
                  <a:pt x="978" y="4293"/>
                </a:lnTo>
                <a:lnTo>
                  <a:pt x="558" y="4331"/>
                </a:lnTo>
                <a:lnTo>
                  <a:pt x="0" y="436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56" name="Picture 356"/>
          <p:cNvPicPr>
            <a:picLocks noChangeArrowheads="1"/>
          </p:cNvPicPr>
          <p:nvPr/>
        </p:nvPicPr>
        <p:blipFill>
          <a:blip r:embed="rId59" cstate="screen">
            <a:extLst>
              <a:ext uri="{28A0092B-C50C-407E-A947-70E740481C1C}">
                <a14:useLocalDpi xmlns:a14="http://schemas.microsoft.com/office/drawing/2010/main" xmlns="" val="0"/>
              </a:ext>
            </a:extLst>
          </a:blip>
          <a:srcRect/>
          <a:stretch>
            <a:fillRect/>
          </a:stretch>
        </p:blipFill>
        <p:spPr>
          <a:xfrm>
            <a:off x="1166091" y="573774"/>
            <a:ext cx="117894" cy="68909"/>
          </a:xfrm>
          <a:prstGeom prst="rect">
            <a:avLst/>
          </a:prstGeom>
          <a:noFill/>
        </p:spPr>
      </p:pic>
      <p:sp>
        <p:nvSpPr>
          <p:cNvPr id="357" name="Freeform 357"/>
          <p:cNvSpPr/>
          <p:nvPr/>
        </p:nvSpPr>
        <p:spPr>
          <a:xfrm>
            <a:off x="1186408" y="603847"/>
            <a:ext cx="7188" cy="5614"/>
          </a:xfrm>
          <a:custGeom>
            <a:avLst/>
            <a:gdLst/>
            <a:ahLst/>
            <a:cxnLst/>
            <a:rect l="0" t="0" r="0" b="0"/>
            <a:pathLst>
              <a:path w="7188" h="5614">
                <a:moveTo>
                  <a:pt x="7188" y="0"/>
                </a:moveTo>
                <a:lnTo>
                  <a:pt x="6922" y="331"/>
                </a:lnTo>
                <a:lnTo>
                  <a:pt x="6375" y="1398"/>
                </a:lnTo>
                <a:lnTo>
                  <a:pt x="5893" y="2490"/>
                </a:lnTo>
                <a:lnTo>
                  <a:pt x="5486" y="3556"/>
                </a:lnTo>
                <a:lnTo>
                  <a:pt x="4940" y="4573"/>
                </a:lnTo>
                <a:lnTo>
                  <a:pt x="4178" y="5296"/>
                </a:lnTo>
                <a:lnTo>
                  <a:pt x="3429" y="5614"/>
                </a:lnTo>
                <a:lnTo>
                  <a:pt x="2718" y="5563"/>
                </a:lnTo>
                <a:lnTo>
                  <a:pt x="2045" y="5322"/>
                </a:lnTo>
                <a:lnTo>
                  <a:pt x="1219" y="4992"/>
                </a:lnTo>
                <a:lnTo>
                  <a:pt x="673" y="4814"/>
                </a:lnTo>
                <a:lnTo>
                  <a:pt x="394" y="4649"/>
                </a:lnTo>
                <a:lnTo>
                  <a:pt x="0" y="4496"/>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58" name="Freeform 358"/>
          <p:cNvSpPr/>
          <p:nvPr/>
        </p:nvSpPr>
        <p:spPr>
          <a:xfrm>
            <a:off x="1184730" y="607238"/>
            <a:ext cx="978" cy="610"/>
          </a:xfrm>
          <a:custGeom>
            <a:avLst/>
            <a:gdLst/>
            <a:ahLst/>
            <a:cxnLst/>
            <a:rect l="0" t="0" r="0" b="0"/>
            <a:pathLst>
              <a:path w="978" h="610">
                <a:moveTo>
                  <a:pt x="978" y="610"/>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59" name="Freeform 359"/>
          <p:cNvSpPr/>
          <p:nvPr/>
        </p:nvSpPr>
        <p:spPr>
          <a:xfrm>
            <a:off x="1185711" y="607848"/>
            <a:ext cx="698" cy="495"/>
          </a:xfrm>
          <a:custGeom>
            <a:avLst/>
            <a:gdLst/>
            <a:ahLst/>
            <a:cxnLst/>
            <a:rect l="0" t="0" r="0" b="0"/>
            <a:pathLst>
              <a:path w="698" h="495">
                <a:moveTo>
                  <a:pt x="698" y="495"/>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60" name="Freeform 360"/>
          <p:cNvSpPr/>
          <p:nvPr/>
        </p:nvSpPr>
        <p:spPr>
          <a:xfrm>
            <a:off x="1183697" y="606705"/>
            <a:ext cx="1028" cy="533"/>
          </a:xfrm>
          <a:custGeom>
            <a:avLst/>
            <a:gdLst/>
            <a:ahLst/>
            <a:cxnLst/>
            <a:rect l="0" t="0" r="0" b="0"/>
            <a:pathLst>
              <a:path w="1028" h="533">
                <a:moveTo>
                  <a:pt x="1028" y="533"/>
                </a:moveTo>
                <a:lnTo>
                  <a:pt x="406" y="190"/>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61" name="Picture 361"/>
          <p:cNvPicPr>
            <a:picLocks noChangeArrowheads="1"/>
          </p:cNvPicPr>
          <p:nvPr/>
        </p:nvPicPr>
        <p:blipFill>
          <a:blip r:embed="rId60" cstate="screen">
            <a:extLst>
              <a:ext uri="{28A0092B-C50C-407E-A947-70E740481C1C}">
                <a14:useLocalDpi xmlns:a14="http://schemas.microsoft.com/office/drawing/2010/main" xmlns="" val="0"/>
              </a:ext>
            </a:extLst>
          </a:blip>
          <a:srcRect/>
          <a:stretch>
            <a:fillRect/>
          </a:stretch>
        </p:blipFill>
        <p:spPr>
          <a:xfrm>
            <a:off x="1154449" y="577737"/>
            <a:ext cx="56756" cy="56476"/>
          </a:xfrm>
          <a:prstGeom prst="rect">
            <a:avLst/>
          </a:prstGeom>
          <a:noFill/>
        </p:spPr>
      </p:pic>
      <p:sp>
        <p:nvSpPr>
          <p:cNvPr id="362" name="Freeform 362"/>
          <p:cNvSpPr/>
          <p:nvPr/>
        </p:nvSpPr>
        <p:spPr>
          <a:xfrm>
            <a:off x="1181480" y="605117"/>
            <a:ext cx="470" cy="128"/>
          </a:xfrm>
          <a:custGeom>
            <a:avLst/>
            <a:gdLst/>
            <a:ahLst/>
            <a:cxnLst/>
            <a:rect l="0" t="0" r="0" b="0"/>
            <a:pathLst>
              <a:path w="470" h="128">
                <a:moveTo>
                  <a:pt x="470" y="128"/>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63" name="Freeform 363"/>
          <p:cNvSpPr/>
          <p:nvPr/>
        </p:nvSpPr>
        <p:spPr>
          <a:xfrm>
            <a:off x="1171187" y="607784"/>
            <a:ext cx="4496" cy="1169"/>
          </a:xfrm>
          <a:custGeom>
            <a:avLst/>
            <a:gdLst/>
            <a:ahLst/>
            <a:cxnLst/>
            <a:rect l="0" t="0" r="0" b="0"/>
            <a:pathLst>
              <a:path w="4496" h="1169">
                <a:moveTo>
                  <a:pt x="4496" y="0"/>
                </a:moveTo>
                <a:lnTo>
                  <a:pt x="3721" y="293"/>
                </a:lnTo>
                <a:lnTo>
                  <a:pt x="2908" y="572"/>
                </a:lnTo>
                <a:lnTo>
                  <a:pt x="2019" y="712"/>
                </a:lnTo>
                <a:lnTo>
                  <a:pt x="1321" y="864"/>
                </a:lnTo>
                <a:lnTo>
                  <a:pt x="597" y="1017"/>
                </a:lnTo>
                <a:lnTo>
                  <a:pt x="0" y="1169"/>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64" name="Freeform 364"/>
          <p:cNvSpPr/>
          <p:nvPr/>
        </p:nvSpPr>
        <p:spPr>
          <a:xfrm>
            <a:off x="1175683" y="605206"/>
            <a:ext cx="5067" cy="2578"/>
          </a:xfrm>
          <a:custGeom>
            <a:avLst/>
            <a:gdLst/>
            <a:ahLst/>
            <a:cxnLst/>
            <a:rect l="0" t="0" r="0" b="0"/>
            <a:pathLst>
              <a:path w="5067" h="2578">
                <a:moveTo>
                  <a:pt x="0" y="2578"/>
                </a:moveTo>
                <a:lnTo>
                  <a:pt x="394" y="2362"/>
                </a:lnTo>
                <a:lnTo>
                  <a:pt x="2235" y="1372"/>
                </a:lnTo>
                <a:lnTo>
                  <a:pt x="506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65" name="Picture 365"/>
          <p:cNvPicPr>
            <a:picLocks noChangeArrowheads="1"/>
          </p:cNvPicPr>
          <p:nvPr/>
        </p:nvPicPr>
        <p:blipFill>
          <a:blip r:embed="rId61" cstate="screen">
            <a:extLst>
              <a:ext uri="{28A0092B-C50C-407E-A947-70E740481C1C}">
                <a14:useLocalDpi xmlns:a14="http://schemas.microsoft.com/office/drawing/2010/main" xmlns="" val="0"/>
              </a:ext>
            </a:extLst>
          </a:blip>
          <a:srcRect/>
          <a:stretch>
            <a:fillRect/>
          </a:stretch>
        </p:blipFill>
        <p:spPr>
          <a:xfrm>
            <a:off x="1117600" y="578270"/>
            <a:ext cx="76200" cy="69430"/>
          </a:xfrm>
          <a:prstGeom prst="rect">
            <a:avLst/>
          </a:prstGeom>
          <a:noFill/>
        </p:spPr>
      </p:pic>
      <p:sp>
        <p:nvSpPr>
          <p:cNvPr id="366" name="Freeform 366"/>
          <p:cNvSpPr/>
          <p:nvPr/>
        </p:nvSpPr>
        <p:spPr>
          <a:xfrm>
            <a:off x="1151064" y="605067"/>
            <a:ext cx="2921" cy="698"/>
          </a:xfrm>
          <a:custGeom>
            <a:avLst/>
            <a:gdLst/>
            <a:ahLst/>
            <a:cxnLst/>
            <a:rect l="0" t="0" r="0" b="0"/>
            <a:pathLst>
              <a:path w="2921" h="698">
                <a:moveTo>
                  <a:pt x="0" y="0"/>
                </a:moveTo>
                <a:lnTo>
                  <a:pt x="1257" y="228"/>
                </a:lnTo>
                <a:lnTo>
                  <a:pt x="2515" y="495"/>
                </a:lnTo>
                <a:lnTo>
                  <a:pt x="2921" y="698"/>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67" name="Freeform 367"/>
          <p:cNvSpPr/>
          <p:nvPr/>
        </p:nvSpPr>
        <p:spPr>
          <a:xfrm>
            <a:off x="1148511" y="604305"/>
            <a:ext cx="1867" cy="546"/>
          </a:xfrm>
          <a:custGeom>
            <a:avLst/>
            <a:gdLst/>
            <a:ahLst/>
            <a:cxnLst/>
            <a:rect l="0" t="0" r="0" b="0"/>
            <a:pathLst>
              <a:path w="1867" h="546">
                <a:moveTo>
                  <a:pt x="1867" y="546"/>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68" name="Freeform 368"/>
          <p:cNvSpPr/>
          <p:nvPr/>
        </p:nvSpPr>
        <p:spPr>
          <a:xfrm>
            <a:off x="1150378" y="604851"/>
            <a:ext cx="686" cy="216"/>
          </a:xfrm>
          <a:custGeom>
            <a:avLst/>
            <a:gdLst/>
            <a:ahLst/>
            <a:cxnLst/>
            <a:rect l="0" t="0" r="0" b="0"/>
            <a:pathLst>
              <a:path w="686" h="216">
                <a:moveTo>
                  <a:pt x="686" y="216"/>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69" name="Freeform 369"/>
          <p:cNvSpPr/>
          <p:nvPr/>
        </p:nvSpPr>
        <p:spPr>
          <a:xfrm>
            <a:off x="1144189" y="602793"/>
            <a:ext cx="4318" cy="1512"/>
          </a:xfrm>
          <a:custGeom>
            <a:avLst/>
            <a:gdLst/>
            <a:ahLst/>
            <a:cxnLst/>
            <a:rect l="0" t="0" r="0" b="0"/>
            <a:pathLst>
              <a:path w="4318" h="1512">
                <a:moveTo>
                  <a:pt x="4318" y="1512"/>
                </a:moveTo>
                <a:lnTo>
                  <a:pt x="3150" y="1143"/>
                </a:lnTo>
                <a:lnTo>
                  <a:pt x="1969" y="801"/>
                </a:lnTo>
                <a:lnTo>
                  <a:pt x="1232" y="534"/>
                </a:lnTo>
                <a:lnTo>
                  <a:pt x="953" y="470"/>
                </a:lnTo>
                <a:lnTo>
                  <a:pt x="610" y="343"/>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70" name="Freeform 370"/>
          <p:cNvSpPr/>
          <p:nvPr/>
        </p:nvSpPr>
        <p:spPr>
          <a:xfrm>
            <a:off x="1143187" y="602374"/>
            <a:ext cx="1080" cy="419"/>
          </a:xfrm>
          <a:custGeom>
            <a:avLst/>
            <a:gdLst/>
            <a:ahLst/>
            <a:cxnLst/>
            <a:rect l="0" t="0" r="0" b="0"/>
            <a:pathLst>
              <a:path w="1080" h="419">
                <a:moveTo>
                  <a:pt x="1080" y="419"/>
                </a:moveTo>
                <a:lnTo>
                  <a:pt x="547" y="165"/>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71" name="Freeform 371"/>
          <p:cNvSpPr/>
          <p:nvPr/>
        </p:nvSpPr>
        <p:spPr>
          <a:xfrm>
            <a:off x="1141604" y="602044"/>
            <a:ext cx="1587" cy="330"/>
          </a:xfrm>
          <a:custGeom>
            <a:avLst/>
            <a:gdLst/>
            <a:ahLst/>
            <a:cxnLst/>
            <a:rect l="0" t="0" r="0" b="0"/>
            <a:pathLst>
              <a:path w="1587" h="330">
                <a:moveTo>
                  <a:pt x="1587" y="330"/>
                </a:moveTo>
                <a:lnTo>
                  <a:pt x="851" y="140"/>
                </a:lnTo>
                <a:lnTo>
                  <a:pt x="508" y="76"/>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72" name="Freeform 372"/>
          <p:cNvSpPr/>
          <p:nvPr/>
        </p:nvSpPr>
        <p:spPr>
          <a:xfrm>
            <a:off x="1140179" y="601295"/>
            <a:ext cx="1422" cy="749"/>
          </a:xfrm>
          <a:custGeom>
            <a:avLst/>
            <a:gdLst/>
            <a:ahLst/>
            <a:cxnLst/>
            <a:rect l="0" t="0" r="0" b="0"/>
            <a:pathLst>
              <a:path w="1422" h="749">
                <a:moveTo>
                  <a:pt x="1422" y="749"/>
                </a:moveTo>
                <a:lnTo>
                  <a:pt x="1016" y="673"/>
                </a:lnTo>
                <a:lnTo>
                  <a:pt x="673" y="520"/>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73" name="Freeform 373"/>
          <p:cNvSpPr/>
          <p:nvPr/>
        </p:nvSpPr>
        <p:spPr>
          <a:xfrm>
            <a:off x="1133525" y="596697"/>
            <a:ext cx="2350" cy="1664"/>
          </a:xfrm>
          <a:custGeom>
            <a:avLst/>
            <a:gdLst/>
            <a:ahLst/>
            <a:cxnLst/>
            <a:rect l="0" t="0" r="0" b="0"/>
            <a:pathLst>
              <a:path w="2350" h="1664">
                <a:moveTo>
                  <a:pt x="0" y="0"/>
                </a:moveTo>
                <a:lnTo>
                  <a:pt x="2350" y="1664"/>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74" name="Freeform 374"/>
          <p:cNvSpPr/>
          <p:nvPr/>
        </p:nvSpPr>
        <p:spPr>
          <a:xfrm>
            <a:off x="1119487" y="591947"/>
            <a:ext cx="5385" cy="2045"/>
          </a:xfrm>
          <a:custGeom>
            <a:avLst/>
            <a:gdLst/>
            <a:ahLst/>
            <a:cxnLst/>
            <a:rect l="0" t="0" r="0" b="0"/>
            <a:pathLst>
              <a:path w="5385" h="2045">
                <a:moveTo>
                  <a:pt x="5385" y="623"/>
                </a:moveTo>
                <a:lnTo>
                  <a:pt x="4445" y="1055"/>
                </a:lnTo>
                <a:lnTo>
                  <a:pt x="3721" y="1321"/>
                </a:lnTo>
                <a:lnTo>
                  <a:pt x="3264" y="1525"/>
                </a:lnTo>
                <a:lnTo>
                  <a:pt x="2921" y="1715"/>
                </a:lnTo>
                <a:lnTo>
                  <a:pt x="2362" y="1969"/>
                </a:lnTo>
                <a:lnTo>
                  <a:pt x="1562" y="2045"/>
                </a:lnTo>
                <a:lnTo>
                  <a:pt x="1206" y="2007"/>
                </a:lnTo>
                <a:lnTo>
                  <a:pt x="736" y="1778"/>
                </a:lnTo>
                <a:lnTo>
                  <a:pt x="228" y="979"/>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75" name="Freeform 375"/>
          <p:cNvSpPr/>
          <p:nvPr/>
        </p:nvSpPr>
        <p:spPr>
          <a:xfrm>
            <a:off x="1119498" y="588734"/>
            <a:ext cx="445" cy="2655"/>
          </a:xfrm>
          <a:custGeom>
            <a:avLst/>
            <a:gdLst/>
            <a:ahLst/>
            <a:cxnLst/>
            <a:rect l="0" t="0" r="0" b="0"/>
            <a:pathLst>
              <a:path w="445" h="2655">
                <a:moveTo>
                  <a:pt x="432" y="0"/>
                </a:moveTo>
                <a:lnTo>
                  <a:pt x="445" y="775"/>
                </a:lnTo>
                <a:lnTo>
                  <a:pt x="254" y="1664"/>
                </a:lnTo>
                <a:lnTo>
                  <a:pt x="0" y="2655"/>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76" name="Freeform 376"/>
          <p:cNvSpPr/>
          <p:nvPr/>
        </p:nvSpPr>
        <p:spPr>
          <a:xfrm>
            <a:off x="1119714" y="586360"/>
            <a:ext cx="216" cy="2374"/>
          </a:xfrm>
          <a:custGeom>
            <a:avLst/>
            <a:gdLst/>
            <a:ahLst/>
            <a:cxnLst/>
            <a:rect l="0" t="0" r="0" b="0"/>
            <a:pathLst>
              <a:path w="216" h="2374">
                <a:moveTo>
                  <a:pt x="216" y="2374"/>
                </a:moveTo>
                <a:lnTo>
                  <a:pt x="191" y="1803"/>
                </a:lnTo>
                <a:lnTo>
                  <a:pt x="127" y="1130"/>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77" name="Freeform 377"/>
          <p:cNvSpPr/>
          <p:nvPr/>
        </p:nvSpPr>
        <p:spPr>
          <a:xfrm>
            <a:off x="1119505" y="585724"/>
            <a:ext cx="190" cy="826"/>
          </a:xfrm>
          <a:custGeom>
            <a:avLst/>
            <a:gdLst/>
            <a:ahLst/>
            <a:cxnLst/>
            <a:rect l="0" t="0" r="0" b="0"/>
            <a:pathLst>
              <a:path w="190" h="826">
                <a:moveTo>
                  <a:pt x="190" y="826"/>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78" name="Freeform 378"/>
          <p:cNvSpPr/>
          <p:nvPr/>
        </p:nvSpPr>
        <p:spPr>
          <a:xfrm>
            <a:off x="1115293" y="579070"/>
            <a:ext cx="3670" cy="5981"/>
          </a:xfrm>
          <a:custGeom>
            <a:avLst/>
            <a:gdLst/>
            <a:ahLst/>
            <a:cxnLst/>
            <a:rect l="0" t="0" r="0" b="0"/>
            <a:pathLst>
              <a:path w="3670" h="5981">
                <a:moveTo>
                  <a:pt x="3670" y="5981"/>
                </a:moveTo>
                <a:lnTo>
                  <a:pt x="3213" y="5613"/>
                </a:lnTo>
                <a:lnTo>
                  <a:pt x="2807" y="5283"/>
                </a:lnTo>
                <a:lnTo>
                  <a:pt x="2083" y="4203"/>
                </a:lnTo>
                <a:lnTo>
                  <a:pt x="1626" y="3314"/>
                </a:lnTo>
                <a:lnTo>
                  <a:pt x="991" y="1892"/>
                </a:lnTo>
                <a:lnTo>
                  <a:pt x="229" y="432"/>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79" name="Freeform 379"/>
          <p:cNvSpPr/>
          <p:nvPr/>
        </p:nvSpPr>
        <p:spPr>
          <a:xfrm>
            <a:off x="1114129" y="575615"/>
            <a:ext cx="609" cy="2413"/>
          </a:xfrm>
          <a:custGeom>
            <a:avLst/>
            <a:gdLst/>
            <a:ahLst/>
            <a:cxnLst/>
            <a:rect l="0" t="0" r="0" b="0"/>
            <a:pathLst>
              <a:path w="609" h="2413">
                <a:moveTo>
                  <a:pt x="609" y="2413"/>
                </a:moveTo>
                <a:lnTo>
                  <a:pt x="203" y="1575"/>
                </a:lnTo>
                <a:lnTo>
                  <a:pt x="38" y="1004"/>
                </a:lnTo>
                <a:lnTo>
                  <a:pt x="0" y="419"/>
                </a:lnTo>
                <a:lnTo>
                  <a:pt x="5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80" name="Picture 380"/>
          <p:cNvPicPr>
            <a:picLocks noChangeArrowheads="1"/>
          </p:cNvPicPr>
          <p:nvPr/>
        </p:nvPicPr>
        <p:blipFill>
          <a:blip r:embed="rId62" cstate="screen">
            <a:extLst>
              <a:ext uri="{28A0092B-C50C-407E-A947-70E740481C1C}">
                <a14:useLocalDpi xmlns:a14="http://schemas.microsoft.com/office/drawing/2010/main" xmlns="" val="0"/>
              </a:ext>
            </a:extLst>
          </a:blip>
          <a:srcRect/>
          <a:stretch>
            <a:fillRect/>
          </a:stretch>
        </p:blipFill>
        <p:spPr>
          <a:xfrm>
            <a:off x="1083680" y="540817"/>
            <a:ext cx="84010" cy="87985"/>
          </a:xfrm>
          <a:prstGeom prst="rect">
            <a:avLst/>
          </a:prstGeom>
          <a:noFill/>
        </p:spPr>
      </p:pic>
      <p:sp>
        <p:nvSpPr>
          <p:cNvPr id="381" name="Freeform 381"/>
          <p:cNvSpPr/>
          <p:nvPr/>
        </p:nvSpPr>
        <p:spPr>
          <a:xfrm>
            <a:off x="1111760" y="569646"/>
            <a:ext cx="140" cy="572"/>
          </a:xfrm>
          <a:custGeom>
            <a:avLst/>
            <a:gdLst/>
            <a:ahLst/>
            <a:cxnLst/>
            <a:rect l="0" t="0" r="0" b="0"/>
            <a:pathLst>
              <a:path w="140" h="572">
                <a:moveTo>
                  <a:pt x="140" y="572"/>
                </a:moveTo>
                <a:lnTo>
                  <a:pt x="0"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82" name="Freeform 382"/>
          <p:cNvSpPr/>
          <p:nvPr/>
        </p:nvSpPr>
        <p:spPr>
          <a:xfrm>
            <a:off x="1109799" y="564655"/>
            <a:ext cx="1384" cy="3670"/>
          </a:xfrm>
          <a:custGeom>
            <a:avLst/>
            <a:gdLst/>
            <a:ahLst/>
            <a:cxnLst/>
            <a:rect l="0" t="0" r="0" b="0"/>
            <a:pathLst>
              <a:path w="1384" h="3670">
                <a:moveTo>
                  <a:pt x="1384" y="3670"/>
                </a:moveTo>
                <a:lnTo>
                  <a:pt x="838" y="2985"/>
                </a:lnTo>
                <a:lnTo>
                  <a:pt x="521" y="2578"/>
                </a:lnTo>
                <a:lnTo>
                  <a:pt x="292" y="2159"/>
                </a:lnTo>
                <a:lnTo>
                  <a:pt x="153" y="1753"/>
                </a:lnTo>
                <a:lnTo>
                  <a:pt x="0" y="1257"/>
                </a:lnTo>
                <a:lnTo>
                  <a:pt x="26" y="673"/>
                </a:lnTo>
                <a:lnTo>
                  <a:pt x="267"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83" name="Freeform 383"/>
          <p:cNvSpPr/>
          <p:nvPr/>
        </p:nvSpPr>
        <p:spPr>
          <a:xfrm>
            <a:off x="1110030" y="563334"/>
            <a:ext cx="140" cy="1398"/>
          </a:xfrm>
          <a:custGeom>
            <a:avLst/>
            <a:gdLst/>
            <a:ahLst/>
            <a:cxnLst/>
            <a:rect l="0" t="0" r="0" b="0"/>
            <a:pathLst>
              <a:path w="140" h="1398">
                <a:moveTo>
                  <a:pt x="140" y="0"/>
                </a:moveTo>
                <a:lnTo>
                  <a:pt x="51" y="1156"/>
                </a:lnTo>
                <a:lnTo>
                  <a:pt x="0" y="1398"/>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84" name="Freeform 384"/>
          <p:cNvSpPr/>
          <p:nvPr/>
        </p:nvSpPr>
        <p:spPr>
          <a:xfrm>
            <a:off x="1109718" y="560401"/>
            <a:ext cx="457" cy="2933"/>
          </a:xfrm>
          <a:custGeom>
            <a:avLst/>
            <a:gdLst/>
            <a:ahLst/>
            <a:cxnLst/>
            <a:rect l="0" t="0" r="0" b="0"/>
            <a:pathLst>
              <a:path w="457" h="2933">
                <a:moveTo>
                  <a:pt x="0" y="0"/>
                </a:moveTo>
                <a:lnTo>
                  <a:pt x="254" y="889"/>
                </a:lnTo>
                <a:lnTo>
                  <a:pt x="457" y="2933"/>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85" name="Freeform 385"/>
          <p:cNvSpPr/>
          <p:nvPr/>
        </p:nvSpPr>
        <p:spPr>
          <a:xfrm>
            <a:off x="1109362" y="558483"/>
            <a:ext cx="356" cy="1918"/>
          </a:xfrm>
          <a:custGeom>
            <a:avLst/>
            <a:gdLst/>
            <a:ahLst/>
            <a:cxnLst/>
            <a:rect l="0" t="0" r="0" b="0"/>
            <a:pathLst>
              <a:path w="356" h="1918">
                <a:moveTo>
                  <a:pt x="356" y="1918"/>
                </a:moveTo>
                <a:lnTo>
                  <a:pt x="140" y="1486"/>
                </a:lnTo>
                <a:lnTo>
                  <a:pt x="0" y="686"/>
                </a:lnTo>
                <a:lnTo>
                  <a:pt x="2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86" name="Freeform 386"/>
          <p:cNvSpPr/>
          <p:nvPr/>
        </p:nvSpPr>
        <p:spPr>
          <a:xfrm>
            <a:off x="1109390" y="556337"/>
            <a:ext cx="546" cy="2146"/>
          </a:xfrm>
          <a:custGeom>
            <a:avLst/>
            <a:gdLst/>
            <a:ahLst/>
            <a:cxnLst/>
            <a:rect l="0" t="0" r="0" b="0"/>
            <a:pathLst>
              <a:path w="546" h="2146">
                <a:moveTo>
                  <a:pt x="0" y="2146"/>
                </a:moveTo>
                <a:lnTo>
                  <a:pt x="140" y="1257"/>
                </a:lnTo>
                <a:lnTo>
                  <a:pt x="292" y="431"/>
                </a:lnTo>
                <a:lnTo>
                  <a:pt x="54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87" name="Freeform 387"/>
          <p:cNvSpPr/>
          <p:nvPr/>
        </p:nvSpPr>
        <p:spPr>
          <a:xfrm>
            <a:off x="1110247" y="555410"/>
            <a:ext cx="978" cy="634"/>
          </a:xfrm>
          <a:custGeom>
            <a:avLst/>
            <a:gdLst/>
            <a:ahLst/>
            <a:cxnLst/>
            <a:rect l="0" t="0" r="0" b="0"/>
            <a:pathLst>
              <a:path w="978" h="634">
                <a:moveTo>
                  <a:pt x="0" y="634"/>
                </a:moveTo>
                <a:lnTo>
                  <a:pt x="978" y="0"/>
                </a:lnTo>
              </a:path>
            </a:pathLst>
          </a:custGeom>
          <a:no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88" name="Freeform 388"/>
          <p:cNvSpPr/>
          <p:nvPr/>
        </p:nvSpPr>
        <p:spPr>
          <a:xfrm>
            <a:off x="1111230" y="554673"/>
            <a:ext cx="483" cy="737"/>
          </a:xfrm>
          <a:custGeom>
            <a:avLst/>
            <a:gdLst/>
            <a:ahLst/>
            <a:cxnLst/>
            <a:rect l="0" t="0" r="0" b="0"/>
            <a:pathLst>
              <a:path w="483" h="737">
                <a:moveTo>
                  <a:pt x="0" y="737"/>
                </a:moveTo>
                <a:lnTo>
                  <a:pt x="254" y="406"/>
                </a:lnTo>
                <a:lnTo>
                  <a:pt x="483"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pic>
        <p:nvPicPr>
          <p:cNvPr id="389" name="Picture 389"/>
          <p:cNvPicPr>
            <a:picLocks noChangeArrowheads="1"/>
          </p:cNvPicPr>
          <p:nvPr/>
        </p:nvPicPr>
        <p:blipFill>
          <a:blip r:embed="rId63" cstate="screen">
            <a:extLst>
              <a:ext uri="{28A0092B-C50C-407E-A947-70E740481C1C}">
                <a14:useLocalDpi xmlns:a14="http://schemas.microsoft.com/office/drawing/2010/main" xmlns="" val="0"/>
              </a:ext>
            </a:extLst>
          </a:blip>
          <a:srcRect/>
          <a:stretch>
            <a:fillRect/>
          </a:stretch>
        </p:blipFill>
        <p:spPr>
          <a:xfrm>
            <a:off x="1066800" y="513690"/>
            <a:ext cx="73399" cy="68490"/>
          </a:xfrm>
          <a:prstGeom prst="rect">
            <a:avLst/>
          </a:prstGeom>
          <a:noFill/>
        </p:spPr>
      </p:pic>
      <p:sp>
        <p:nvSpPr>
          <p:cNvPr id="390" name="Freeform 390"/>
          <p:cNvSpPr/>
          <p:nvPr/>
        </p:nvSpPr>
        <p:spPr>
          <a:xfrm>
            <a:off x="1096995" y="540906"/>
            <a:ext cx="1549" cy="711"/>
          </a:xfrm>
          <a:custGeom>
            <a:avLst/>
            <a:gdLst/>
            <a:ahLst/>
            <a:cxnLst/>
            <a:rect l="0" t="0" r="0" b="0"/>
            <a:pathLst>
              <a:path w="1549" h="711">
                <a:moveTo>
                  <a:pt x="0" y="711"/>
                </a:moveTo>
                <a:lnTo>
                  <a:pt x="152" y="280"/>
                </a:lnTo>
                <a:lnTo>
                  <a:pt x="495" y="89"/>
                </a:lnTo>
                <a:lnTo>
                  <a:pt x="800" y="0"/>
                </a:lnTo>
                <a:lnTo>
                  <a:pt x="1232" y="13"/>
                </a:lnTo>
                <a:lnTo>
                  <a:pt x="1549" y="216"/>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91" name="Freeform 391"/>
          <p:cNvSpPr/>
          <p:nvPr/>
        </p:nvSpPr>
        <p:spPr>
          <a:xfrm>
            <a:off x="1091318" y="541617"/>
            <a:ext cx="5677" cy="3493"/>
          </a:xfrm>
          <a:custGeom>
            <a:avLst/>
            <a:gdLst/>
            <a:ahLst/>
            <a:cxnLst/>
            <a:rect l="0" t="0" r="0" b="0"/>
            <a:pathLst>
              <a:path w="5677" h="3493">
                <a:moveTo>
                  <a:pt x="5677" y="0"/>
                </a:moveTo>
                <a:lnTo>
                  <a:pt x="5626" y="686"/>
                </a:lnTo>
                <a:lnTo>
                  <a:pt x="5537" y="1245"/>
                </a:lnTo>
                <a:lnTo>
                  <a:pt x="5321" y="1893"/>
                </a:lnTo>
                <a:lnTo>
                  <a:pt x="4699" y="2617"/>
                </a:lnTo>
                <a:lnTo>
                  <a:pt x="4115" y="2960"/>
                </a:lnTo>
                <a:lnTo>
                  <a:pt x="3327" y="3303"/>
                </a:lnTo>
                <a:lnTo>
                  <a:pt x="2350" y="3493"/>
                </a:lnTo>
                <a:lnTo>
                  <a:pt x="1664" y="3429"/>
                </a:lnTo>
                <a:lnTo>
                  <a:pt x="1156" y="3366"/>
                </a:lnTo>
                <a:lnTo>
                  <a:pt x="0" y="3417"/>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92" name="Freeform 392"/>
          <p:cNvSpPr/>
          <p:nvPr/>
        </p:nvSpPr>
        <p:spPr>
          <a:xfrm>
            <a:off x="1084388" y="541211"/>
            <a:ext cx="2971" cy="2934"/>
          </a:xfrm>
          <a:custGeom>
            <a:avLst/>
            <a:gdLst/>
            <a:ahLst/>
            <a:cxnLst/>
            <a:rect l="0" t="0" r="0" b="0"/>
            <a:pathLst>
              <a:path w="2971" h="2934">
                <a:moveTo>
                  <a:pt x="2971" y="2934"/>
                </a:moveTo>
                <a:lnTo>
                  <a:pt x="2514" y="2642"/>
                </a:lnTo>
                <a:lnTo>
                  <a:pt x="1930" y="2248"/>
                </a:lnTo>
                <a:lnTo>
                  <a:pt x="1308" y="1791"/>
                </a:lnTo>
                <a:lnTo>
                  <a:pt x="965" y="1448"/>
                </a:lnTo>
                <a:lnTo>
                  <a:pt x="279" y="559"/>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93" name="Freeform 393"/>
          <p:cNvSpPr/>
          <p:nvPr/>
        </p:nvSpPr>
        <p:spPr>
          <a:xfrm>
            <a:off x="1084040" y="540449"/>
            <a:ext cx="343" cy="762"/>
          </a:xfrm>
          <a:custGeom>
            <a:avLst/>
            <a:gdLst/>
            <a:ahLst/>
            <a:cxnLst/>
            <a:rect l="0" t="0" r="0" b="0"/>
            <a:pathLst>
              <a:path w="343" h="762">
                <a:moveTo>
                  <a:pt x="343" y="762"/>
                </a:moveTo>
                <a:lnTo>
                  <a:pt x="0" y="0"/>
                </a:lnTo>
              </a:path>
            </a:pathLst>
          </a:custGeom>
          <a:no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94" name="Freeform 394"/>
          <p:cNvSpPr/>
          <p:nvPr/>
        </p:nvSpPr>
        <p:spPr>
          <a:xfrm>
            <a:off x="1083196" y="537718"/>
            <a:ext cx="839" cy="2731"/>
          </a:xfrm>
          <a:custGeom>
            <a:avLst/>
            <a:gdLst/>
            <a:ahLst/>
            <a:cxnLst/>
            <a:rect l="0" t="0" r="0" b="0"/>
            <a:pathLst>
              <a:path w="839" h="2731">
                <a:moveTo>
                  <a:pt x="0" y="0"/>
                </a:moveTo>
                <a:lnTo>
                  <a:pt x="204" y="496"/>
                </a:lnTo>
                <a:lnTo>
                  <a:pt x="572" y="1842"/>
                </a:lnTo>
                <a:lnTo>
                  <a:pt x="839" y="2731"/>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395" name="Picture 395"/>
          <p:cNvPicPr>
            <a:picLocks noChangeArrowheads="1"/>
          </p:cNvPicPr>
          <p:nvPr/>
        </p:nvPicPr>
        <p:blipFill>
          <a:blip r:embed="rId64" cstate="screen">
            <a:extLst>
              <a:ext uri="{28A0092B-C50C-407E-A947-70E740481C1C}">
                <a14:useLocalDpi xmlns:a14="http://schemas.microsoft.com/office/drawing/2010/main" xmlns="" val="0"/>
              </a:ext>
            </a:extLst>
          </a:blip>
          <a:srcRect/>
          <a:stretch>
            <a:fillRect/>
          </a:stretch>
        </p:blipFill>
        <p:spPr>
          <a:xfrm>
            <a:off x="1055549" y="509067"/>
            <a:ext cx="55156" cy="56158"/>
          </a:xfrm>
          <a:prstGeom prst="rect">
            <a:avLst/>
          </a:prstGeom>
          <a:noFill/>
        </p:spPr>
      </p:pic>
      <p:sp>
        <p:nvSpPr>
          <p:cNvPr id="396" name="Freeform 396"/>
          <p:cNvSpPr/>
          <p:nvPr/>
        </p:nvSpPr>
        <p:spPr>
          <a:xfrm>
            <a:off x="1082699" y="535699"/>
            <a:ext cx="343" cy="889"/>
          </a:xfrm>
          <a:custGeom>
            <a:avLst/>
            <a:gdLst/>
            <a:ahLst/>
            <a:cxnLst/>
            <a:rect l="0" t="0" r="0" b="0"/>
            <a:pathLst>
              <a:path w="343" h="889">
                <a:moveTo>
                  <a:pt x="343" y="889"/>
                </a:moveTo>
                <a:lnTo>
                  <a:pt x="317" y="610"/>
                </a:lnTo>
                <a:lnTo>
                  <a:pt x="152" y="330"/>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397" name="Freeform 397"/>
          <p:cNvSpPr/>
          <p:nvPr/>
        </p:nvSpPr>
        <p:spPr>
          <a:xfrm>
            <a:off x="1082216" y="533489"/>
            <a:ext cx="483" cy="2210"/>
          </a:xfrm>
          <a:custGeom>
            <a:avLst/>
            <a:gdLst/>
            <a:ahLst/>
            <a:cxnLst/>
            <a:rect l="0" t="0" r="0" b="0"/>
            <a:pathLst>
              <a:path w="483" h="2210">
                <a:moveTo>
                  <a:pt x="483" y="2210"/>
                </a:moveTo>
                <a:lnTo>
                  <a:pt x="305" y="1944"/>
                </a:lnTo>
                <a:lnTo>
                  <a:pt x="165" y="1677"/>
                </a:lnTo>
                <a:lnTo>
                  <a:pt x="64" y="1258"/>
                </a:lnTo>
                <a:lnTo>
                  <a:pt x="0" y="508"/>
                </a:lnTo>
                <a:lnTo>
                  <a:pt x="13"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98" name="Freeform 398"/>
          <p:cNvSpPr/>
          <p:nvPr/>
        </p:nvSpPr>
        <p:spPr>
          <a:xfrm>
            <a:off x="1082309" y="531483"/>
            <a:ext cx="165" cy="1460"/>
          </a:xfrm>
          <a:custGeom>
            <a:avLst/>
            <a:gdLst/>
            <a:ahLst/>
            <a:cxnLst/>
            <a:rect l="0" t="0" r="0" b="0"/>
            <a:pathLst>
              <a:path w="165" h="1460">
                <a:moveTo>
                  <a:pt x="139" y="0"/>
                </a:moveTo>
                <a:lnTo>
                  <a:pt x="165" y="482"/>
                </a:lnTo>
                <a:lnTo>
                  <a:pt x="165" y="660"/>
                </a:lnTo>
                <a:lnTo>
                  <a:pt x="0" y="146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99" name="Freeform 399"/>
          <p:cNvSpPr/>
          <p:nvPr/>
        </p:nvSpPr>
        <p:spPr>
          <a:xfrm>
            <a:off x="1082233" y="530391"/>
            <a:ext cx="215" cy="1092"/>
          </a:xfrm>
          <a:custGeom>
            <a:avLst/>
            <a:gdLst/>
            <a:ahLst/>
            <a:cxnLst/>
            <a:rect l="0" t="0" r="0" b="0"/>
            <a:pathLst>
              <a:path w="215" h="1092">
                <a:moveTo>
                  <a:pt x="215" y="1092"/>
                </a:moveTo>
                <a:lnTo>
                  <a:pt x="139" y="838"/>
                </a:lnTo>
                <a:lnTo>
                  <a:pt x="0"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400" name="Freeform 400"/>
          <p:cNvSpPr/>
          <p:nvPr/>
        </p:nvSpPr>
        <p:spPr>
          <a:xfrm>
            <a:off x="1082015" y="527216"/>
            <a:ext cx="966" cy="3175"/>
          </a:xfrm>
          <a:custGeom>
            <a:avLst/>
            <a:gdLst/>
            <a:ahLst/>
            <a:cxnLst/>
            <a:rect l="0" t="0" r="0" b="0"/>
            <a:pathLst>
              <a:path w="966" h="3175">
                <a:moveTo>
                  <a:pt x="216" y="3175"/>
                </a:moveTo>
                <a:lnTo>
                  <a:pt x="127" y="2882"/>
                </a:lnTo>
                <a:lnTo>
                  <a:pt x="89" y="2540"/>
                </a:lnTo>
                <a:lnTo>
                  <a:pt x="39" y="2159"/>
                </a:lnTo>
                <a:lnTo>
                  <a:pt x="0" y="1689"/>
                </a:lnTo>
                <a:lnTo>
                  <a:pt x="0" y="1117"/>
                </a:lnTo>
                <a:lnTo>
                  <a:pt x="127" y="850"/>
                </a:lnTo>
                <a:lnTo>
                  <a:pt x="419" y="520"/>
                </a:lnTo>
                <a:lnTo>
                  <a:pt x="724" y="228"/>
                </a:lnTo>
                <a:lnTo>
                  <a:pt x="96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401" name="Picture 401"/>
          <p:cNvPicPr>
            <a:picLocks noChangeArrowheads="1"/>
          </p:cNvPicPr>
          <p:nvPr/>
        </p:nvPicPr>
        <p:blipFill>
          <a:blip r:embed="rId65" cstate="screen">
            <a:extLst>
              <a:ext uri="{28A0092B-C50C-407E-A947-70E740481C1C}">
                <a14:useLocalDpi xmlns:a14="http://schemas.microsoft.com/office/drawing/2010/main" xmlns="" val="0"/>
              </a:ext>
            </a:extLst>
          </a:blip>
          <a:srcRect/>
          <a:stretch>
            <a:fillRect/>
          </a:stretch>
        </p:blipFill>
        <p:spPr>
          <a:xfrm>
            <a:off x="1054100" y="498641"/>
            <a:ext cx="57710" cy="60159"/>
          </a:xfrm>
          <a:prstGeom prst="rect">
            <a:avLst/>
          </a:prstGeom>
          <a:noFill/>
        </p:spPr>
      </p:pic>
      <p:sp>
        <p:nvSpPr>
          <p:cNvPr id="402" name="Freeform 402"/>
          <p:cNvSpPr/>
          <p:nvPr/>
        </p:nvSpPr>
        <p:spPr>
          <a:xfrm>
            <a:off x="1086507" y="523228"/>
            <a:ext cx="89" cy="1143"/>
          </a:xfrm>
          <a:custGeom>
            <a:avLst/>
            <a:gdLst/>
            <a:ahLst/>
            <a:cxnLst/>
            <a:rect l="0" t="0" r="0" b="0"/>
            <a:pathLst>
              <a:path w="89" h="1143">
                <a:moveTo>
                  <a:pt x="89" y="1143"/>
                </a:moveTo>
                <a:lnTo>
                  <a:pt x="0" y="736"/>
                </a:lnTo>
                <a:lnTo>
                  <a:pt x="0" y="394"/>
                </a:lnTo>
                <a:lnTo>
                  <a:pt x="38"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03" name="Freeform 403"/>
          <p:cNvSpPr/>
          <p:nvPr/>
        </p:nvSpPr>
        <p:spPr>
          <a:xfrm>
            <a:off x="1086537" y="512915"/>
            <a:ext cx="558" cy="3671"/>
          </a:xfrm>
          <a:custGeom>
            <a:avLst/>
            <a:gdLst/>
            <a:ahLst/>
            <a:cxnLst/>
            <a:rect l="0" t="0" r="0" b="0"/>
            <a:pathLst>
              <a:path w="558" h="3671">
                <a:moveTo>
                  <a:pt x="558" y="3671"/>
                </a:moveTo>
                <a:lnTo>
                  <a:pt x="355" y="3239"/>
                </a:lnTo>
                <a:lnTo>
                  <a:pt x="279" y="3188"/>
                </a:lnTo>
                <a:lnTo>
                  <a:pt x="63" y="2553"/>
                </a:lnTo>
                <a:lnTo>
                  <a:pt x="0" y="2096"/>
                </a:lnTo>
                <a:lnTo>
                  <a:pt x="25" y="1347"/>
                </a:lnTo>
                <a:lnTo>
                  <a:pt x="241"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404" name="Picture 404"/>
          <p:cNvPicPr>
            <a:picLocks noChangeArrowheads="1"/>
          </p:cNvPicPr>
          <p:nvPr/>
        </p:nvPicPr>
        <p:blipFill>
          <a:blip r:embed="rId66" cstate="screen">
            <a:extLst>
              <a:ext uri="{28A0092B-C50C-407E-A947-70E740481C1C}">
                <a14:useLocalDpi xmlns:a14="http://schemas.microsoft.com/office/drawing/2010/main" xmlns="" val="0"/>
              </a:ext>
            </a:extLst>
          </a:blip>
          <a:srcRect/>
          <a:stretch>
            <a:fillRect/>
          </a:stretch>
        </p:blipFill>
        <p:spPr>
          <a:xfrm>
            <a:off x="1058716" y="482397"/>
            <a:ext cx="60109" cy="91274"/>
          </a:xfrm>
          <a:prstGeom prst="rect">
            <a:avLst/>
          </a:prstGeom>
          <a:noFill/>
        </p:spPr>
      </p:pic>
      <p:sp>
        <p:nvSpPr>
          <p:cNvPr id="405" name="Freeform 405"/>
          <p:cNvSpPr/>
          <p:nvPr/>
        </p:nvSpPr>
        <p:spPr>
          <a:xfrm>
            <a:off x="1087594" y="506985"/>
            <a:ext cx="1182" cy="2920"/>
          </a:xfrm>
          <a:custGeom>
            <a:avLst/>
            <a:gdLst/>
            <a:ahLst/>
            <a:cxnLst/>
            <a:rect l="0" t="0" r="0" b="0"/>
            <a:pathLst>
              <a:path w="1182" h="2920">
                <a:moveTo>
                  <a:pt x="0" y="2920"/>
                </a:moveTo>
                <a:lnTo>
                  <a:pt x="229" y="1828"/>
                </a:lnTo>
                <a:lnTo>
                  <a:pt x="534" y="1181"/>
                </a:lnTo>
                <a:lnTo>
                  <a:pt x="801" y="672"/>
                </a:lnTo>
                <a:lnTo>
                  <a:pt x="1182"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406" name="Picture 406"/>
          <p:cNvPicPr>
            <a:picLocks noChangeArrowheads="1"/>
          </p:cNvPicPr>
          <p:nvPr/>
        </p:nvPicPr>
        <p:blipFill>
          <a:blip r:embed="rId67" cstate="screen">
            <a:extLst>
              <a:ext uri="{28A0092B-C50C-407E-A947-70E740481C1C}">
                <a14:useLocalDpi xmlns:a14="http://schemas.microsoft.com/office/drawing/2010/main" xmlns="" val="0"/>
              </a:ext>
            </a:extLst>
          </a:blip>
          <a:srcRect/>
          <a:stretch>
            <a:fillRect/>
          </a:stretch>
        </p:blipFill>
        <p:spPr>
          <a:xfrm>
            <a:off x="1061270" y="474561"/>
            <a:ext cx="57188" cy="59931"/>
          </a:xfrm>
          <a:prstGeom prst="rect">
            <a:avLst/>
          </a:prstGeom>
          <a:noFill/>
        </p:spPr>
      </p:pic>
      <p:sp>
        <p:nvSpPr>
          <p:cNvPr id="407" name="Freeform 407"/>
          <p:cNvSpPr/>
          <p:nvPr/>
        </p:nvSpPr>
        <p:spPr>
          <a:xfrm>
            <a:off x="1091324" y="500622"/>
            <a:ext cx="2896" cy="1219"/>
          </a:xfrm>
          <a:custGeom>
            <a:avLst/>
            <a:gdLst/>
            <a:ahLst/>
            <a:cxnLst/>
            <a:rect l="0" t="0" r="0" b="0"/>
            <a:pathLst>
              <a:path w="2896" h="1219">
                <a:moveTo>
                  <a:pt x="2896" y="0"/>
                </a:moveTo>
                <a:lnTo>
                  <a:pt x="2439" y="343"/>
                </a:lnTo>
                <a:lnTo>
                  <a:pt x="2083" y="635"/>
                </a:lnTo>
                <a:lnTo>
                  <a:pt x="1677" y="775"/>
                </a:lnTo>
                <a:lnTo>
                  <a:pt x="1042" y="940"/>
                </a:lnTo>
                <a:lnTo>
                  <a:pt x="0" y="1219"/>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408" name="Freeform 408"/>
          <p:cNvSpPr/>
          <p:nvPr/>
        </p:nvSpPr>
        <p:spPr>
          <a:xfrm>
            <a:off x="1094223" y="497167"/>
            <a:ext cx="1447" cy="3468"/>
          </a:xfrm>
          <a:custGeom>
            <a:avLst/>
            <a:gdLst/>
            <a:ahLst/>
            <a:cxnLst/>
            <a:rect l="0" t="0" r="0" b="0"/>
            <a:pathLst>
              <a:path w="1447" h="3468">
                <a:moveTo>
                  <a:pt x="1447" y="0"/>
                </a:moveTo>
                <a:lnTo>
                  <a:pt x="1384" y="1486"/>
                </a:lnTo>
                <a:lnTo>
                  <a:pt x="1270" y="2172"/>
                </a:lnTo>
                <a:lnTo>
                  <a:pt x="927" y="2731"/>
                </a:lnTo>
                <a:lnTo>
                  <a:pt x="0" y="3468"/>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09" name="Freeform 409"/>
          <p:cNvSpPr/>
          <p:nvPr/>
        </p:nvSpPr>
        <p:spPr>
          <a:xfrm>
            <a:off x="1095670" y="495250"/>
            <a:ext cx="1791" cy="1917"/>
          </a:xfrm>
          <a:custGeom>
            <a:avLst/>
            <a:gdLst/>
            <a:ahLst/>
            <a:cxnLst/>
            <a:rect l="0" t="0" r="0" b="0"/>
            <a:pathLst>
              <a:path w="1791" h="1917">
                <a:moveTo>
                  <a:pt x="0" y="1917"/>
                </a:moveTo>
                <a:lnTo>
                  <a:pt x="140" y="1511"/>
                </a:lnTo>
                <a:lnTo>
                  <a:pt x="394" y="1168"/>
                </a:lnTo>
                <a:lnTo>
                  <a:pt x="686" y="889"/>
                </a:lnTo>
                <a:lnTo>
                  <a:pt x="1791" y="0"/>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410" name="Freeform 410"/>
          <p:cNvSpPr/>
          <p:nvPr/>
        </p:nvSpPr>
        <p:spPr>
          <a:xfrm>
            <a:off x="1096652" y="491211"/>
            <a:ext cx="1804" cy="4026"/>
          </a:xfrm>
          <a:custGeom>
            <a:avLst/>
            <a:gdLst/>
            <a:ahLst/>
            <a:cxnLst/>
            <a:rect l="0" t="0" r="0" b="0"/>
            <a:pathLst>
              <a:path w="1804" h="4026">
                <a:moveTo>
                  <a:pt x="0" y="25"/>
                </a:moveTo>
                <a:lnTo>
                  <a:pt x="394" y="0"/>
                </a:lnTo>
                <a:lnTo>
                  <a:pt x="800" y="140"/>
                </a:lnTo>
                <a:lnTo>
                  <a:pt x="1029" y="254"/>
                </a:lnTo>
                <a:lnTo>
                  <a:pt x="1219" y="419"/>
                </a:lnTo>
                <a:lnTo>
                  <a:pt x="1397" y="787"/>
                </a:lnTo>
                <a:lnTo>
                  <a:pt x="1638" y="1384"/>
                </a:lnTo>
                <a:lnTo>
                  <a:pt x="1778" y="2019"/>
                </a:lnTo>
                <a:lnTo>
                  <a:pt x="1804" y="2515"/>
                </a:lnTo>
                <a:lnTo>
                  <a:pt x="1562" y="3162"/>
                </a:lnTo>
                <a:lnTo>
                  <a:pt x="1219" y="3607"/>
                </a:lnTo>
                <a:lnTo>
                  <a:pt x="813" y="4026"/>
                </a:ln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411" name="Freeform 411"/>
          <p:cNvSpPr/>
          <p:nvPr/>
        </p:nvSpPr>
        <p:spPr>
          <a:xfrm>
            <a:off x="1094546" y="490347"/>
            <a:ext cx="2121" cy="1105"/>
          </a:xfrm>
          <a:custGeom>
            <a:avLst/>
            <a:gdLst/>
            <a:ahLst/>
            <a:cxnLst/>
            <a:rect l="0" t="0" r="0" b="0"/>
            <a:pathLst>
              <a:path w="2121" h="1105">
                <a:moveTo>
                  <a:pt x="2121" y="1105"/>
                </a:moveTo>
                <a:lnTo>
                  <a:pt x="1778" y="1080"/>
                </a:lnTo>
                <a:lnTo>
                  <a:pt x="1639" y="1055"/>
                </a:lnTo>
                <a:lnTo>
                  <a:pt x="1245" y="991"/>
                </a:lnTo>
                <a:lnTo>
                  <a:pt x="978" y="763"/>
                </a:lnTo>
                <a:lnTo>
                  <a:pt x="255" y="356"/>
                </a:lnTo>
                <a:lnTo>
                  <a:pt x="0"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12" name="Freeform 412"/>
          <p:cNvSpPr/>
          <p:nvPr/>
        </p:nvSpPr>
        <p:spPr>
          <a:xfrm>
            <a:off x="1092785" y="487554"/>
            <a:ext cx="1232" cy="2184"/>
          </a:xfrm>
          <a:custGeom>
            <a:avLst/>
            <a:gdLst/>
            <a:ahLst/>
            <a:cxnLst/>
            <a:rect l="0" t="0" r="0" b="0"/>
            <a:pathLst>
              <a:path w="1232" h="2184">
                <a:moveTo>
                  <a:pt x="1232" y="2184"/>
                </a:moveTo>
                <a:lnTo>
                  <a:pt x="838" y="1828"/>
                </a:lnTo>
                <a:lnTo>
                  <a:pt x="483" y="1689"/>
                </a:lnTo>
                <a:lnTo>
                  <a:pt x="89" y="1384"/>
                </a:lnTo>
                <a:lnTo>
                  <a:pt x="0" y="1016"/>
                </a:lnTo>
                <a:lnTo>
                  <a:pt x="25" y="609"/>
                </a:lnTo>
                <a:lnTo>
                  <a:pt x="76" y="0"/>
                </a:ln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413" name="Picture 413"/>
          <p:cNvPicPr>
            <a:picLocks noChangeArrowheads="1"/>
          </p:cNvPicPr>
          <p:nvPr/>
        </p:nvPicPr>
        <p:blipFill>
          <a:blip r:embed="rId68" cstate="screen">
            <a:extLst>
              <a:ext uri="{28A0092B-C50C-407E-A947-70E740481C1C}">
                <a14:useLocalDpi xmlns:a14="http://schemas.microsoft.com/office/drawing/2010/main" xmlns="" val="0"/>
              </a:ext>
            </a:extLst>
          </a:blip>
          <a:srcRect/>
          <a:stretch>
            <a:fillRect/>
          </a:stretch>
        </p:blipFill>
        <p:spPr>
          <a:xfrm>
            <a:off x="1041400" y="431800"/>
            <a:ext cx="79019" cy="88900"/>
          </a:xfrm>
          <a:prstGeom prst="rect">
            <a:avLst/>
          </a:prstGeom>
          <a:noFill/>
        </p:spPr>
      </p:pic>
      <p:sp>
        <p:nvSpPr>
          <p:cNvPr id="414" name="Freeform 414"/>
          <p:cNvSpPr/>
          <p:nvPr/>
        </p:nvSpPr>
        <p:spPr>
          <a:xfrm>
            <a:off x="1043050" y="400787"/>
            <a:ext cx="1042" cy="406"/>
          </a:xfrm>
          <a:custGeom>
            <a:avLst/>
            <a:gdLst/>
            <a:ahLst/>
            <a:cxnLst/>
            <a:rect l="0" t="0" r="0" b="0"/>
            <a:pathLst>
              <a:path w="1042" h="406">
                <a:moveTo>
                  <a:pt x="0" y="0"/>
                </a:moveTo>
                <a:cubicBezTo>
                  <a:pt x="369" y="76"/>
                  <a:pt x="699" y="254"/>
                  <a:pt x="1042" y="406"/>
                </a:cubicBezTo>
              </a:path>
            </a:pathLst>
          </a:custGeom>
          <a:solidFill>
            <a:srgbClr val="FFFFFF">
              <a:alpha val="100000"/>
            </a:srgbClr>
          </a:solidFill>
          <a:ln w="5918"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15" name="Freeform 415"/>
          <p:cNvSpPr/>
          <p:nvPr/>
        </p:nvSpPr>
        <p:spPr>
          <a:xfrm>
            <a:off x="1148135" y="604584"/>
            <a:ext cx="623" cy="190"/>
          </a:xfrm>
          <a:custGeom>
            <a:avLst/>
            <a:gdLst/>
            <a:ahLst/>
            <a:cxnLst/>
            <a:rect l="0" t="0" r="0" b="0"/>
            <a:pathLst>
              <a:path w="623" h="190">
                <a:moveTo>
                  <a:pt x="623" y="190"/>
                </a:moveTo>
                <a:cubicBezTo>
                  <a:pt x="534" y="178"/>
                  <a:pt x="419" y="165"/>
                  <a:pt x="331" y="140"/>
                </a:cubicBezTo>
                <a:cubicBezTo>
                  <a:pt x="204" y="114"/>
                  <a:pt x="102" y="38"/>
                  <a:pt x="0" y="0"/>
                </a:cubicBezTo>
              </a:path>
            </a:pathLst>
          </a:custGeom>
          <a:solidFill>
            <a:srgbClr val="FFFFFF">
              <a:alpha val="100000"/>
            </a:srgbClr>
          </a:solidFill>
          <a:ln w="444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16" name="Freeform 416"/>
          <p:cNvSpPr/>
          <p:nvPr/>
        </p:nvSpPr>
        <p:spPr>
          <a:xfrm>
            <a:off x="1244688" y="613665"/>
            <a:ext cx="26" cy="25"/>
          </a:xfrm>
          <a:custGeom>
            <a:avLst/>
            <a:gdLst/>
            <a:ahLst/>
            <a:cxnLst/>
            <a:rect l="0" t="0" r="0" b="0"/>
            <a:pathLst>
              <a:path w="26" h="25">
                <a:moveTo>
                  <a:pt x="0" y="0"/>
                </a:moveTo>
                <a:cubicBezTo>
                  <a:pt x="0" y="25"/>
                  <a:pt x="0" y="25"/>
                  <a:pt x="26" y="25"/>
                </a:cubicBezTo>
              </a:path>
            </a:pathLst>
          </a:custGeom>
          <a:solidFill>
            <a:srgbClr val="FFFFFF">
              <a:alpha val="100000"/>
            </a:srgbClr>
          </a:solidFill>
          <a:ln w="736"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17" name="Freeform 417"/>
          <p:cNvSpPr/>
          <p:nvPr/>
        </p:nvSpPr>
        <p:spPr>
          <a:xfrm>
            <a:off x="1244238" y="613588"/>
            <a:ext cx="1638" cy="572"/>
          </a:xfrm>
          <a:custGeom>
            <a:avLst/>
            <a:gdLst/>
            <a:ahLst/>
            <a:cxnLst/>
            <a:rect l="0" t="0" r="0" b="0"/>
            <a:pathLst>
              <a:path w="1638" h="572">
                <a:moveTo>
                  <a:pt x="482" y="13"/>
                </a:moveTo>
                <a:cubicBezTo>
                  <a:pt x="304" y="13"/>
                  <a:pt x="139" y="0"/>
                  <a:pt x="0" y="102"/>
                </a:cubicBezTo>
                <a:cubicBezTo>
                  <a:pt x="419" y="407"/>
                  <a:pt x="1117" y="572"/>
                  <a:pt x="1638" y="546"/>
                </a:cubicBezTo>
              </a:path>
            </a:pathLst>
          </a:custGeom>
          <a:solidFill>
            <a:srgbClr val="FFFFFF">
              <a:alpha val="100000"/>
            </a:srgbClr>
          </a:solidFill>
          <a:ln w="736"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18" name="Freeform 418"/>
          <p:cNvSpPr/>
          <p:nvPr/>
        </p:nvSpPr>
        <p:spPr>
          <a:xfrm>
            <a:off x="1233890" y="609067"/>
            <a:ext cx="3035" cy="2451"/>
          </a:xfrm>
          <a:custGeom>
            <a:avLst/>
            <a:gdLst/>
            <a:ahLst/>
            <a:cxnLst/>
            <a:rect l="0" t="0" r="0" b="0"/>
            <a:pathLst>
              <a:path w="3035" h="2451">
                <a:moveTo>
                  <a:pt x="3035" y="2451"/>
                </a:moveTo>
                <a:cubicBezTo>
                  <a:pt x="2273" y="2337"/>
                  <a:pt x="1854" y="1791"/>
                  <a:pt x="1485" y="1207"/>
                </a:cubicBezTo>
                <a:cubicBezTo>
                  <a:pt x="1130" y="661"/>
                  <a:pt x="457" y="419"/>
                  <a:pt x="0" y="0"/>
                </a:cubicBezTo>
              </a:path>
            </a:pathLst>
          </a:custGeom>
          <a:solidFill>
            <a:srgbClr val="FFFFFF">
              <a:alpha val="100000"/>
            </a:srgbClr>
          </a:solidFill>
          <a:ln w="444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19" name="Freeform 419"/>
          <p:cNvSpPr/>
          <p:nvPr/>
        </p:nvSpPr>
        <p:spPr>
          <a:xfrm>
            <a:off x="1260576" y="663195"/>
            <a:ext cx="559" cy="698"/>
          </a:xfrm>
          <a:custGeom>
            <a:avLst/>
            <a:gdLst/>
            <a:ahLst/>
            <a:cxnLst/>
            <a:rect l="0" t="0" r="0" b="0"/>
            <a:pathLst>
              <a:path w="559" h="698">
                <a:moveTo>
                  <a:pt x="0" y="698"/>
                </a:moveTo>
                <a:cubicBezTo>
                  <a:pt x="216" y="609"/>
                  <a:pt x="483" y="228"/>
                  <a:pt x="559" y="0"/>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0" name="Freeform 420"/>
          <p:cNvSpPr/>
          <p:nvPr/>
        </p:nvSpPr>
        <p:spPr>
          <a:xfrm>
            <a:off x="1404289" y="597231"/>
            <a:ext cx="597" cy="571"/>
          </a:xfrm>
          <a:custGeom>
            <a:avLst/>
            <a:gdLst/>
            <a:ahLst/>
            <a:cxnLst/>
            <a:rect l="0" t="0" r="0" b="0"/>
            <a:pathLst>
              <a:path w="597" h="571">
                <a:moveTo>
                  <a:pt x="0" y="508"/>
                </a:moveTo>
                <a:cubicBezTo>
                  <a:pt x="203" y="571"/>
                  <a:pt x="483" y="139"/>
                  <a:pt x="597" y="0"/>
                </a:cubicBezTo>
              </a:path>
            </a:pathLst>
          </a:custGeom>
          <a:solidFill>
            <a:srgbClr val="FFFFFF">
              <a:alpha val="100000"/>
            </a:srgbClr>
          </a:solidFill>
          <a:ln w="444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1" name="Freeform 421"/>
          <p:cNvSpPr/>
          <p:nvPr/>
        </p:nvSpPr>
        <p:spPr>
          <a:xfrm>
            <a:off x="1428356" y="541364"/>
            <a:ext cx="1029" cy="342"/>
          </a:xfrm>
          <a:custGeom>
            <a:avLst/>
            <a:gdLst/>
            <a:ahLst/>
            <a:cxnLst/>
            <a:rect l="0" t="0" r="0" b="0"/>
            <a:pathLst>
              <a:path w="1029" h="342">
                <a:moveTo>
                  <a:pt x="1029" y="342"/>
                </a:moveTo>
                <a:cubicBezTo>
                  <a:pt x="686" y="215"/>
                  <a:pt x="355" y="139"/>
                  <a:pt x="0" y="0"/>
                </a:cubicBezTo>
                <a:cubicBezTo>
                  <a:pt x="51" y="12"/>
                  <a:pt x="140" y="88"/>
                  <a:pt x="165" y="114"/>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2" name="Freeform 422"/>
          <p:cNvSpPr/>
          <p:nvPr/>
        </p:nvSpPr>
        <p:spPr>
          <a:xfrm>
            <a:off x="1295857" y="363767"/>
            <a:ext cx="660" cy="622"/>
          </a:xfrm>
          <a:custGeom>
            <a:avLst/>
            <a:gdLst/>
            <a:ahLst/>
            <a:cxnLst/>
            <a:rect l="0" t="0" r="0" b="0"/>
            <a:pathLst>
              <a:path w="660" h="622">
                <a:moveTo>
                  <a:pt x="660" y="622"/>
                </a:moveTo>
                <a:cubicBezTo>
                  <a:pt x="393" y="431"/>
                  <a:pt x="330" y="127"/>
                  <a:pt x="0" y="0"/>
                </a:cubicBezTo>
              </a:path>
            </a:pathLst>
          </a:custGeom>
          <a:solidFill>
            <a:srgbClr val="FFFFFF">
              <a:alpha val="100000"/>
            </a:srgbClr>
          </a:solidFill>
          <a:ln w="7404" cap="flat" cmpd="sng">
            <a:solidFill>
              <a:srgbClr val="FFFFFF">
                <a:alpha val="100000"/>
              </a:srgbClr>
            </a:solidFill>
            <a:miter lim="50800"/>
          </a:ln>
        </p:spPr>
        <p:style>
          <a:lnRef idx="2">
            <a:schemeClr val="accent1">
              <a:shade val="50000"/>
            </a:schemeClr>
          </a:lnRef>
          <a:fillRef idx="1">
            <a:schemeClr val="accent1"/>
          </a:fillRef>
          <a:effectRef idx="0">
            <a:schemeClr val="accent1"/>
          </a:effectRef>
          <a:fontRef idx="minor">
            <a:schemeClr val="lt1"/>
          </a:fontRef>
        </p:style>
      </p:sp>
      <p:sp>
        <p:nvSpPr>
          <p:cNvPr id="423" name="Freeform 423"/>
          <p:cNvSpPr/>
          <p:nvPr/>
        </p:nvSpPr>
        <p:spPr>
          <a:xfrm>
            <a:off x="1260154" y="349022"/>
            <a:ext cx="889" cy="330"/>
          </a:xfrm>
          <a:custGeom>
            <a:avLst/>
            <a:gdLst/>
            <a:ahLst/>
            <a:cxnLst/>
            <a:rect l="0" t="0" r="0" b="0"/>
            <a:pathLst>
              <a:path w="889" h="330">
                <a:moveTo>
                  <a:pt x="0" y="0"/>
                </a:moveTo>
                <a:cubicBezTo>
                  <a:pt x="280" y="127"/>
                  <a:pt x="636" y="140"/>
                  <a:pt x="889" y="330"/>
                </a:cubicBezTo>
              </a:path>
            </a:pathLst>
          </a:custGeom>
          <a:solidFill>
            <a:srgbClr val="FFFFFF">
              <a:alpha val="100000"/>
            </a:srgbClr>
          </a:solidFill>
          <a:ln w="736"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4" name="Freeform 424"/>
          <p:cNvSpPr/>
          <p:nvPr/>
        </p:nvSpPr>
        <p:spPr>
          <a:xfrm>
            <a:off x="1069213" y="422301"/>
            <a:ext cx="7721" cy="4229"/>
          </a:xfrm>
          <a:custGeom>
            <a:avLst/>
            <a:gdLst/>
            <a:ahLst/>
            <a:cxnLst/>
            <a:rect l="0" t="0" r="0" b="0"/>
            <a:pathLst>
              <a:path w="7721" h="4229">
                <a:moveTo>
                  <a:pt x="0" y="63"/>
                </a:moveTo>
                <a:cubicBezTo>
                  <a:pt x="762" y="0"/>
                  <a:pt x="1346" y="571"/>
                  <a:pt x="1943" y="927"/>
                </a:cubicBezTo>
                <a:cubicBezTo>
                  <a:pt x="2552" y="1270"/>
                  <a:pt x="3301" y="1435"/>
                  <a:pt x="3911" y="1765"/>
                </a:cubicBezTo>
                <a:cubicBezTo>
                  <a:pt x="4305" y="1981"/>
                  <a:pt x="4648" y="2311"/>
                  <a:pt x="5067" y="2527"/>
                </a:cubicBezTo>
                <a:cubicBezTo>
                  <a:pt x="5549" y="2743"/>
                  <a:pt x="6007" y="2921"/>
                  <a:pt x="6438" y="3213"/>
                </a:cubicBezTo>
                <a:cubicBezTo>
                  <a:pt x="6870" y="3505"/>
                  <a:pt x="7416" y="3810"/>
                  <a:pt x="7721" y="4229"/>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5" name="Freeform 425"/>
          <p:cNvSpPr/>
          <p:nvPr/>
        </p:nvSpPr>
        <p:spPr>
          <a:xfrm>
            <a:off x="1078285" y="427851"/>
            <a:ext cx="6731" cy="3987"/>
          </a:xfrm>
          <a:custGeom>
            <a:avLst/>
            <a:gdLst/>
            <a:ahLst/>
            <a:cxnLst/>
            <a:rect l="0" t="0" r="0" b="0"/>
            <a:pathLst>
              <a:path w="6731" h="3987">
                <a:moveTo>
                  <a:pt x="0" y="0"/>
                </a:moveTo>
                <a:cubicBezTo>
                  <a:pt x="661" y="228"/>
                  <a:pt x="1118" y="825"/>
                  <a:pt x="1651" y="1232"/>
                </a:cubicBezTo>
                <a:cubicBezTo>
                  <a:pt x="2248" y="1689"/>
                  <a:pt x="2947" y="2311"/>
                  <a:pt x="3645" y="2553"/>
                </a:cubicBezTo>
                <a:cubicBezTo>
                  <a:pt x="4356" y="2794"/>
                  <a:pt x="5131" y="2819"/>
                  <a:pt x="5779" y="3162"/>
                </a:cubicBezTo>
                <a:cubicBezTo>
                  <a:pt x="6173" y="3365"/>
                  <a:pt x="6376" y="3822"/>
                  <a:pt x="6731" y="3987"/>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6" name="Freeform 426"/>
          <p:cNvSpPr/>
          <p:nvPr/>
        </p:nvSpPr>
        <p:spPr>
          <a:xfrm>
            <a:off x="1086627" y="433058"/>
            <a:ext cx="3213" cy="482"/>
          </a:xfrm>
          <a:custGeom>
            <a:avLst/>
            <a:gdLst/>
            <a:ahLst/>
            <a:cxnLst/>
            <a:rect l="0" t="0" r="0" b="0"/>
            <a:pathLst>
              <a:path w="3213" h="482">
                <a:moveTo>
                  <a:pt x="0" y="63"/>
                </a:moveTo>
                <a:cubicBezTo>
                  <a:pt x="470" y="51"/>
                  <a:pt x="1079" y="0"/>
                  <a:pt x="1524" y="76"/>
                </a:cubicBezTo>
                <a:cubicBezTo>
                  <a:pt x="1867" y="152"/>
                  <a:pt x="2184" y="406"/>
                  <a:pt x="2540" y="432"/>
                </a:cubicBezTo>
                <a:cubicBezTo>
                  <a:pt x="2756" y="482"/>
                  <a:pt x="2997" y="457"/>
                  <a:pt x="3213" y="457"/>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7" name="Freeform 427"/>
          <p:cNvSpPr/>
          <p:nvPr/>
        </p:nvSpPr>
        <p:spPr>
          <a:xfrm>
            <a:off x="1091980" y="434531"/>
            <a:ext cx="10503" cy="4661"/>
          </a:xfrm>
          <a:custGeom>
            <a:avLst/>
            <a:gdLst/>
            <a:ahLst/>
            <a:cxnLst/>
            <a:rect l="0" t="0" r="0" b="0"/>
            <a:pathLst>
              <a:path w="10503" h="4661">
                <a:moveTo>
                  <a:pt x="10503" y="4661"/>
                </a:moveTo>
                <a:cubicBezTo>
                  <a:pt x="9385" y="4572"/>
                  <a:pt x="8674" y="4051"/>
                  <a:pt x="7683" y="3619"/>
                </a:cubicBezTo>
                <a:cubicBezTo>
                  <a:pt x="6464" y="3086"/>
                  <a:pt x="5181" y="2680"/>
                  <a:pt x="3988" y="2083"/>
                </a:cubicBezTo>
                <a:cubicBezTo>
                  <a:pt x="3175" y="1702"/>
                  <a:pt x="2235" y="1156"/>
                  <a:pt x="1384" y="914"/>
                </a:cubicBezTo>
                <a:cubicBezTo>
                  <a:pt x="838" y="775"/>
                  <a:pt x="292" y="533"/>
                  <a:pt x="0" y="0"/>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8" name="Freeform 428"/>
          <p:cNvSpPr/>
          <p:nvPr/>
        </p:nvSpPr>
        <p:spPr>
          <a:xfrm>
            <a:off x="1103793" y="439624"/>
            <a:ext cx="4204" cy="2184"/>
          </a:xfrm>
          <a:custGeom>
            <a:avLst/>
            <a:gdLst/>
            <a:ahLst/>
            <a:cxnLst/>
            <a:rect l="0" t="0" r="0" b="0"/>
            <a:pathLst>
              <a:path w="4204" h="2184">
                <a:moveTo>
                  <a:pt x="0" y="12"/>
                </a:moveTo>
                <a:cubicBezTo>
                  <a:pt x="635" y="0"/>
                  <a:pt x="1308" y="203"/>
                  <a:pt x="1893" y="431"/>
                </a:cubicBezTo>
                <a:cubicBezTo>
                  <a:pt x="2324" y="609"/>
                  <a:pt x="2629" y="952"/>
                  <a:pt x="3036" y="1181"/>
                </a:cubicBezTo>
                <a:cubicBezTo>
                  <a:pt x="3379" y="1371"/>
                  <a:pt x="3569" y="1448"/>
                  <a:pt x="3810" y="1739"/>
                </a:cubicBezTo>
                <a:cubicBezTo>
                  <a:pt x="3925" y="1879"/>
                  <a:pt x="4052" y="2082"/>
                  <a:pt x="4204" y="2184"/>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29" name="Freeform 429"/>
          <p:cNvSpPr/>
          <p:nvPr/>
        </p:nvSpPr>
        <p:spPr>
          <a:xfrm>
            <a:off x="1111636" y="444628"/>
            <a:ext cx="6273" cy="4305"/>
          </a:xfrm>
          <a:custGeom>
            <a:avLst/>
            <a:gdLst/>
            <a:ahLst/>
            <a:cxnLst/>
            <a:rect l="0" t="0" r="0" b="0"/>
            <a:pathLst>
              <a:path w="6273" h="4305">
                <a:moveTo>
                  <a:pt x="0" y="0"/>
                </a:moveTo>
                <a:cubicBezTo>
                  <a:pt x="190" y="457"/>
                  <a:pt x="673" y="711"/>
                  <a:pt x="1079" y="965"/>
                </a:cubicBezTo>
                <a:cubicBezTo>
                  <a:pt x="1714" y="1358"/>
                  <a:pt x="2247" y="1867"/>
                  <a:pt x="2832" y="2336"/>
                </a:cubicBezTo>
                <a:cubicBezTo>
                  <a:pt x="3276" y="2692"/>
                  <a:pt x="3771" y="3175"/>
                  <a:pt x="4267" y="3441"/>
                </a:cubicBezTo>
                <a:cubicBezTo>
                  <a:pt x="4584" y="3619"/>
                  <a:pt x="5003" y="3670"/>
                  <a:pt x="5346" y="3809"/>
                </a:cubicBezTo>
                <a:cubicBezTo>
                  <a:pt x="5677" y="3962"/>
                  <a:pt x="5969" y="4127"/>
                  <a:pt x="6273" y="4305"/>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30" name="Freeform 430"/>
          <p:cNvSpPr/>
          <p:nvPr/>
        </p:nvSpPr>
        <p:spPr>
          <a:xfrm>
            <a:off x="1118370" y="449225"/>
            <a:ext cx="3887" cy="2857"/>
          </a:xfrm>
          <a:custGeom>
            <a:avLst/>
            <a:gdLst/>
            <a:ahLst/>
            <a:cxnLst/>
            <a:rect l="0" t="0" r="0" b="0"/>
            <a:pathLst>
              <a:path w="3887" h="2857">
                <a:moveTo>
                  <a:pt x="0" y="0"/>
                </a:moveTo>
                <a:cubicBezTo>
                  <a:pt x="331" y="483"/>
                  <a:pt x="686" y="914"/>
                  <a:pt x="953" y="1448"/>
                </a:cubicBezTo>
                <a:cubicBezTo>
                  <a:pt x="1093" y="1727"/>
                  <a:pt x="1321" y="2540"/>
                  <a:pt x="1601" y="2730"/>
                </a:cubicBezTo>
                <a:cubicBezTo>
                  <a:pt x="1791" y="2857"/>
                  <a:pt x="2248" y="2756"/>
                  <a:pt x="2464" y="2781"/>
                </a:cubicBezTo>
                <a:cubicBezTo>
                  <a:pt x="2934" y="2794"/>
                  <a:pt x="3404" y="2806"/>
                  <a:pt x="3887" y="2806"/>
                </a:cubicBezTo>
              </a:path>
            </a:pathLst>
          </a:custGeom>
          <a:solidFill>
            <a:srgbClr val="FFFFFF">
              <a:alpha val="100000"/>
            </a:srgbClr>
          </a:solidFill>
          <a:ln w="7404"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31" name="Freeform 431"/>
          <p:cNvSpPr/>
          <p:nvPr/>
        </p:nvSpPr>
        <p:spPr>
          <a:xfrm>
            <a:off x="5103977" y="3064930"/>
            <a:ext cx="3105569" cy="2650070"/>
          </a:xfrm>
          <a:custGeom>
            <a:avLst/>
            <a:gdLst/>
            <a:ahLst/>
            <a:cxnLst/>
            <a:rect l="0" t="0" r="0" b="0"/>
            <a:pathLst>
              <a:path w="3105569" h="2650070">
                <a:moveTo>
                  <a:pt x="3105569" y="2650070"/>
                </a:moveTo>
                <a:lnTo>
                  <a:pt x="0" y="1292174"/>
                </a:lnTo>
                <a:lnTo>
                  <a:pt x="2596401" y="0"/>
                </a:lnTo>
                <a:close/>
                <a:moveTo>
                  <a:pt x="-5103977" y="2650070"/>
                </a:moveTo>
              </a:path>
            </a:pathLst>
          </a:custGeom>
          <a:solidFill>
            <a:srgbClr val="E8AAAA">
              <a:alpha val="100000"/>
            </a:srgbClr>
          </a:solidFill>
          <a:ln w="7404">
            <a:noFill/>
          </a:ln>
        </p:spPr>
        <p:style>
          <a:lnRef idx="2">
            <a:schemeClr val="accent1">
              <a:shade val="50000"/>
            </a:schemeClr>
          </a:lnRef>
          <a:fillRef idx="1">
            <a:schemeClr val="accent1"/>
          </a:fillRef>
          <a:effectRef idx="0">
            <a:schemeClr val="accent1"/>
          </a:effectRef>
          <a:fontRef idx="minor">
            <a:schemeClr val="lt1"/>
          </a:fontRef>
        </p:style>
      </p:sp>
      <p:pic>
        <p:nvPicPr>
          <p:cNvPr id="432" name="Picture 432"/>
          <p:cNvPicPr>
            <a:picLocks noChangeArrowheads="1"/>
          </p:cNvPicPr>
          <p:nvPr/>
        </p:nvPicPr>
        <p:blipFill>
          <a:blip r:embed="rId69" cstate="screen">
            <a:extLst>
              <a:ext uri="{28A0092B-C50C-407E-A947-70E740481C1C}">
                <a14:useLocalDpi xmlns:a14="http://schemas.microsoft.com/office/drawing/2010/main" xmlns="" val="0"/>
              </a:ext>
            </a:extLst>
          </a:blip>
          <a:srcRect/>
          <a:stretch>
            <a:fillRect/>
          </a:stretch>
        </p:blipFill>
        <p:spPr>
          <a:xfrm>
            <a:off x="5091277" y="3052230"/>
            <a:ext cx="3130969" cy="2662770"/>
          </a:xfrm>
          <a:prstGeom prst="rect">
            <a:avLst/>
          </a:prstGeom>
          <a:noFill/>
        </p:spPr>
      </p:pic>
      <p:sp>
        <p:nvSpPr>
          <p:cNvPr id="433" name="Freeform 433"/>
          <p:cNvSpPr/>
          <p:nvPr/>
        </p:nvSpPr>
        <p:spPr>
          <a:xfrm>
            <a:off x="5103977" y="3064930"/>
            <a:ext cx="3105569" cy="2650070"/>
          </a:xfrm>
          <a:custGeom>
            <a:avLst/>
            <a:gdLst/>
            <a:ahLst/>
            <a:cxnLst/>
            <a:rect l="0" t="0" r="0" b="0"/>
            <a:pathLst>
              <a:path w="3105569" h="2650070">
                <a:moveTo>
                  <a:pt x="3105569" y="2650070"/>
                </a:moveTo>
                <a:lnTo>
                  <a:pt x="0" y="1292174"/>
                </a:lnTo>
                <a:lnTo>
                  <a:pt x="2596401" y="0"/>
                </a:lnTo>
                <a:close/>
                <a:moveTo>
                  <a:pt x="-5103977" y="265007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34" name="Freeform 434"/>
          <p:cNvSpPr/>
          <p:nvPr/>
        </p:nvSpPr>
        <p:spPr>
          <a:xfrm>
            <a:off x="3979481" y="4357104"/>
            <a:ext cx="4230065" cy="1357896"/>
          </a:xfrm>
          <a:custGeom>
            <a:avLst/>
            <a:gdLst/>
            <a:ahLst/>
            <a:cxnLst/>
            <a:rect l="0" t="0" r="0" b="0"/>
            <a:pathLst>
              <a:path w="4230065" h="1357896">
                <a:moveTo>
                  <a:pt x="4230065" y="1357896"/>
                </a:moveTo>
                <a:lnTo>
                  <a:pt x="1124496" y="0"/>
                </a:lnTo>
                <a:lnTo>
                  <a:pt x="0" y="1357896"/>
                </a:lnTo>
                <a:close/>
                <a:moveTo>
                  <a:pt x="-3979481" y="1357896"/>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35" name="Picture 435"/>
          <p:cNvPicPr>
            <a:picLocks noChangeArrowheads="1"/>
          </p:cNvPicPr>
          <p:nvPr/>
        </p:nvPicPr>
        <p:blipFill>
          <a:blip r:embed="rId70" cstate="screen">
            <a:extLst>
              <a:ext uri="{28A0092B-C50C-407E-A947-70E740481C1C}">
                <a14:useLocalDpi xmlns:a14="http://schemas.microsoft.com/office/drawing/2010/main" xmlns="" val="0"/>
              </a:ext>
            </a:extLst>
          </a:blip>
          <a:srcRect/>
          <a:stretch>
            <a:fillRect/>
          </a:stretch>
        </p:blipFill>
        <p:spPr>
          <a:xfrm>
            <a:off x="3966781" y="4344404"/>
            <a:ext cx="4255465" cy="1370596"/>
          </a:xfrm>
          <a:prstGeom prst="rect">
            <a:avLst/>
          </a:prstGeom>
          <a:noFill/>
        </p:spPr>
      </p:pic>
      <p:sp>
        <p:nvSpPr>
          <p:cNvPr id="436" name="Freeform 436"/>
          <p:cNvSpPr/>
          <p:nvPr/>
        </p:nvSpPr>
        <p:spPr>
          <a:xfrm>
            <a:off x="3979481" y="4357104"/>
            <a:ext cx="4230065" cy="1357896"/>
          </a:xfrm>
          <a:custGeom>
            <a:avLst/>
            <a:gdLst/>
            <a:ahLst/>
            <a:cxnLst/>
            <a:rect l="0" t="0" r="0" b="0"/>
            <a:pathLst>
              <a:path w="4230065" h="1357896">
                <a:moveTo>
                  <a:pt x="4230065" y="1357896"/>
                </a:moveTo>
                <a:lnTo>
                  <a:pt x="1124496" y="0"/>
                </a:lnTo>
                <a:lnTo>
                  <a:pt x="0" y="1357896"/>
                </a:lnTo>
                <a:close/>
                <a:moveTo>
                  <a:pt x="-3979481" y="1357896"/>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37" name="Freeform 437"/>
          <p:cNvSpPr/>
          <p:nvPr/>
        </p:nvSpPr>
        <p:spPr>
          <a:xfrm>
            <a:off x="2268689" y="3434563"/>
            <a:ext cx="2835288" cy="2280437"/>
          </a:xfrm>
          <a:custGeom>
            <a:avLst/>
            <a:gdLst/>
            <a:ahLst/>
            <a:cxnLst/>
            <a:rect l="0" t="0" r="0" b="0"/>
            <a:pathLst>
              <a:path w="2835288" h="2280437">
                <a:moveTo>
                  <a:pt x="0" y="0"/>
                </a:moveTo>
                <a:lnTo>
                  <a:pt x="2835288" y="922541"/>
                </a:lnTo>
                <a:lnTo>
                  <a:pt x="1710792" y="2280437"/>
                </a:lnTo>
                <a:close/>
                <a:moveTo>
                  <a:pt x="11748" y="2280437"/>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38" name="Picture 438"/>
          <p:cNvPicPr>
            <a:picLocks noChangeArrowheads="1"/>
          </p:cNvPicPr>
          <p:nvPr/>
        </p:nvPicPr>
        <p:blipFill>
          <a:blip r:embed="rId71" cstate="screen">
            <a:extLst>
              <a:ext uri="{28A0092B-C50C-407E-A947-70E740481C1C}">
                <a14:useLocalDpi xmlns:a14="http://schemas.microsoft.com/office/drawing/2010/main" xmlns="" val="0"/>
              </a:ext>
            </a:extLst>
          </a:blip>
          <a:srcRect/>
          <a:stretch>
            <a:fillRect/>
          </a:stretch>
        </p:blipFill>
        <p:spPr>
          <a:xfrm>
            <a:off x="2255989" y="3421863"/>
            <a:ext cx="2860687" cy="2293137"/>
          </a:xfrm>
          <a:prstGeom prst="rect">
            <a:avLst/>
          </a:prstGeom>
          <a:noFill/>
        </p:spPr>
      </p:pic>
      <p:sp>
        <p:nvSpPr>
          <p:cNvPr id="439" name="Freeform 439"/>
          <p:cNvSpPr/>
          <p:nvPr/>
        </p:nvSpPr>
        <p:spPr>
          <a:xfrm>
            <a:off x="2268689" y="3434563"/>
            <a:ext cx="2835288" cy="2280437"/>
          </a:xfrm>
          <a:custGeom>
            <a:avLst/>
            <a:gdLst/>
            <a:ahLst/>
            <a:cxnLst/>
            <a:rect l="0" t="0" r="0" b="0"/>
            <a:pathLst>
              <a:path w="2835288" h="2280437">
                <a:moveTo>
                  <a:pt x="0" y="0"/>
                </a:moveTo>
                <a:lnTo>
                  <a:pt x="2835288" y="922541"/>
                </a:lnTo>
                <a:lnTo>
                  <a:pt x="1710792" y="2280437"/>
                </a:lnTo>
                <a:close/>
                <a:moveTo>
                  <a:pt x="11748" y="2280437"/>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440" name="Picture 440"/>
          <p:cNvPicPr>
            <a:picLocks noChangeArrowheads="1"/>
          </p:cNvPicPr>
          <p:nvPr/>
        </p:nvPicPr>
        <p:blipFill>
          <a:blip r:embed="rId72" cstate="screen">
            <a:extLst>
              <a:ext uri="{28A0092B-C50C-407E-A947-70E740481C1C}">
                <a14:useLocalDpi xmlns:a14="http://schemas.microsoft.com/office/drawing/2010/main" xmlns="" val="0"/>
              </a:ext>
            </a:extLst>
          </a:blip>
          <a:srcRect/>
          <a:stretch>
            <a:fillRect/>
          </a:stretch>
        </p:blipFill>
        <p:spPr>
          <a:xfrm>
            <a:off x="0" y="3421863"/>
            <a:ext cx="3992181" cy="2293137"/>
          </a:xfrm>
          <a:prstGeom prst="rect">
            <a:avLst/>
          </a:prstGeom>
          <a:noFill/>
        </p:spPr>
      </p:pic>
      <p:pic>
        <p:nvPicPr>
          <p:cNvPr id="441" name="Picture 441"/>
          <p:cNvPicPr>
            <a:picLocks noChangeArrowheads="1"/>
          </p:cNvPicPr>
          <p:nvPr/>
        </p:nvPicPr>
        <p:blipFill>
          <a:blip r:embed="rId73" cstate="screen">
            <a:extLst>
              <a:ext uri="{28A0092B-C50C-407E-A947-70E740481C1C}">
                <a14:useLocalDpi xmlns:a14="http://schemas.microsoft.com/office/drawing/2010/main" xmlns="" val="0"/>
              </a:ext>
            </a:extLst>
          </a:blip>
          <a:srcRect/>
          <a:stretch>
            <a:fillRect/>
          </a:stretch>
        </p:blipFill>
        <p:spPr>
          <a:xfrm>
            <a:off x="0" y="3421863"/>
            <a:ext cx="3992181" cy="2293137"/>
          </a:xfrm>
          <a:prstGeom prst="rect">
            <a:avLst/>
          </a:prstGeom>
          <a:noFill/>
        </p:spPr>
      </p:pic>
      <p:pic>
        <p:nvPicPr>
          <p:cNvPr id="442" name="Picture 442"/>
          <p:cNvPicPr>
            <a:picLocks noChangeArrowheads="1"/>
          </p:cNvPicPr>
          <p:nvPr/>
        </p:nvPicPr>
        <p:blipFill>
          <a:blip r:embed="rId74" cstate="screen">
            <a:extLst>
              <a:ext uri="{28A0092B-C50C-407E-A947-70E740481C1C}">
                <a14:useLocalDpi xmlns:a14="http://schemas.microsoft.com/office/drawing/2010/main" xmlns="" val="0"/>
              </a:ext>
            </a:extLst>
          </a:blip>
          <a:srcRect/>
          <a:stretch>
            <a:fillRect/>
          </a:stretch>
        </p:blipFill>
        <p:spPr>
          <a:xfrm>
            <a:off x="0" y="3418815"/>
            <a:ext cx="3995229" cy="2296185"/>
          </a:xfrm>
          <a:prstGeom prst="rect">
            <a:avLst/>
          </a:prstGeom>
          <a:noFill/>
        </p:spPr>
      </p:pic>
      <p:sp>
        <p:nvSpPr>
          <p:cNvPr id="443" name="Freeform 443"/>
          <p:cNvSpPr/>
          <p:nvPr/>
        </p:nvSpPr>
        <p:spPr>
          <a:xfrm>
            <a:off x="0" y="3434563"/>
            <a:ext cx="1516202" cy="2043675"/>
          </a:xfrm>
          <a:custGeom>
            <a:avLst/>
            <a:gdLst/>
            <a:ahLst/>
            <a:cxnLst/>
            <a:rect l="0" t="0" r="0" b="0"/>
            <a:pathLst>
              <a:path w="1516202" h="2043675">
                <a:moveTo>
                  <a:pt x="1516202" y="656044"/>
                </a:moveTo>
                <a:lnTo>
                  <a:pt x="0" y="2043675"/>
                </a:lnTo>
                <a:lnTo>
                  <a:pt x="0" y="0"/>
                </a:lnTo>
                <a:close/>
                <a:moveTo>
                  <a:pt x="1624393" y="2280437"/>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44" name="Picture 444"/>
          <p:cNvPicPr>
            <a:picLocks noChangeArrowheads="1"/>
          </p:cNvPicPr>
          <p:nvPr/>
        </p:nvPicPr>
        <p:blipFill>
          <a:blip r:embed="rId75" cstate="screen">
            <a:extLst>
              <a:ext uri="{28A0092B-C50C-407E-A947-70E740481C1C}">
                <a14:useLocalDpi xmlns:a14="http://schemas.microsoft.com/office/drawing/2010/main" xmlns="" val="0"/>
              </a:ext>
            </a:extLst>
          </a:blip>
          <a:srcRect/>
          <a:stretch>
            <a:fillRect/>
          </a:stretch>
        </p:blipFill>
        <p:spPr>
          <a:xfrm>
            <a:off x="0" y="3421863"/>
            <a:ext cx="1528902" cy="2069071"/>
          </a:xfrm>
          <a:prstGeom prst="rect">
            <a:avLst/>
          </a:prstGeom>
          <a:noFill/>
        </p:spPr>
      </p:pic>
      <p:sp>
        <p:nvSpPr>
          <p:cNvPr id="445" name="Freeform 445"/>
          <p:cNvSpPr/>
          <p:nvPr/>
        </p:nvSpPr>
        <p:spPr>
          <a:xfrm>
            <a:off x="0" y="3434563"/>
            <a:ext cx="1516202" cy="2043675"/>
          </a:xfrm>
          <a:custGeom>
            <a:avLst/>
            <a:gdLst/>
            <a:ahLst/>
            <a:cxnLst/>
            <a:rect l="0" t="0" r="0" b="0"/>
            <a:pathLst>
              <a:path w="1516202" h="2043675">
                <a:moveTo>
                  <a:pt x="1516202" y="656044"/>
                </a:moveTo>
                <a:lnTo>
                  <a:pt x="0" y="2043675"/>
                </a:lnTo>
                <a:lnTo>
                  <a:pt x="0" y="0"/>
                </a:lnTo>
                <a:close/>
                <a:moveTo>
                  <a:pt x="1624393" y="2280437"/>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46" name="Freeform 446"/>
          <p:cNvSpPr/>
          <p:nvPr/>
        </p:nvSpPr>
        <p:spPr>
          <a:xfrm>
            <a:off x="7700378" y="3064930"/>
            <a:ext cx="1443622" cy="2650070"/>
          </a:xfrm>
          <a:custGeom>
            <a:avLst/>
            <a:gdLst/>
            <a:ahLst/>
            <a:cxnLst/>
            <a:rect l="0" t="0" r="0" b="0"/>
            <a:pathLst>
              <a:path w="1443622" h="2650070">
                <a:moveTo>
                  <a:pt x="509168" y="2650070"/>
                </a:moveTo>
                <a:lnTo>
                  <a:pt x="1443622" y="786015"/>
                </a:lnTo>
                <a:lnTo>
                  <a:pt x="0" y="0"/>
                </a:lnTo>
                <a:close/>
                <a:moveTo>
                  <a:pt x="-7700378" y="265007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47" name="Picture 447"/>
          <p:cNvPicPr>
            <a:picLocks noChangeArrowheads="1"/>
          </p:cNvPicPr>
          <p:nvPr/>
        </p:nvPicPr>
        <p:blipFill>
          <a:blip r:embed="rId76" cstate="screen">
            <a:extLst>
              <a:ext uri="{28A0092B-C50C-407E-A947-70E740481C1C}">
                <a14:useLocalDpi xmlns:a14="http://schemas.microsoft.com/office/drawing/2010/main" xmlns="" val="0"/>
              </a:ext>
            </a:extLst>
          </a:blip>
          <a:srcRect/>
          <a:stretch>
            <a:fillRect/>
          </a:stretch>
        </p:blipFill>
        <p:spPr>
          <a:xfrm>
            <a:off x="7687678" y="3052230"/>
            <a:ext cx="1456321" cy="2662770"/>
          </a:xfrm>
          <a:prstGeom prst="rect">
            <a:avLst/>
          </a:prstGeom>
          <a:noFill/>
        </p:spPr>
      </p:pic>
      <p:sp>
        <p:nvSpPr>
          <p:cNvPr id="448" name="Freeform 448"/>
          <p:cNvSpPr/>
          <p:nvPr/>
        </p:nvSpPr>
        <p:spPr>
          <a:xfrm>
            <a:off x="7700378" y="3064930"/>
            <a:ext cx="1443622" cy="2650070"/>
          </a:xfrm>
          <a:custGeom>
            <a:avLst/>
            <a:gdLst/>
            <a:ahLst/>
            <a:cxnLst/>
            <a:rect l="0" t="0" r="0" b="0"/>
            <a:pathLst>
              <a:path w="1443622" h="2650070">
                <a:moveTo>
                  <a:pt x="509168" y="2650070"/>
                </a:moveTo>
                <a:lnTo>
                  <a:pt x="1443622" y="786015"/>
                </a:lnTo>
                <a:lnTo>
                  <a:pt x="0" y="0"/>
                </a:lnTo>
                <a:close/>
                <a:moveTo>
                  <a:pt x="-7700378" y="265007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49" name="Freeform 449"/>
          <p:cNvSpPr/>
          <p:nvPr/>
        </p:nvSpPr>
        <p:spPr>
          <a:xfrm>
            <a:off x="8209546" y="3850945"/>
            <a:ext cx="934454" cy="1864055"/>
          </a:xfrm>
          <a:custGeom>
            <a:avLst/>
            <a:gdLst/>
            <a:ahLst/>
            <a:cxnLst/>
            <a:rect l="0" t="0" r="0" b="0"/>
            <a:pathLst>
              <a:path w="934454" h="1864055">
                <a:moveTo>
                  <a:pt x="0" y="1864055"/>
                </a:moveTo>
                <a:lnTo>
                  <a:pt x="934454" y="0"/>
                </a:lnTo>
                <a:lnTo>
                  <a:pt x="934454" y="1864055"/>
                </a:lnTo>
                <a:close/>
                <a:moveTo>
                  <a:pt x="-8209546" y="1864055"/>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50" name="Picture 450"/>
          <p:cNvPicPr>
            <a:picLocks noChangeArrowheads="1"/>
          </p:cNvPicPr>
          <p:nvPr/>
        </p:nvPicPr>
        <p:blipFill>
          <a:blip r:embed="rId77" cstate="screen">
            <a:extLst>
              <a:ext uri="{28A0092B-C50C-407E-A947-70E740481C1C}">
                <a14:useLocalDpi xmlns:a14="http://schemas.microsoft.com/office/drawing/2010/main" xmlns="" val="0"/>
              </a:ext>
            </a:extLst>
          </a:blip>
          <a:srcRect/>
          <a:stretch>
            <a:fillRect/>
          </a:stretch>
        </p:blipFill>
        <p:spPr>
          <a:xfrm>
            <a:off x="8196846" y="3838245"/>
            <a:ext cx="947153" cy="1876755"/>
          </a:xfrm>
          <a:prstGeom prst="rect">
            <a:avLst/>
          </a:prstGeom>
          <a:noFill/>
        </p:spPr>
      </p:pic>
      <p:sp>
        <p:nvSpPr>
          <p:cNvPr id="451" name="Freeform 451"/>
          <p:cNvSpPr/>
          <p:nvPr/>
        </p:nvSpPr>
        <p:spPr>
          <a:xfrm>
            <a:off x="8209546" y="3850945"/>
            <a:ext cx="934454" cy="1864055"/>
          </a:xfrm>
          <a:custGeom>
            <a:avLst/>
            <a:gdLst/>
            <a:ahLst/>
            <a:cxnLst/>
            <a:rect l="0" t="0" r="0" b="0"/>
            <a:pathLst>
              <a:path w="934454" h="1864055">
                <a:moveTo>
                  <a:pt x="0" y="1864055"/>
                </a:moveTo>
                <a:lnTo>
                  <a:pt x="934454" y="0"/>
                </a:lnTo>
                <a:lnTo>
                  <a:pt x="934454" y="1864055"/>
                </a:lnTo>
                <a:close/>
                <a:moveTo>
                  <a:pt x="-8209546" y="1864055"/>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52" name="Rectangle 452"/>
          <p:cNvSpPr/>
          <p:nvPr/>
        </p:nvSpPr>
        <p:spPr>
          <a:xfrm rot="5400000">
            <a:off x="4393419" y="2127302"/>
            <a:ext cx="696360" cy="236699"/>
          </a:xfrm>
          <a:prstGeom prst="rect">
            <a:avLst/>
          </a:prstGeom>
        </p:spPr>
      </p:sp>
      <p:sp>
        <p:nvSpPr>
          <p:cNvPr id="453" name="Freeform 453"/>
          <p:cNvSpPr/>
          <p:nvPr/>
        </p:nvSpPr>
        <p:spPr>
          <a:xfrm rot="5400000">
            <a:off x="4700266" y="1885193"/>
            <a:ext cx="80310" cy="140135"/>
          </a:xfrm>
          <a:custGeom>
            <a:avLst/>
            <a:gdLst/>
            <a:ahLst/>
            <a:cxnLst/>
            <a:rect l="0" t="0" r="0" b="0"/>
            <a:pathLst>
              <a:path w="5196681" h="9067800">
                <a:moveTo>
                  <a:pt x="1891308" y="9067800"/>
                </a:moveTo>
                <a:lnTo>
                  <a:pt x="0" y="9067800"/>
                </a:lnTo>
                <a:lnTo>
                  <a:pt x="0" y="0"/>
                </a:lnTo>
                <a:lnTo>
                  <a:pt x="5196681" y="0"/>
                </a:lnTo>
                <a:lnTo>
                  <a:pt x="5196681" y="1575197"/>
                </a:lnTo>
                <a:lnTo>
                  <a:pt x="1891308" y="1575197"/>
                </a:lnTo>
                <a:lnTo>
                  <a:pt x="1891308" y="3911600"/>
                </a:lnTo>
                <a:lnTo>
                  <a:pt x="4967089" y="3911600"/>
                </a:lnTo>
                <a:lnTo>
                  <a:pt x="4967089" y="5480447"/>
                </a:lnTo>
                <a:lnTo>
                  <a:pt x="1891308" y="5480447"/>
                </a:lnTo>
                <a:close/>
                <a:moveTo>
                  <a:pt x="-1141015" y="9067800"/>
                </a:moveTo>
              </a:path>
            </a:pathLst>
          </a:custGeom>
          <a:solidFill>
            <a:srgbClr val="0094D5">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454" name="Freeform 454"/>
          <p:cNvSpPr/>
          <p:nvPr/>
        </p:nvSpPr>
        <p:spPr>
          <a:xfrm rot="5400000">
            <a:off x="4684455" y="2047991"/>
            <a:ext cx="111934" cy="140135"/>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0094D5">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455" name="Freeform 455"/>
          <p:cNvSpPr/>
          <p:nvPr/>
        </p:nvSpPr>
        <p:spPr>
          <a:xfrm rot="5400000">
            <a:off x="4673819" y="2219264"/>
            <a:ext cx="133401" cy="144257"/>
          </a:xfrm>
          <a:custGeom>
            <a:avLst/>
            <a:gdLst/>
            <a:ahLst/>
            <a:cxnLst/>
            <a:rect l="0" t="0" r="0" b="0"/>
            <a:pathLst>
              <a:path w="8632031" h="9334500">
                <a:moveTo>
                  <a:pt x="8632031" y="4664075"/>
                </a:moveTo>
                <a:cubicBezTo>
                  <a:pt x="8632031" y="6165057"/>
                  <a:pt x="8259961" y="7318706"/>
                  <a:pt x="7515820" y="8125024"/>
                </a:cubicBezTo>
                <a:cubicBezTo>
                  <a:pt x="6771679" y="8931342"/>
                  <a:pt x="5705078" y="9334500"/>
                  <a:pt x="4316015" y="9334500"/>
                </a:cubicBezTo>
                <a:cubicBezTo>
                  <a:pt x="2926953" y="9334500"/>
                  <a:pt x="1860351" y="8931342"/>
                  <a:pt x="1116211" y="8125024"/>
                </a:cubicBezTo>
                <a:cubicBezTo>
                  <a:pt x="372070" y="7318706"/>
                  <a:pt x="0" y="6160956"/>
                  <a:pt x="0" y="4651772"/>
                </a:cubicBezTo>
                <a:cubicBezTo>
                  <a:pt x="0" y="3142457"/>
                  <a:pt x="373062" y="1989866"/>
                  <a:pt x="1119187" y="1193999"/>
                </a:cubicBezTo>
                <a:cubicBezTo>
                  <a:pt x="1865444" y="398000"/>
                  <a:pt x="2935221" y="0"/>
                  <a:pt x="4328517" y="0"/>
                </a:cubicBezTo>
                <a:cubicBezTo>
                  <a:pt x="5721680" y="0"/>
                  <a:pt x="6787223" y="401109"/>
                  <a:pt x="7525146" y="1203325"/>
                </a:cubicBezTo>
                <a:cubicBezTo>
                  <a:pt x="8263070" y="2005410"/>
                  <a:pt x="8632031" y="3158993"/>
                  <a:pt x="8632031" y="4664075"/>
                </a:cubicBezTo>
                <a:close/>
                <a:moveTo>
                  <a:pt x="3805436" y="9207500"/>
                </a:moveTo>
                <a:moveTo>
                  <a:pt x="2015331" y="4664274"/>
                </a:moveTo>
                <a:cubicBezTo>
                  <a:pt x="2015331" y="5677364"/>
                  <a:pt x="2207551" y="6440290"/>
                  <a:pt x="2591990" y="6953052"/>
                </a:cubicBezTo>
                <a:cubicBezTo>
                  <a:pt x="2976562" y="7465815"/>
                  <a:pt x="3551237" y="7722196"/>
                  <a:pt x="4316015" y="7722196"/>
                </a:cubicBezTo>
                <a:cubicBezTo>
                  <a:pt x="5849805" y="7722196"/>
                  <a:pt x="6616700" y="6702889"/>
                  <a:pt x="6616700" y="4664274"/>
                </a:cubicBezTo>
                <a:cubicBezTo>
                  <a:pt x="6616700" y="2621426"/>
                  <a:pt x="5853972" y="1600002"/>
                  <a:pt x="4328517" y="1600002"/>
                </a:cubicBezTo>
                <a:cubicBezTo>
                  <a:pt x="3563606" y="1600002"/>
                  <a:pt x="2986815" y="1857441"/>
                  <a:pt x="2598142" y="2372321"/>
                </a:cubicBezTo>
                <a:cubicBezTo>
                  <a:pt x="2209601" y="2887068"/>
                  <a:pt x="2015331" y="3651052"/>
                  <a:pt x="2015331" y="4664274"/>
                </a:cubicBezTo>
                <a:close/>
                <a:moveTo>
                  <a:pt x="3805237" y="9207500"/>
                </a:moveTo>
              </a:path>
            </a:pathLst>
          </a:custGeom>
          <a:solidFill>
            <a:srgbClr val="0094D5">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456" name="Freeform 456"/>
          <p:cNvSpPr/>
          <p:nvPr/>
        </p:nvSpPr>
        <p:spPr>
          <a:xfrm rot="5400000">
            <a:off x="4665527" y="2431210"/>
            <a:ext cx="149789" cy="140135"/>
          </a:xfrm>
          <a:custGeom>
            <a:avLst/>
            <a:gdLst/>
            <a:ahLst/>
            <a:cxnLst/>
            <a:rect l="0" t="0" r="0" b="0"/>
            <a:pathLst>
              <a:path w="9692481" h="9067800">
                <a:moveTo>
                  <a:pt x="3838575" y="9067800"/>
                </a:moveTo>
                <a:lnTo>
                  <a:pt x="1655763" y="1953816"/>
                </a:lnTo>
                <a:lnTo>
                  <a:pt x="1600002" y="1953816"/>
                </a:lnTo>
                <a:cubicBezTo>
                  <a:pt x="1678451" y="3400955"/>
                  <a:pt x="1717675" y="4366419"/>
                  <a:pt x="1717675" y="4850210"/>
                </a:cubicBezTo>
                <a:lnTo>
                  <a:pt x="1717675" y="9067800"/>
                </a:lnTo>
                <a:lnTo>
                  <a:pt x="0" y="9067800"/>
                </a:lnTo>
                <a:lnTo>
                  <a:pt x="0" y="0"/>
                </a:lnTo>
                <a:lnTo>
                  <a:pt x="2616994" y="0"/>
                </a:lnTo>
                <a:lnTo>
                  <a:pt x="4762500" y="6934200"/>
                </a:lnTo>
                <a:lnTo>
                  <a:pt x="4799608" y="6934200"/>
                </a:lnTo>
                <a:lnTo>
                  <a:pt x="7075488" y="0"/>
                </a:lnTo>
                <a:lnTo>
                  <a:pt x="9692481" y="0"/>
                </a:lnTo>
                <a:lnTo>
                  <a:pt x="9692481" y="9067800"/>
                </a:lnTo>
                <a:lnTo>
                  <a:pt x="7900392" y="9067800"/>
                </a:lnTo>
                <a:lnTo>
                  <a:pt x="7900392" y="4775994"/>
                </a:lnTo>
                <a:cubicBezTo>
                  <a:pt x="7900392" y="4573323"/>
                  <a:pt x="7903435" y="4339696"/>
                  <a:pt x="7909520" y="4075113"/>
                </a:cubicBezTo>
                <a:cubicBezTo>
                  <a:pt x="7915738" y="3810397"/>
                  <a:pt x="7943652" y="3107465"/>
                  <a:pt x="7993261" y="1966318"/>
                </a:cubicBezTo>
                <a:lnTo>
                  <a:pt x="7937500" y="1966318"/>
                </a:lnTo>
                <a:lnTo>
                  <a:pt x="5599708" y="9067800"/>
                </a:lnTo>
                <a:close/>
                <a:moveTo>
                  <a:pt x="-1141015" y="9067800"/>
                </a:moveTo>
              </a:path>
            </a:pathLst>
          </a:custGeom>
          <a:solidFill>
            <a:srgbClr val="0094D5">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7" name="Picture 1397"/>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sp>
        <p:nvSpPr>
          <p:cNvPr id="1398" name="Freeform 1398"/>
          <p:cNvSpPr/>
          <p:nvPr/>
        </p:nvSpPr>
        <p:spPr>
          <a:xfrm>
            <a:off x="5971616" y="1413662"/>
            <a:ext cx="2639783" cy="1157427"/>
          </a:xfrm>
          <a:custGeom>
            <a:avLst/>
            <a:gdLst/>
            <a:ahLst/>
            <a:cxnLst/>
            <a:rect l="0" t="0" r="0" b="0"/>
            <a:pathLst>
              <a:path w="2639783" h="1157427">
                <a:moveTo>
                  <a:pt x="0" y="97396"/>
                </a:moveTo>
                <a:cubicBezTo>
                  <a:pt x="65468" y="164656"/>
                  <a:pt x="144068" y="168719"/>
                  <a:pt x="238366" y="97396"/>
                </a:cubicBezTo>
                <a:cubicBezTo>
                  <a:pt x="311823" y="26187"/>
                  <a:pt x="385280" y="44285"/>
                  <a:pt x="458736" y="97396"/>
                </a:cubicBezTo>
                <a:cubicBezTo>
                  <a:pt x="528269" y="174879"/>
                  <a:pt x="597801" y="149212"/>
                  <a:pt x="667334" y="97396"/>
                </a:cubicBezTo>
                <a:cubicBezTo>
                  <a:pt x="738467" y="13373"/>
                  <a:pt x="809587" y="37503"/>
                  <a:pt x="880706" y="97396"/>
                </a:cubicBezTo>
                <a:cubicBezTo>
                  <a:pt x="958418" y="176962"/>
                  <a:pt x="1036116" y="170942"/>
                  <a:pt x="1113815" y="97396"/>
                </a:cubicBezTo>
                <a:cubicBezTo>
                  <a:pt x="1182510" y="0"/>
                  <a:pt x="1251204" y="12789"/>
                  <a:pt x="1319898" y="97396"/>
                </a:cubicBezTo>
                <a:cubicBezTo>
                  <a:pt x="1422133" y="196088"/>
                  <a:pt x="1512557" y="168427"/>
                  <a:pt x="1598942" y="97396"/>
                </a:cubicBezTo>
                <a:lnTo>
                  <a:pt x="2639783" y="97396"/>
                </a:lnTo>
                <a:lnTo>
                  <a:pt x="2639783" y="1157427"/>
                </a:lnTo>
                <a:lnTo>
                  <a:pt x="0" y="1088352"/>
                </a:lnTo>
                <a:close/>
                <a:moveTo>
                  <a:pt x="-1766151" y="4302861"/>
                </a:moveTo>
              </a:path>
            </a:pathLst>
          </a:custGeom>
          <a:solidFill>
            <a:srgbClr val="B2CED9">
              <a:alpha val="100000"/>
            </a:srgbClr>
          </a:solidFill>
          <a:ln w="1523"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399" name="Freeform 1399"/>
          <p:cNvSpPr/>
          <p:nvPr/>
        </p:nvSpPr>
        <p:spPr>
          <a:xfrm>
            <a:off x="1043177" y="1870328"/>
            <a:ext cx="0" cy="2560320"/>
          </a:xfrm>
          <a:custGeom>
            <a:avLst/>
            <a:gdLst/>
            <a:ahLst/>
            <a:cxnLst/>
            <a:rect l="0" t="0" r="0" b="0"/>
            <a:pathLst>
              <a:path h="2560320">
                <a:moveTo>
                  <a:pt x="0" y="2560320"/>
                </a:moveTo>
                <a:lnTo>
                  <a:pt x="0" y="0"/>
                </a:lnTo>
              </a:path>
            </a:pathLst>
          </a:custGeom>
          <a:noFill/>
          <a:ln w="317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00" name="Freeform 1400"/>
          <p:cNvSpPr/>
          <p:nvPr/>
        </p:nvSpPr>
        <p:spPr>
          <a:xfrm>
            <a:off x="1043177" y="4430648"/>
            <a:ext cx="4390644" cy="0"/>
          </a:xfrm>
          <a:custGeom>
            <a:avLst/>
            <a:gdLst/>
            <a:ahLst/>
            <a:cxnLst/>
            <a:rect l="0" t="0" r="0" b="0"/>
            <a:pathLst>
              <a:path w="4390644">
                <a:moveTo>
                  <a:pt x="0" y="0"/>
                </a:moveTo>
                <a:lnTo>
                  <a:pt x="4390644" y="0"/>
                </a:lnTo>
              </a:path>
            </a:pathLst>
          </a:custGeom>
          <a:noFill/>
          <a:ln w="28575"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01" name="Freeform 1401"/>
          <p:cNvSpPr/>
          <p:nvPr/>
        </p:nvSpPr>
        <p:spPr>
          <a:xfrm>
            <a:off x="1093469" y="2039493"/>
            <a:ext cx="4288536" cy="2098547"/>
          </a:xfrm>
          <a:custGeom>
            <a:avLst/>
            <a:gdLst/>
            <a:ahLst/>
            <a:cxnLst/>
            <a:rect l="0" t="0" r="0" b="0"/>
            <a:pathLst>
              <a:path w="4288536" h="2098547">
                <a:moveTo>
                  <a:pt x="0" y="316991"/>
                </a:moveTo>
                <a:lnTo>
                  <a:pt x="102108" y="0"/>
                </a:lnTo>
                <a:lnTo>
                  <a:pt x="204217" y="271271"/>
                </a:lnTo>
                <a:lnTo>
                  <a:pt x="306325" y="188976"/>
                </a:lnTo>
                <a:lnTo>
                  <a:pt x="408433" y="143255"/>
                </a:lnTo>
                <a:lnTo>
                  <a:pt x="510541" y="440435"/>
                </a:lnTo>
                <a:lnTo>
                  <a:pt x="612648" y="496823"/>
                </a:lnTo>
                <a:lnTo>
                  <a:pt x="714757" y="132588"/>
                </a:lnTo>
                <a:lnTo>
                  <a:pt x="816864" y="199644"/>
                </a:lnTo>
                <a:lnTo>
                  <a:pt x="918973" y="153923"/>
                </a:lnTo>
                <a:lnTo>
                  <a:pt x="1021081" y="338327"/>
                </a:lnTo>
                <a:lnTo>
                  <a:pt x="1123188" y="783335"/>
                </a:lnTo>
                <a:lnTo>
                  <a:pt x="1225297" y="614172"/>
                </a:lnTo>
                <a:lnTo>
                  <a:pt x="1327404" y="102108"/>
                </a:lnTo>
                <a:lnTo>
                  <a:pt x="1429513" y="650748"/>
                </a:lnTo>
                <a:lnTo>
                  <a:pt x="1531620" y="271271"/>
                </a:lnTo>
                <a:lnTo>
                  <a:pt x="1633729" y="813816"/>
                </a:lnTo>
                <a:lnTo>
                  <a:pt x="1735836" y="45720"/>
                </a:lnTo>
                <a:lnTo>
                  <a:pt x="1837945" y="501395"/>
                </a:lnTo>
                <a:lnTo>
                  <a:pt x="1940053" y="579120"/>
                </a:lnTo>
                <a:lnTo>
                  <a:pt x="2042160" y="794004"/>
                </a:lnTo>
                <a:lnTo>
                  <a:pt x="2144269" y="726948"/>
                </a:lnTo>
                <a:lnTo>
                  <a:pt x="2246377" y="481583"/>
                </a:lnTo>
                <a:lnTo>
                  <a:pt x="2348484" y="941832"/>
                </a:lnTo>
                <a:lnTo>
                  <a:pt x="2450592" y="794004"/>
                </a:lnTo>
                <a:lnTo>
                  <a:pt x="2552701" y="865632"/>
                </a:lnTo>
                <a:lnTo>
                  <a:pt x="2654809" y="1110995"/>
                </a:lnTo>
                <a:lnTo>
                  <a:pt x="2756916" y="926591"/>
                </a:lnTo>
                <a:lnTo>
                  <a:pt x="2859025" y="1740407"/>
                </a:lnTo>
                <a:lnTo>
                  <a:pt x="2961133" y="1525523"/>
                </a:lnTo>
                <a:lnTo>
                  <a:pt x="3063240" y="1234439"/>
                </a:lnTo>
                <a:lnTo>
                  <a:pt x="3165348" y="1434083"/>
                </a:lnTo>
                <a:lnTo>
                  <a:pt x="3267457" y="1592579"/>
                </a:lnTo>
                <a:lnTo>
                  <a:pt x="3369565" y="2098547"/>
                </a:lnTo>
                <a:lnTo>
                  <a:pt x="3471672" y="1258823"/>
                </a:lnTo>
                <a:lnTo>
                  <a:pt x="3573781" y="1254251"/>
                </a:lnTo>
                <a:lnTo>
                  <a:pt x="3675889" y="1562100"/>
                </a:lnTo>
                <a:lnTo>
                  <a:pt x="3777996" y="1607820"/>
                </a:lnTo>
                <a:lnTo>
                  <a:pt x="3880104" y="1458467"/>
                </a:lnTo>
                <a:lnTo>
                  <a:pt x="3982213" y="1475232"/>
                </a:lnTo>
                <a:lnTo>
                  <a:pt x="4084321" y="1694688"/>
                </a:lnTo>
                <a:lnTo>
                  <a:pt x="4186428" y="1879091"/>
                </a:lnTo>
                <a:lnTo>
                  <a:pt x="4288536" y="1408176"/>
                </a:lnTo>
              </a:path>
            </a:pathLst>
          </a:custGeom>
          <a:noFill/>
          <a:ln w="19050" cap="rnd"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402" name="Picture 1402"/>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192633" y="2812287"/>
            <a:ext cx="582929" cy="341375"/>
          </a:xfrm>
          <a:prstGeom prst="rect">
            <a:avLst/>
          </a:prstGeom>
          <a:noFill/>
        </p:spPr>
      </p:pic>
      <p:pic>
        <p:nvPicPr>
          <p:cNvPr id="1403" name="Picture 1403"/>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177393" y="3153359"/>
            <a:ext cx="600966" cy="341680"/>
          </a:xfrm>
          <a:prstGeom prst="rect">
            <a:avLst/>
          </a:prstGeom>
          <a:noFill/>
        </p:spPr>
      </p:pic>
      <p:pic>
        <p:nvPicPr>
          <p:cNvPr id="1404" name="Picture 1404"/>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3005582" y="4943475"/>
            <a:ext cx="581026" cy="454458"/>
          </a:xfrm>
          <a:prstGeom prst="rect">
            <a:avLst/>
          </a:prstGeom>
          <a:noFill/>
        </p:spPr>
      </p:pic>
      <p:pic>
        <p:nvPicPr>
          <p:cNvPr id="1405" name="Picture 1405"/>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6721246" y="1277403"/>
            <a:ext cx="1902853" cy="457047"/>
          </a:xfrm>
          <a:prstGeom prst="rect">
            <a:avLst/>
          </a:prstGeom>
          <a:noFill/>
        </p:spPr>
      </p:pic>
      <p:pic>
        <p:nvPicPr>
          <p:cNvPr id="1406" name="Picture 1406"/>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5958916" y="1992671"/>
            <a:ext cx="2665183" cy="699766"/>
          </a:xfrm>
          <a:prstGeom prst="rect">
            <a:avLst/>
          </a:prstGeom>
          <a:noFill/>
        </p:spPr>
      </p:pic>
      <p:sp>
        <p:nvSpPr>
          <p:cNvPr id="1407" name="Freeform 1407"/>
          <p:cNvSpPr/>
          <p:nvPr/>
        </p:nvSpPr>
        <p:spPr>
          <a:xfrm>
            <a:off x="5971616" y="861898"/>
            <a:ext cx="2639783" cy="1817840"/>
          </a:xfrm>
          <a:custGeom>
            <a:avLst/>
            <a:gdLst/>
            <a:ahLst/>
            <a:cxnLst/>
            <a:rect l="0" t="0" r="0" b="0"/>
            <a:pathLst>
              <a:path w="2639783" h="1817840">
                <a:moveTo>
                  <a:pt x="0" y="1817840"/>
                </a:moveTo>
                <a:lnTo>
                  <a:pt x="2639783" y="1817840"/>
                </a:lnTo>
                <a:lnTo>
                  <a:pt x="2639783" y="0"/>
                </a:lnTo>
                <a:lnTo>
                  <a:pt x="0" y="0"/>
                </a:lnTo>
                <a:lnTo>
                  <a:pt x="0" y="1817840"/>
                </a:lnTo>
                <a:close/>
              </a:path>
            </a:pathLst>
          </a:custGeom>
          <a:noFill/>
          <a:ln w="38100"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08" name="Freeform 1408"/>
          <p:cNvSpPr/>
          <p:nvPr/>
        </p:nvSpPr>
        <p:spPr>
          <a:xfrm>
            <a:off x="5971616" y="3765270"/>
            <a:ext cx="2639783" cy="1157436"/>
          </a:xfrm>
          <a:custGeom>
            <a:avLst/>
            <a:gdLst/>
            <a:ahLst/>
            <a:cxnLst/>
            <a:rect l="0" t="0" r="0" b="0"/>
            <a:pathLst>
              <a:path w="2639783" h="1157436">
                <a:moveTo>
                  <a:pt x="0" y="97396"/>
                </a:moveTo>
                <a:cubicBezTo>
                  <a:pt x="65468" y="164668"/>
                  <a:pt x="144068" y="168720"/>
                  <a:pt x="238366" y="97396"/>
                </a:cubicBezTo>
                <a:cubicBezTo>
                  <a:pt x="311823" y="26200"/>
                  <a:pt x="385280" y="44285"/>
                  <a:pt x="458736" y="97396"/>
                </a:cubicBezTo>
                <a:cubicBezTo>
                  <a:pt x="528269" y="174879"/>
                  <a:pt x="597801" y="149212"/>
                  <a:pt x="667334" y="97396"/>
                </a:cubicBezTo>
                <a:cubicBezTo>
                  <a:pt x="738467" y="13373"/>
                  <a:pt x="809587" y="37503"/>
                  <a:pt x="880706" y="97396"/>
                </a:cubicBezTo>
                <a:cubicBezTo>
                  <a:pt x="958418" y="176962"/>
                  <a:pt x="1036116" y="170942"/>
                  <a:pt x="1113815" y="97396"/>
                </a:cubicBezTo>
                <a:cubicBezTo>
                  <a:pt x="1182510" y="0"/>
                  <a:pt x="1251204" y="12789"/>
                  <a:pt x="1319898" y="97396"/>
                </a:cubicBezTo>
                <a:cubicBezTo>
                  <a:pt x="1422133" y="196088"/>
                  <a:pt x="1512557" y="168427"/>
                  <a:pt x="1598942" y="97396"/>
                </a:cubicBezTo>
                <a:cubicBezTo>
                  <a:pt x="1667586" y="4978"/>
                  <a:pt x="1732762" y="18910"/>
                  <a:pt x="1795818" y="97396"/>
                </a:cubicBezTo>
                <a:cubicBezTo>
                  <a:pt x="1881720" y="201917"/>
                  <a:pt x="1947011" y="171704"/>
                  <a:pt x="2005545" y="97396"/>
                </a:cubicBezTo>
                <a:lnTo>
                  <a:pt x="2639783" y="97396"/>
                </a:lnTo>
                <a:lnTo>
                  <a:pt x="2639783" y="1157436"/>
                </a:lnTo>
                <a:lnTo>
                  <a:pt x="0" y="1088363"/>
                </a:lnTo>
                <a:close/>
                <a:moveTo>
                  <a:pt x="-4117759" y="1951253"/>
                </a:moveTo>
              </a:path>
            </a:pathLst>
          </a:custGeom>
          <a:solidFill>
            <a:srgbClr val="B2CED9">
              <a:alpha val="100000"/>
            </a:srgbClr>
          </a:solidFill>
          <a:ln w="1523"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409" name="Picture 1409"/>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7911871" y="3629012"/>
            <a:ext cx="712237" cy="457047"/>
          </a:xfrm>
          <a:prstGeom prst="rect">
            <a:avLst/>
          </a:prstGeom>
          <a:noFill/>
        </p:spPr>
      </p:pic>
      <p:pic>
        <p:nvPicPr>
          <p:cNvPr id="1410" name="Picture 1410"/>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5958916" y="4344293"/>
            <a:ext cx="2665183" cy="699766"/>
          </a:xfrm>
          <a:prstGeom prst="rect">
            <a:avLst/>
          </a:prstGeom>
          <a:noFill/>
        </p:spPr>
      </p:pic>
      <p:sp>
        <p:nvSpPr>
          <p:cNvPr id="1411" name="Freeform 1411"/>
          <p:cNvSpPr/>
          <p:nvPr/>
        </p:nvSpPr>
        <p:spPr>
          <a:xfrm>
            <a:off x="5971616" y="3213520"/>
            <a:ext cx="2639783" cy="1817840"/>
          </a:xfrm>
          <a:custGeom>
            <a:avLst/>
            <a:gdLst/>
            <a:ahLst/>
            <a:cxnLst/>
            <a:rect l="0" t="0" r="0" b="0"/>
            <a:pathLst>
              <a:path w="2639783" h="1817840">
                <a:moveTo>
                  <a:pt x="0" y="1817840"/>
                </a:moveTo>
                <a:lnTo>
                  <a:pt x="2639783" y="1817840"/>
                </a:lnTo>
                <a:lnTo>
                  <a:pt x="2639783" y="0"/>
                </a:lnTo>
                <a:lnTo>
                  <a:pt x="0" y="0"/>
                </a:lnTo>
                <a:lnTo>
                  <a:pt x="0" y="1817840"/>
                </a:lnTo>
                <a:close/>
              </a:path>
            </a:pathLst>
          </a:custGeom>
          <a:noFill/>
          <a:ln w="38100"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12" name="Freeform 1412"/>
          <p:cNvSpPr/>
          <p:nvPr/>
        </p:nvSpPr>
        <p:spPr>
          <a:xfrm>
            <a:off x="6402882" y="3521392"/>
            <a:ext cx="1468387" cy="184823"/>
          </a:xfrm>
          <a:custGeom>
            <a:avLst/>
            <a:gdLst/>
            <a:ahLst/>
            <a:cxnLst/>
            <a:rect l="0" t="0" r="0" b="0"/>
            <a:pathLst>
              <a:path w="1468387" h="184823">
                <a:moveTo>
                  <a:pt x="0" y="178638"/>
                </a:moveTo>
                <a:lnTo>
                  <a:pt x="0" y="0"/>
                </a:lnTo>
                <a:lnTo>
                  <a:pt x="1466901" y="2591"/>
                </a:lnTo>
                <a:lnTo>
                  <a:pt x="1468387" y="184823"/>
                </a:lnTo>
              </a:path>
            </a:pathLst>
          </a:custGeom>
          <a:noFill/>
          <a:ln w="38100"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413" name="Picture 1413"/>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6803834" y="685926"/>
            <a:ext cx="975360" cy="975360"/>
          </a:xfrm>
          <a:prstGeom prst="rect">
            <a:avLst/>
          </a:prstGeom>
          <a:noFill/>
        </p:spPr>
      </p:pic>
      <p:pic>
        <p:nvPicPr>
          <p:cNvPr id="1414" name="Picture 1414"/>
          <p:cNvPicPr>
            <a:picLocks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a:xfrm>
            <a:off x="7936296" y="3307702"/>
            <a:ext cx="657596" cy="489507"/>
          </a:xfrm>
          <a:prstGeom prst="rect">
            <a:avLst/>
          </a:prstGeom>
          <a:noFill/>
        </p:spPr>
      </p:pic>
      <p:sp>
        <p:nvSpPr>
          <p:cNvPr id="1415" name="Freeform 1415"/>
          <p:cNvSpPr/>
          <p:nvPr/>
        </p:nvSpPr>
        <p:spPr>
          <a:xfrm>
            <a:off x="5084736" y="1590802"/>
            <a:ext cx="278156" cy="139077"/>
          </a:xfrm>
          <a:custGeom>
            <a:avLst/>
            <a:gdLst/>
            <a:ahLst/>
            <a:cxnLst/>
            <a:rect l="0" t="0" r="0" b="0"/>
            <a:pathLst>
              <a:path w="278156" h="139077">
                <a:moveTo>
                  <a:pt x="0" y="139077"/>
                </a:moveTo>
                <a:lnTo>
                  <a:pt x="139078" y="0"/>
                </a:lnTo>
                <a:lnTo>
                  <a:pt x="278156" y="139077"/>
                </a:lnTo>
              </a:path>
            </a:pathLst>
          </a:custGeom>
          <a:noFill/>
          <a:ln w="25400" cap="rnd"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416" name="Freeform 1416"/>
          <p:cNvSpPr/>
          <p:nvPr/>
        </p:nvSpPr>
        <p:spPr>
          <a:xfrm>
            <a:off x="5223814" y="1589468"/>
            <a:ext cx="0" cy="317500"/>
          </a:xfrm>
          <a:custGeom>
            <a:avLst/>
            <a:gdLst/>
            <a:ahLst/>
            <a:cxnLst/>
            <a:rect l="0" t="0" r="0" b="0"/>
            <a:pathLst>
              <a:path h="317500">
                <a:moveTo>
                  <a:pt x="0" y="317500"/>
                </a:moveTo>
                <a:lnTo>
                  <a:pt x="0" y="0"/>
                </a:lnTo>
              </a:path>
            </a:pathLst>
          </a:custGeom>
          <a:noFill/>
          <a:ln w="25400" cap="rnd"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417" name="Freeform 1417"/>
          <p:cNvSpPr/>
          <p:nvPr/>
        </p:nvSpPr>
        <p:spPr>
          <a:xfrm>
            <a:off x="4804714" y="1360868"/>
            <a:ext cx="228600" cy="787400"/>
          </a:xfrm>
          <a:custGeom>
            <a:avLst/>
            <a:gdLst/>
            <a:ahLst/>
            <a:cxnLst/>
            <a:rect l="0" t="0" r="0" b="0"/>
            <a:pathLst>
              <a:path w="228600" h="787400">
                <a:moveTo>
                  <a:pt x="177800" y="578079"/>
                </a:moveTo>
                <a:lnTo>
                  <a:pt x="177800" y="63500"/>
                </a:lnTo>
                <a:cubicBezTo>
                  <a:pt x="177800" y="28435"/>
                  <a:pt x="149365" y="0"/>
                  <a:pt x="114300" y="0"/>
                </a:cubicBezTo>
                <a:cubicBezTo>
                  <a:pt x="79235" y="0"/>
                  <a:pt x="50800" y="28435"/>
                  <a:pt x="50800" y="63500"/>
                </a:cubicBezTo>
                <a:lnTo>
                  <a:pt x="50800" y="578079"/>
                </a:lnTo>
                <a:cubicBezTo>
                  <a:pt x="20181" y="598589"/>
                  <a:pt x="0" y="633489"/>
                  <a:pt x="0" y="673100"/>
                </a:cubicBezTo>
                <a:cubicBezTo>
                  <a:pt x="0" y="736232"/>
                  <a:pt x="51169" y="787400"/>
                  <a:pt x="114300" y="787400"/>
                </a:cubicBezTo>
                <a:cubicBezTo>
                  <a:pt x="177432" y="787400"/>
                  <a:pt x="228600" y="736232"/>
                  <a:pt x="228600" y="673100"/>
                </a:cubicBezTo>
                <a:cubicBezTo>
                  <a:pt x="228600" y="633489"/>
                  <a:pt x="208420" y="598589"/>
                  <a:pt x="177800" y="578079"/>
                </a:cubicBezTo>
                <a:close/>
                <a:moveTo>
                  <a:pt x="-1027138" y="4355655"/>
                </a:moveTo>
              </a:path>
            </a:pathLst>
          </a:custGeom>
          <a:noFill/>
          <a:ln w="25400"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418" name="Freeform 1418"/>
          <p:cNvSpPr/>
          <p:nvPr/>
        </p:nvSpPr>
        <p:spPr>
          <a:xfrm>
            <a:off x="4868214" y="1983168"/>
            <a:ext cx="101600" cy="101600"/>
          </a:xfrm>
          <a:custGeom>
            <a:avLst/>
            <a:gdLst/>
            <a:ahLst/>
            <a:cxnLst/>
            <a:rect l="0" t="0" r="0" b="0"/>
            <a:pathLst>
              <a:path w="101600" h="101600">
                <a:moveTo>
                  <a:pt x="101600" y="50800"/>
                </a:moveTo>
                <a:cubicBezTo>
                  <a:pt x="101600" y="78854"/>
                  <a:pt x="78854" y="101600"/>
                  <a:pt x="50800" y="101600"/>
                </a:cubicBezTo>
                <a:cubicBezTo>
                  <a:pt x="22746" y="101600"/>
                  <a:pt x="0" y="78854"/>
                  <a:pt x="0" y="50800"/>
                </a:cubicBezTo>
                <a:cubicBezTo>
                  <a:pt x="0" y="22746"/>
                  <a:pt x="22746" y="0"/>
                  <a:pt x="50800" y="0"/>
                </a:cubicBezTo>
                <a:cubicBezTo>
                  <a:pt x="78854" y="0"/>
                  <a:pt x="101600" y="22746"/>
                  <a:pt x="101600" y="50800"/>
                </a:cubicBezTo>
              </a:path>
            </a:pathLst>
          </a:custGeom>
          <a:solidFill>
            <a:srgbClr val="F36C42">
              <a:alpha val="100000"/>
            </a:srgbClr>
          </a:solidFill>
          <a:ln w="25400">
            <a:noFill/>
          </a:ln>
        </p:spPr>
        <p:style>
          <a:lnRef idx="2">
            <a:schemeClr val="accent1">
              <a:shade val="50000"/>
            </a:schemeClr>
          </a:lnRef>
          <a:fillRef idx="1">
            <a:schemeClr val="accent1"/>
          </a:fillRef>
          <a:effectRef idx="0">
            <a:schemeClr val="accent1"/>
          </a:effectRef>
          <a:fontRef idx="minor">
            <a:schemeClr val="lt1"/>
          </a:fontRef>
        </p:style>
      </p:sp>
      <p:sp>
        <p:nvSpPr>
          <p:cNvPr id="1419" name="Freeform 1419"/>
          <p:cNvSpPr/>
          <p:nvPr/>
        </p:nvSpPr>
        <p:spPr>
          <a:xfrm>
            <a:off x="4919014" y="1576768"/>
            <a:ext cx="0" cy="457200"/>
          </a:xfrm>
          <a:custGeom>
            <a:avLst/>
            <a:gdLst/>
            <a:ahLst/>
            <a:cxnLst/>
            <a:rect l="0" t="0" r="0" b="0"/>
            <a:pathLst>
              <a:path h="457200">
                <a:moveTo>
                  <a:pt x="0" y="0"/>
                </a:moveTo>
                <a:lnTo>
                  <a:pt x="0" y="457200"/>
                </a:lnTo>
              </a:path>
            </a:pathLst>
          </a:custGeom>
          <a:noFill/>
          <a:ln w="25400" cap="rnd"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1420" name="Picture 1420"/>
          <p:cNvPicPr>
            <a:picLocks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a:xfrm>
            <a:off x="3768407" y="1279207"/>
            <a:ext cx="899033" cy="899134"/>
          </a:xfrm>
          <a:prstGeom prst="rect">
            <a:avLst/>
          </a:prstGeom>
          <a:noFill/>
        </p:spPr>
      </p:pic>
      <p:sp>
        <p:nvSpPr>
          <p:cNvPr id="1421" name="Freeform 1421"/>
          <p:cNvSpPr/>
          <p:nvPr/>
        </p:nvSpPr>
        <p:spPr>
          <a:xfrm>
            <a:off x="4032212" y="2016963"/>
            <a:ext cx="185762" cy="69710"/>
          </a:xfrm>
          <a:custGeom>
            <a:avLst/>
            <a:gdLst/>
            <a:ahLst/>
            <a:cxnLst/>
            <a:rect l="0" t="0" r="0" b="0"/>
            <a:pathLst>
              <a:path w="185762" h="69710">
                <a:moveTo>
                  <a:pt x="185762" y="69710"/>
                </a:moveTo>
                <a:cubicBezTo>
                  <a:pt x="120002" y="69710"/>
                  <a:pt x="55791" y="51739"/>
                  <a:pt x="0" y="17767"/>
                </a:cubicBezTo>
                <a:lnTo>
                  <a:pt x="10807" y="0"/>
                </a:lnTo>
                <a:cubicBezTo>
                  <a:pt x="63372" y="31991"/>
                  <a:pt x="123837" y="48831"/>
                  <a:pt x="185762" y="48831"/>
                </a:cubicBezTo>
                <a:close/>
                <a:moveTo>
                  <a:pt x="-402362" y="3699560"/>
                </a:moveTo>
              </a:path>
            </a:pathLst>
          </a:custGeom>
          <a:solidFill>
            <a:srgbClr val="FFFFFF">
              <a:alpha val="100000"/>
            </a:srgbClr>
          </a:solidFill>
          <a:ln w="25400">
            <a:noFill/>
          </a:ln>
        </p:spPr>
        <p:style>
          <a:lnRef idx="2">
            <a:schemeClr val="accent1">
              <a:shade val="50000"/>
            </a:schemeClr>
          </a:lnRef>
          <a:fillRef idx="1">
            <a:schemeClr val="accent1"/>
          </a:fillRef>
          <a:effectRef idx="0">
            <a:schemeClr val="accent1"/>
          </a:effectRef>
          <a:fontRef idx="minor">
            <a:schemeClr val="lt1"/>
          </a:fontRef>
        </p:style>
      </p:sp>
      <p:sp>
        <p:nvSpPr>
          <p:cNvPr id="1422" name="Freeform 1422"/>
          <p:cNvSpPr/>
          <p:nvPr/>
        </p:nvSpPr>
        <p:spPr>
          <a:xfrm>
            <a:off x="3961676" y="1964194"/>
            <a:ext cx="45605" cy="43942"/>
          </a:xfrm>
          <a:custGeom>
            <a:avLst/>
            <a:gdLst/>
            <a:ahLst/>
            <a:cxnLst/>
            <a:rect l="0" t="0" r="0" b="0"/>
            <a:pathLst>
              <a:path w="45605" h="43942">
                <a:moveTo>
                  <a:pt x="32511" y="43942"/>
                </a:moveTo>
                <a:cubicBezTo>
                  <a:pt x="20777" y="34493"/>
                  <a:pt x="9868" y="24613"/>
                  <a:pt x="0" y="14440"/>
                </a:cubicBezTo>
                <a:lnTo>
                  <a:pt x="14947" y="0"/>
                </a:lnTo>
                <a:cubicBezTo>
                  <a:pt x="24206" y="9551"/>
                  <a:pt x="34594" y="18910"/>
                  <a:pt x="45605" y="27839"/>
                </a:cubicBezTo>
                <a:close/>
                <a:moveTo>
                  <a:pt x="-253289" y="3752329"/>
                </a:moveTo>
              </a:path>
            </a:pathLst>
          </a:custGeom>
          <a:solidFill>
            <a:srgbClr val="FFFFFF">
              <a:alpha val="100000"/>
            </a:srgbClr>
          </a:solidFill>
          <a:ln w="25400">
            <a:noFill/>
          </a:ln>
        </p:spPr>
        <p:style>
          <a:lnRef idx="2">
            <a:schemeClr val="accent1">
              <a:shade val="50000"/>
            </a:schemeClr>
          </a:lnRef>
          <a:fillRef idx="1">
            <a:schemeClr val="accent1"/>
          </a:fillRef>
          <a:effectRef idx="0">
            <a:schemeClr val="accent1"/>
          </a:effectRef>
          <a:fontRef idx="minor">
            <a:schemeClr val="lt1"/>
          </a:fontRef>
        </p:style>
      </p:sp>
      <p:pic>
        <p:nvPicPr>
          <p:cNvPr id="1423" name="Picture 1423"/>
          <p:cNvPicPr>
            <a:picLocks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a:xfrm>
            <a:off x="4004373" y="1562214"/>
            <a:ext cx="500191" cy="528548"/>
          </a:xfrm>
          <a:prstGeom prst="rect">
            <a:avLst/>
          </a:prstGeom>
          <a:noFill/>
        </p:spPr>
      </p:pic>
      <p:sp>
        <p:nvSpPr>
          <p:cNvPr id="1424" name="Freeform 1424"/>
          <p:cNvSpPr/>
          <p:nvPr/>
        </p:nvSpPr>
        <p:spPr>
          <a:xfrm>
            <a:off x="3787863" y="1655114"/>
            <a:ext cx="156248" cy="355207"/>
          </a:xfrm>
          <a:custGeom>
            <a:avLst/>
            <a:gdLst/>
            <a:ahLst/>
            <a:cxnLst/>
            <a:rect l="0" t="0" r="0" b="0"/>
            <a:pathLst>
              <a:path w="156248" h="355207">
                <a:moveTo>
                  <a:pt x="115837" y="355207"/>
                </a:moveTo>
                <a:lnTo>
                  <a:pt x="96723" y="347104"/>
                </a:lnTo>
                <a:lnTo>
                  <a:pt x="107633" y="321437"/>
                </a:lnTo>
                <a:lnTo>
                  <a:pt x="119990" y="258483"/>
                </a:lnTo>
                <a:lnTo>
                  <a:pt x="133185" y="201867"/>
                </a:lnTo>
                <a:lnTo>
                  <a:pt x="89764" y="164249"/>
                </a:lnTo>
                <a:lnTo>
                  <a:pt x="52985" y="106909"/>
                </a:lnTo>
                <a:lnTo>
                  <a:pt x="0" y="9970"/>
                </a:lnTo>
                <a:lnTo>
                  <a:pt x="18276" y="0"/>
                </a:lnTo>
                <a:lnTo>
                  <a:pt x="71057" y="96622"/>
                </a:lnTo>
                <a:lnTo>
                  <a:pt x="105550" y="150533"/>
                </a:lnTo>
                <a:lnTo>
                  <a:pt x="156248" y="194387"/>
                </a:lnTo>
                <a:lnTo>
                  <a:pt x="140246" y="263055"/>
                </a:lnTo>
                <a:lnTo>
                  <a:pt x="127572" y="327673"/>
                </a:lnTo>
                <a:close/>
                <a:moveTo>
                  <a:pt x="-81661" y="4061409"/>
                </a:moveTo>
              </a:path>
            </a:pathLst>
          </a:custGeom>
          <a:solidFill>
            <a:srgbClr val="FFFFFF">
              <a:alpha val="100000"/>
            </a:srgbClr>
          </a:solidFill>
          <a:ln w="25400">
            <a:noFill/>
          </a:ln>
        </p:spPr>
        <p:style>
          <a:lnRef idx="2">
            <a:schemeClr val="accent1">
              <a:shade val="50000"/>
            </a:schemeClr>
          </a:lnRef>
          <a:fillRef idx="1">
            <a:schemeClr val="accent1"/>
          </a:fillRef>
          <a:effectRef idx="0">
            <a:schemeClr val="accent1"/>
          </a:effectRef>
          <a:fontRef idx="minor">
            <a:schemeClr val="lt1"/>
          </a:fontRef>
        </p:style>
      </p:sp>
      <p:pic>
        <p:nvPicPr>
          <p:cNvPr id="1425" name="Picture 1425"/>
          <p:cNvPicPr>
            <a:picLocks noChangeArrowheads="1"/>
          </p:cNvPicPr>
          <p:nvPr/>
        </p:nvPicPr>
        <p:blipFill>
          <a:blip r:embed="rId15" cstate="screen">
            <a:extLst>
              <a:ext uri="{28A0092B-C50C-407E-A947-70E740481C1C}">
                <a14:useLocalDpi xmlns:a14="http://schemas.microsoft.com/office/drawing/2010/main" xmlns="" val="0"/>
              </a:ext>
            </a:extLst>
          </a:blip>
          <a:srcRect/>
          <a:stretch>
            <a:fillRect/>
          </a:stretch>
        </p:blipFill>
        <p:spPr>
          <a:xfrm>
            <a:off x="3830313" y="1286277"/>
            <a:ext cx="805186" cy="480546"/>
          </a:xfrm>
          <a:prstGeom prst="rect">
            <a:avLst/>
          </a:prstGeom>
          <a:noFill/>
        </p:spPr>
      </p:pic>
      <p:sp>
        <p:nvSpPr>
          <p:cNvPr id="1426" name="Freeform 1426"/>
          <p:cNvSpPr/>
          <p:nvPr/>
        </p:nvSpPr>
        <p:spPr>
          <a:xfrm>
            <a:off x="493776" y="301371"/>
            <a:ext cx="4502962" cy="783336"/>
          </a:xfrm>
          <a:custGeom>
            <a:avLst/>
            <a:gdLst/>
            <a:ahLst/>
            <a:cxnLst/>
            <a:rect l="0" t="0" r="0" b="0"/>
            <a:pathLst>
              <a:path w="4502962" h="783336">
                <a:moveTo>
                  <a:pt x="0" y="783336"/>
                </a:moveTo>
                <a:lnTo>
                  <a:pt x="4502962" y="783336"/>
                </a:lnTo>
                <a:lnTo>
                  <a:pt x="4502962"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27" name="Rectangle 1427"/>
          <p:cNvSpPr/>
          <p:nvPr/>
        </p:nvSpPr>
        <p:spPr>
          <a:xfrm>
            <a:off x="751027" y="4310470"/>
            <a:ext cx="115939" cy="244446"/>
          </a:xfrm>
          <a:prstGeom prst="rect">
            <a:avLst/>
          </a:prstGeom>
        </p:spPr>
      </p:sp>
      <p:sp>
        <p:nvSpPr>
          <p:cNvPr id="1428" name="Freeform 1428"/>
          <p:cNvSpPr/>
          <p:nvPr/>
        </p:nvSpPr>
        <p:spPr>
          <a:xfrm>
            <a:off x="760332" y="4359522"/>
            <a:ext cx="94714" cy="148775"/>
          </a:xfrm>
          <a:custGeom>
            <a:avLst/>
            <a:gdLst/>
            <a:ahLst/>
            <a:cxnLst/>
            <a:rect l="0" t="0" r="0" b="0"/>
            <a:pathLst>
              <a:path w="5934472" h="9321800">
                <a:moveTo>
                  <a:pt x="5655469" y="2261394"/>
                </a:moveTo>
                <a:cubicBezTo>
                  <a:pt x="5655469" y="2839641"/>
                  <a:pt x="5493147" y="3312584"/>
                  <a:pt x="5168503" y="3680222"/>
                </a:cubicBezTo>
                <a:cubicBezTo>
                  <a:pt x="4843991" y="4047729"/>
                  <a:pt x="4384080" y="4293461"/>
                  <a:pt x="3788767" y="4417418"/>
                </a:cubicBezTo>
                <a:lnTo>
                  <a:pt x="3788767" y="4467027"/>
                </a:lnTo>
                <a:cubicBezTo>
                  <a:pt x="4516371" y="4558176"/>
                  <a:pt x="5055857" y="4790017"/>
                  <a:pt x="5407223" y="5162550"/>
                </a:cubicBezTo>
                <a:cubicBezTo>
                  <a:pt x="5758722" y="5534951"/>
                  <a:pt x="5934472" y="6023240"/>
                  <a:pt x="5934472" y="6627416"/>
                </a:cubicBezTo>
                <a:cubicBezTo>
                  <a:pt x="5934472" y="7492471"/>
                  <a:pt x="5634765" y="8157832"/>
                  <a:pt x="5035351" y="8623499"/>
                </a:cubicBezTo>
                <a:cubicBezTo>
                  <a:pt x="4435938" y="9089033"/>
                  <a:pt x="3584310" y="9321800"/>
                  <a:pt x="2480469" y="9321800"/>
                </a:cubicBezTo>
                <a:cubicBezTo>
                  <a:pt x="2000911" y="9321800"/>
                  <a:pt x="1561637" y="9285618"/>
                  <a:pt x="1162645" y="9213254"/>
                </a:cubicBezTo>
                <a:cubicBezTo>
                  <a:pt x="763786" y="9140892"/>
                  <a:pt x="376237" y="9013759"/>
                  <a:pt x="0" y="8831858"/>
                </a:cubicBezTo>
                <a:lnTo>
                  <a:pt x="0" y="7852172"/>
                </a:lnTo>
                <a:cubicBezTo>
                  <a:pt x="392774" y="8046377"/>
                  <a:pt x="811345" y="8194146"/>
                  <a:pt x="1255712" y="8295482"/>
                </a:cubicBezTo>
                <a:cubicBezTo>
                  <a:pt x="1700080" y="8396817"/>
                  <a:pt x="2120701" y="8447485"/>
                  <a:pt x="2517576" y="8447485"/>
                </a:cubicBezTo>
                <a:cubicBezTo>
                  <a:pt x="4084439" y="8447485"/>
                  <a:pt x="4867870" y="7832593"/>
                  <a:pt x="4867870" y="6602810"/>
                </a:cubicBezTo>
                <a:cubicBezTo>
                  <a:pt x="4867870" y="5501482"/>
                  <a:pt x="4003807" y="4950818"/>
                  <a:pt x="2275681" y="4950818"/>
                </a:cubicBezTo>
                <a:lnTo>
                  <a:pt x="1382712" y="4950818"/>
                </a:lnTo>
                <a:lnTo>
                  <a:pt x="1382712" y="4064000"/>
                </a:lnTo>
                <a:lnTo>
                  <a:pt x="2288183" y="4064000"/>
                </a:lnTo>
                <a:cubicBezTo>
                  <a:pt x="2995149" y="4064000"/>
                  <a:pt x="3555338" y="3908161"/>
                  <a:pt x="3968750" y="3596482"/>
                </a:cubicBezTo>
                <a:cubicBezTo>
                  <a:pt x="4382161" y="3284670"/>
                  <a:pt x="4588867" y="2852143"/>
                  <a:pt x="4588867" y="2298899"/>
                </a:cubicBezTo>
                <a:cubicBezTo>
                  <a:pt x="4588867" y="1857177"/>
                  <a:pt x="4436930" y="1510374"/>
                  <a:pt x="4133056" y="1258491"/>
                </a:cubicBezTo>
                <a:cubicBezTo>
                  <a:pt x="3829182" y="1006608"/>
                  <a:pt x="3416829" y="880666"/>
                  <a:pt x="2895997" y="880666"/>
                </a:cubicBezTo>
                <a:cubicBezTo>
                  <a:pt x="2499122" y="880666"/>
                  <a:pt x="2124935" y="934443"/>
                  <a:pt x="1773436" y="1041996"/>
                </a:cubicBezTo>
                <a:cubicBezTo>
                  <a:pt x="1422069" y="1149416"/>
                  <a:pt x="1021093" y="1347788"/>
                  <a:pt x="570508" y="1637110"/>
                </a:cubicBezTo>
                <a:lnTo>
                  <a:pt x="49609" y="942579"/>
                </a:lnTo>
                <a:cubicBezTo>
                  <a:pt x="421746" y="649155"/>
                  <a:pt x="850635" y="418704"/>
                  <a:pt x="1336278" y="251222"/>
                </a:cubicBezTo>
                <a:cubicBezTo>
                  <a:pt x="1822053" y="83741"/>
                  <a:pt x="2333691" y="0"/>
                  <a:pt x="2871192" y="0"/>
                </a:cubicBezTo>
                <a:cubicBezTo>
                  <a:pt x="3751726" y="0"/>
                  <a:pt x="4435872" y="201349"/>
                  <a:pt x="4923631" y="604044"/>
                </a:cubicBezTo>
                <a:cubicBezTo>
                  <a:pt x="5411523" y="1006740"/>
                  <a:pt x="5655469" y="1559190"/>
                  <a:pt x="5655469" y="2261394"/>
                </a:cubicBezTo>
                <a:close/>
                <a:moveTo>
                  <a:pt x="6350397" y="9194800"/>
                </a:moveTo>
              </a:path>
            </a:pathLst>
          </a:custGeom>
          <a:solidFill>
            <a:srgbClr val="FFFFFF">
              <a:alpha val="100000"/>
            </a:srgbClr>
          </a:solidFill>
          <a:ln w="304">
            <a:noFill/>
          </a:ln>
        </p:spPr>
        <p:style>
          <a:lnRef idx="2">
            <a:schemeClr val="accent1">
              <a:shade val="50000"/>
            </a:schemeClr>
          </a:lnRef>
          <a:fillRef idx="1">
            <a:schemeClr val="accent1"/>
          </a:fillRef>
          <a:effectRef idx="0">
            <a:schemeClr val="accent1"/>
          </a:effectRef>
          <a:fontRef idx="minor">
            <a:schemeClr val="lt1"/>
          </a:fontRef>
        </p:style>
      </p:sp>
      <p:sp>
        <p:nvSpPr>
          <p:cNvPr id="1429" name="Rectangle 1429"/>
          <p:cNvSpPr/>
          <p:nvPr/>
        </p:nvSpPr>
        <p:spPr>
          <a:xfrm>
            <a:off x="751027" y="3798374"/>
            <a:ext cx="115939" cy="244446"/>
          </a:xfrm>
          <a:prstGeom prst="rect">
            <a:avLst/>
          </a:prstGeom>
        </p:spPr>
      </p:sp>
      <p:sp>
        <p:nvSpPr>
          <p:cNvPr id="1430" name="Freeform 1430"/>
          <p:cNvSpPr/>
          <p:nvPr/>
        </p:nvSpPr>
        <p:spPr>
          <a:xfrm>
            <a:off x="755283" y="3848642"/>
            <a:ext cx="107581" cy="145532"/>
          </a:xfrm>
          <a:custGeom>
            <a:avLst/>
            <a:gdLst/>
            <a:ahLst/>
            <a:cxnLst/>
            <a:rect l="0" t="0" r="0" b="0"/>
            <a:pathLst>
              <a:path w="6740723" h="9118600">
                <a:moveTo>
                  <a:pt x="6740723" y="7032427"/>
                </a:moveTo>
                <a:lnTo>
                  <a:pt x="5394920" y="7032427"/>
                </a:lnTo>
                <a:lnTo>
                  <a:pt x="5394920" y="9118600"/>
                </a:lnTo>
                <a:lnTo>
                  <a:pt x="4409082" y="9118600"/>
                </a:lnTo>
                <a:lnTo>
                  <a:pt x="4409082" y="7032427"/>
                </a:lnTo>
                <a:lnTo>
                  <a:pt x="0" y="7032427"/>
                </a:lnTo>
                <a:lnTo>
                  <a:pt x="0" y="6133307"/>
                </a:lnTo>
                <a:lnTo>
                  <a:pt x="4303514" y="0"/>
                </a:lnTo>
                <a:lnTo>
                  <a:pt x="5394920" y="0"/>
                </a:lnTo>
                <a:lnTo>
                  <a:pt x="5394920" y="6096000"/>
                </a:lnTo>
                <a:lnTo>
                  <a:pt x="6740723" y="6096000"/>
                </a:lnTo>
                <a:close/>
                <a:moveTo>
                  <a:pt x="1819473" y="9118600"/>
                </a:moveTo>
                <a:moveTo>
                  <a:pt x="4409082" y="6096000"/>
                </a:moveTo>
                <a:lnTo>
                  <a:pt x="4409082" y="3082132"/>
                </a:lnTo>
                <a:cubicBezTo>
                  <a:pt x="4409082" y="2490921"/>
                  <a:pt x="4429720" y="1823244"/>
                  <a:pt x="4470995" y="1079104"/>
                </a:cubicBezTo>
                <a:lnTo>
                  <a:pt x="4421385" y="1079104"/>
                </a:lnTo>
                <a:cubicBezTo>
                  <a:pt x="4222948" y="1475979"/>
                  <a:pt x="4036946" y="1804657"/>
                  <a:pt x="3863379" y="2065140"/>
                </a:cubicBezTo>
                <a:lnTo>
                  <a:pt x="1029295" y="6096000"/>
                </a:lnTo>
                <a:close/>
                <a:moveTo>
                  <a:pt x="2755900" y="9118600"/>
                </a:moveTo>
              </a:path>
            </a:pathLst>
          </a:custGeom>
          <a:solidFill>
            <a:srgbClr val="FFFFFF">
              <a:alpha val="100000"/>
            </a:srgbClr>
          </a:solidFill>
          <a:ln w="304">
            <a:noFill/>
          </a:ln>
        </p:spPr>
        <p:style>
          <a:lnRef idx="2">
            <a:schemeClr val="accent1">
              <a:shade val="50000"/>
            </a:schemeClr>
          </a:lnRef>
          <a:fillRef idx="1">
            <a:schemeClr val="accent1"/>
          </a:fillRef>
          <a:effectRef idx="0">
            <a:schemeClr val="accent1"/>
          </a:effectRef>
          <a:fontRef idx="minor">
            <a:schemeClr val="lt1"/>
          </a:fontRef>
        </p:style>
      </p:sp>
      <p:sp>
        <p:nvSpPr>
          <p:cNvPr id="1431" name="Rectangle 1431"/>
          <p:cNvSpPr/>
          <p:nvPr/>
        </p:nvSpPr>
        <p:spPr>
          <a:xfrm>
            <a:off x="751027" y="3286057"/>
            <a:ext cx="115939" cy="244446"/>
          </a:xfrm>
          <a:prstGeom prst="rect">
            <a:avLst/>
          </a:prstGeom>
        </p:spPr>
      </p:sp>
      <p:sp>
        <p:nvSpPr>
          <p:cNvPr id="1432" name="Freeform 1432"/>
          <p:cNvSpPr/>
          <p:nvPr/>
        </p:nvSpPr>
        <p:spPr>
          <a:xfrm>
            <a:off x="764189" y="3337135"/>
            <a:ext cx="91053" cy="146749"/>
          </a:xfrm>
          <a:custGeom>
            <a:avLst/>
            <a:gdLst/>
            <a:ahLst/>
            <a:cxnLst/>
            <a:rect l="0" t="0" r="0" b="0"/>
            <a:pathLst>
              <a:path w="5705078" h="9194800">
                <a:moveTo>
                  <a:pt x="2629297" y="3530600"/>
                </a:moveTo>
                <a:cubicBezTo>
                  <a:pt x="3584310" y="3530600"/>
                  <a:pt x="4335661" y="3767403"/>
                  <a:pt x="4883348" y="4241007"/>
                </a:cubicBezTo>
                <a:cubicBezTo>
                  <a:pt x="5431168" y="4714479"/>
                  <a:pt x="5705078" y="5362774"/>
                  <a:pt x="5705078" y="6185893"/>
                </a:cubicBezTo>
                <a:cubicBezTo>
                  <a:pt x="5705078" y="7124767"/>
                  <a:pt x="5406363" y="7860970"/>
                  <a:pt x="4808934" y="8394502"/>
                </a:cubicBezTo>
                <a:cubicBezTo>
                  <a:pt x="4211637" y="8928034"/>
                  <a:pt x="3387923" y="9194800"/>
                  <a:pt x="2337792" y="9194800"/>
                </a:cubicBezTo>
                <a:cubicBezTo>
                  <a:pt x="1316765" y="9194800"/>
                  <a:pt x="537501" y="9031486"/>
                  <a:pt x="0" y="8704858"/>
                </a:cubicBezTo>
                <a:lnTo>
                  <a:pt x="0" y="7712671"/>
                </a:lnTo>
                <a:cubicBezTo>
                  <a:pt x="289454" y="7898673"/>
                  <a:pt x="649155" y="8044392"/>
                  <a:pt x="1079103" y="8149829"/>
                </a:cubicBezTo>
                <a:cubicBezTo>
                  <a:pt x="1509051" y="8255265"/>
                  <a:pt x="1932781" y="8307983"/>
                  <a:pt x="2350294" y="8307983"/>
                </a:cubicBezTo>
                <a:cubicBezTo>
                  <a:pt x="3077898" y="8307983"/>
                  <a:pt x="3643246" y="8136335"/>
                  <a:pt x="4046339" y="7793038"/>
                </a:cubicBezTo>
                <a:cubicBezTo>
                  <a:pt x="4449432" y="7449609"/>
                  <a:pt x="4650978" y="6953184"/>
                  <a:pt x="4650978" y="6303765"/>
                </a:cubicBezTo>
                <a:cubicBezTo>
                  <a:pt x="4650978" y="5037865"/>
                  <a:pt x="3875815" y="4404916"/>
                  <a:pt x="2325489" y="4404916"/>
                </a:cubicBezTo>
                <a:cubicBezTo>
                  <a:pt x="1932715" y="4404916"/>
                  <a:pt x="1407715" y="4464844"/>
                  <a:pt x="750490" y="4584700"/>
                </a:cubicBezTo>
                <a:lnTo>
                  <a:pt x="217090" y="4243586"/>
                </a:lnTo>
                <a:lnTo>
                  <a:pt x="558204" y="0"/>
                </a:lnTo>
                <a:lnTo>
                  <a:pt x="5066506" y="0"/>
                </a:lnTo>
                <a:lnTo>
                  <a:pt x="5066506" y="948730"/>
                </a:lnTo>
                <a:lnTo>
                  <a:pt x="1438672" y="948730"/>
                </a:lnTo>
                <a:lnTo>
                  <a:pt x="1209278" y="3673079"/>
                </a:lnTo>
                <a:cubicBezTo>
                  <a:pt x="1684734" y="3578093"/>
                  <a:pt x="2158074" y="3530600"/>
                  <a:pt x="2629297" y="3530600"/>
                </a:cubicBezTo>
                <a:close/>
                <a:moveTo>
                  <a:pt x="4712494" y="9067800"/>
                </a:moveTo>
              </a:path>
            </a:pathLst>
          </a:custGeom>
          <a:solidFill>
            <a:srgbClr val="FFFFFF">
              <a:alpha val="100000"/>
            </a:srgbClr>
          </a:solidFill>
          <a:ln w="304">
            <a:noFill/>
          </a:ln>
        </p:spPr>
        <p:style>
          <a:lnRef idx="2">
            <a:schemeClr val="accent1">
              <a:shade val="50000"/>
            </a:schemeClr>
          </a:lnRef>
          <a:fillRef idx="1">
            <a:schemeClr val="accent1"/>
          </a:fillRef>
          <a:effectRef idx="0">
            <a:schemeClr val="accent1"/>
          </a:effectRef>
          <a:fontRef idx="minor">
            <a:schemeClr val="lt1"/>
          </a:fontRef>
        </p:style>
      </p:sp>
      <p:sp>
        <p:nvSpPr>
          <p:cNvPr id="1433" name="Rectangle 1433"/>
          <p:cNvSpPr/>
          <p:nvPr/>
        </p:nvSpPr>
        <p:spPr>
          <a:xfrm>
            <a:off x="751027" y="2773992"/>
            <a:ext cx="115939" cy="244446"/>
          </a:xfrm>
          <a:prstGeom prst="rect">
            <a:avLst/>
          </a:prstGeom>
        </p:spPr>
      </p:sp>
      <p:sp>
        <p:nvSpPr>
          <p:cNvPr id="1434" name="Freeform 1434"/>
          <p:cNvSpPr/>
          <p:nvPr/>
        </p:nvSpPr>
        <p:spPr>
          <a:xfrm>
            <a:off x="762606" y="2823044"/>
            <a:ext cx="94419" cy="148775"/>
          </a:xfrm>
          <a:custGeom>
            <a:avLst/>
            <a:gdLst/>
            <a:ahLst/>
            <a:cxnLst/>
            <a:rect l="0" t="0" r="0" b="0"/>
            <a:pathLst>
              <a:path w="5916017" h="9321800">
                <a:moveTo>
                  <a:pt x="0" y="5321499"/>
                </a:moveTo>
                <a:cubicBezTo>
                  <a:pt x="0" y="3539398"/>
                  <a:pt x="346207" y="2206956"/>
                  <a:pt x="1038622" y="1324174"/>
                </a:cubicBezTo>
                <a:cubicBezTo>
                  <a:pt x="1731169" y="441391"/>
                  <a:pt x="2755437" y="0"/>
                  <a:pt x="4111427" y="0"/>
                </a:cubicBezTo>
                <a:cubicBezTo>
                  <a:pt x="4578681" y="0"/>
                  <a:pt x="4946650" y="39291"/>
                  <a:pt x="5215334" y="117872"/>
                </a:cubicBezTo>
                <a:lnTo>
                  <a:pt x="5215334" y="1004690"/>
                </a:lnTo>
                <a:cubicBezTo>
                  <a:pt x="4897041" y="901238"/>
                  <a:pt x="4533238" y="849511"/>
                  <a:pt x="4123928" y="849511"/>
                </a:cubicBezTo>
                <a:cubicBezTo>
                  <a:pt x="3152378" y="849511"/>
                  <a:pt x="2410288" y="1152129"/>
                  <a:pt x="1897658" y="1757363"/>
                </a:cubicBezTo>
                <a:cubicBezTo>
                  <a:pt x="1385028" y="2362597"/>
                  <a:pt x="1103908" y="3313775"/>
                  <a:pt x="1054298" y="4610894"/>
                </a:cubicBezTo>
                <a:lnTo>
                  <a:pt x="1128713" y="4610894"/>
                </a:lnTo>
                <a:cubicBezTo>
                  <a:pt x="1583531" y="3899165"/>
                  <a:pt x="2302867" y="3543300"/>
                  <a:pt x="3286720" y="3543300"/>
                </a:cubicBezTo>
                <a:cubicBezTo>
                  <a:pt x="4101108" y="3543300"/>
                  <a:pt x="4742921" y="3789495"/>
                  <a:pt x="5212159" y="4281885"/>
                </a:cubicBezTo>
                <a:cubicBezTo>
                  <a:pt x="5681398" y="4774275"/>
                  <a:pt x="5916017" y="5442546"/>
                  <a:pt x="5916017" y="6286699"/>
                </a:cubicBezTo>
                <a:cubicBezTo>
                  <a:pt x="5916017" y="7230071"/>
                  <a:pt x="5658644" y="7971764"/>
                  <a:pt x="5143897" y="8511779"/>
                </a:cubicBezTo>
                <a:cubicBezTo>
                  <a:pt x="4629282" y="9051793"/>
                  <a:pt x="3933759" y="9321800"/>
                  <a:pt x="3057327" y="9321800"/>
                </a:cubicBezTo>
                <a:cubicBezTo>
                  <a:pt x="2118849" y="9321800"/>
                  <a:pt x="1374643" y="8969309"/>
                  <a:pt x="824706" y="8264327"/>
                </a:cubicBezTo>
                <a:cubicBezTo>
                  <a:pt x="274902" y="7559345"/>
                  <a:pt x="0" y="6578402"/>
                  <a:pt x="0" y="5321499"/>
                </a:cubicBezTo>
                <a:close/>
                <a:moveTo>
                  <a:pt x="3147814" y="9194800"/>
                </a:moveTo>
                <a:moveTo>
                  <a:pt x="3044825" y="8447485"/>
                </a:moveTo>
                <a:cubicBezTo>
                  <a:pt x="3631935" y="8447485"/>
                  <a:pt x="4087746" y="8262277"/>
                  <a:pt x="4412258" y="7891860"/>
                </a:cubicBezTo>
                <a:cubicBezTo>
                  <a:pt x="4736769" y="7521311"/>
                  <a:pt x="4899025" y="6986257"/>
                  <a:pt x="4899025" y="6286699"/>
                </a:cubicBezTo>
                <a:cubicBezTo>
                  <a:pt x="4899025" y="5686492"/>
                  <a:pt x="4748146" y="5214607"/>
                  <a:pt x="4446389" y="4871046"/>
                </a:cubicBezTo>
                <a:cubicBezTo>
                  <a:pt x="4144632" y="4527484"/>
                  <a:pt x="3693980" y="4355704"/>
                  <a:pt x="3094434" y="4355704"/>
                </a:cubicBezTo>
                <a:cubicBezTo>
                  <a:pt x="2722430" y="4355704"/>
                  <a:pt x="2381382" y="4432300"/>
                  <a:pt x="2071291" y="4585494"/>
                </a:cubicBezTo>
                <a:cubicBezTo>
                  <a:pt x="1761199" y="4738556"/>
                  <a:pt x="1514144" y="4949627"/>
                  <a:pt x="1330127" y="5218708"/>
                </a:cubicBezTo>
                <a:cubicBezTo>
                  <a:pt x="1146241" y="5487790"/>
                  <a:pt x="1054298" y="5767190"/>
                  <a:pt x="1054298" y="6056908"/>
                </a:cubicBezTo>
                <a:cubicBezTo>
                  <a:pt x="1054298" y="6483284"/>
                  <a:pt x="1136981" y="6880688"/>
                  <a:pt x="1302345" y="7249121"/>
                </a:cubicBezTo>
                <a:cubicBezTo>
                  <a:pt x="1467710" y="7617553"/>
                  <a:pt x="1702329" y="7909389"/>
                  <a:pt x="2006203" y="8124627"/>
                </a:cubicBezTo>
                <a:cubicBezTo>
                  <a:pt x="2310077" y="8339866"/>
                  <a:pt x="2656284" y="8447485"/>
                  <a:pt x="3044825" y="8447485"/>
                </a:cubicBezTo>
                <a:close/>
                <a:moveTo>
                  <a:pt x="21828" y="9194800"/>
                </a:moveTo>
              </a:path>
            </a:pathLst>
          </a:custGeom>
          <a:solidFill>
            <a:srgbClr val="FFFFFF">
              <a:alpha val="100000"/>
            </a:srgbClr>
          </a:solidFill>
          <a:ln w="304">
            <a:noFill/>
          </a:ln>
        </p:spPr>
        <p:style>
          <a:lnRef idx="2">
            <a:schemeClr val="accent1">
              <a:shade val="50000"/>
            </a:schemeClr>
          </a:lnRef>
          <a:fillRef idx="1">
            <a:schemeClr val="accent1"/>
          </a:fillRef>
          <a:effectRef idx="0">
            <a:schemeClr val="accent1"/>
          </a:effectRef>
          <a:fontRef idx="minor">
            <a:schemeClr val="lt1"/>
          </a:fontRef>
        </p:style>
      </p:sp>
      <p:sp>
        <p:nvSpPr>
          <p:cNvPr id="1435" name="Rectangle 1435"/>
          <p:cNvSpPr/>
          <p:nvPr/>
        </p:nvSpPr>
        <p:spPr>
          <a:xfrm>
            <a:off x="751027" y="2261278"/>
            <a:ext cx="116114" cy="244813"/>
          </a:xfrm>
          <a:prstGeom prst="rect">
            <a:avLst/>
          </a:prstGeom>
        </p:spPr>
      </p:sp>
      <p:sp>
        <p:nvSpPr>
          <p:cNvPr id="1436" name="Freeform 1436"/>
          <p:cNvSpPr/>
          <p:nvPr/>
        </p:nvSpPr>
        <p:spPr>
          <a:xfrm>
            <a:off x="760346" y="2312433"/>
            <a:ext cx="96442" cy="144939"/>
          </a:xfrm>
          <a:custGeom>
            <a:avLst/>
            <a:gdLst/>
            <a:ahLst/>
            <a:cxnLst/>
            <a:rect l="0" t="0" r="0" b="0"/>
            <a:pathLst>
              <a:path w="6033691" h="9067800">
                <a:moveTo>
                  <a:pt x="1184275" y="9067800"/>
                </a:moveTo>
                <a:lnTo>
                  <a:pt x="4942284" y="948730"/>
                </a:lnTo>
                <a:lnTo>
                  <a:pt x="0" y="948730"/>
                </a:lnTo>
                <a:lnTo>
                  <a:pt x="0" y="0"/>
                </a:lnTo>
                <a:lnTo>
                  <a:pt x="6033691" y="0"/>
                </a:lnTo>
                <a:lnTo>
                  <a:pt x="6033691" y="824905"/>
                </a:lnTo>
                <a:lnTo>
                  <a:pt x="2325291" y="9067800"/>
                </a:lnTo>
                <a:close/>
                <a:moveTo>
                  <a:pt x="-583009" y="9067800"/>
                </a:moveTo>
              </a:path>
            </a:pathLst>
          </a:custGeom>
          <a:solidFill>
            <a:srgbClr val="FFFFFF">
              <a:alpha val="100000"/>
            </a:srgbClr>
          </a:solidFill>
          <a:ln w="304">
            <a:noFill/>
          </a:ln>
        </p:spPr>
        <p:style>
          <a:lnRef idx="2">
            <a:schemeClr val="accent1">
              <a:shade val="50000"/>
            </a:schemeClr>
          </a:lnRef>
          <a:fillRef idx="1">
            <a:schemeClr val="accent1"/>
          </a:fillRef>
          <a:effectRef idx="0">
            <a:schemeClr val="accent1"/>
          </a:effectRef>
          <a:fontRef idx="minor">
            <a:schemeClr val="lt1"/>
          </a:fontRef>
        </p:style>
      </p:sp>
      <p:sp>
        <p:nvSpPr>
          <p:cNvPr id="1437" name="Rectangle 1437"/>
          <p:cNvSpPr/>
          <p:nvPr/>
        </p:nvSpPr>
        <p:spPr>
          <a:xfrm>
            <a:off x="751027" y="1749483"/>
            <a:ext cx="115939" cy="244446"/>
          </a:xfrm>
          <a:prstGeom prst="rect">
            <a:avLst/>
          </a:prstGeom>
        </p:spPr>
      </p:sp>
      <p:sp>
        <p:nvSpPr>
          <p:cNvPr id="1438" name="Freeform 1438"/>
          <p:cNvSpPr/>
          <p:nvPr/>
        </p:nvSpPr>
        <p:spPr>
          <a:xfrm>
            <a:off x="761320" y="1798535"/>
            <a:ext cx="95110" cy="148775"/>
          </a:xfrm>
          <a:custGeom>
            <a:avLst/>
            <a:gdLst/>
            <a:ahLst/>
            <a:cxnLst/>
            <a:rect l="0" t="0" r="0" b="0"/>
            <a:pathLst>
              <a:path w="5959277" h="9321800">
                <a:moveTo>
                  <a:pt x="2976563" y="0"/>
                </a:moveTo>
                <a:cubicBezTo>
                  <a:pt x="3803386" y="0"/>
                  <a:pt x="4458626" y="192286"/>
                  <a:pt x="4942285" y="576858"/>
                </a:cubicBezTo>
                <a:cubicBezTo>
                  <a:pt x="5426075" y="961298"/>
                  <a:pt x="5667971" y="1492581"/>
                  <a:pt x="5667971" y="2170708"/>
                </a:cubicBezTo>
                <a:cubicBezTo>
                  <a:pt x="5667971" y="2617325"/>
                  <a:pt x="5529461" y="3024651"/>
                  <a:pt x="5252443" y="3392686"/>
                </a:cubicBezTo>
                <a:cubicBezTo>
                  <a:pt x="4975424" y="3760590"/>
                  <a:pt x="4533040" y="4095486"/>
                  <a:pt x="3925293" y="4397375"/>
                </a:cubicBezTo>
                <a:cubicBezTo>
                  <a:pt x="4661231" y="4748875"/>
                  <a:pt x="5184180" y="5117902"/>
                  <a:pt x="5494139" y="5504458"/>
                </a:cubicBezTo>
                <a:cubicBezTo>
                  <a:pt x="5804231" y="5891015"/>
                  <a:pt x="5959277" y="6338557"/>
                  <a:pt x="5959277" y="6847086"/>
                </a:cubicBezTo>
                <a:cubicBezTo>
                  <a:pt x="5959277" y="7599694"/>
                  <a:pt x="5696744" y="8200298"/>
                  <a:pt x="5171679" y="8648899"/>
                </a:cubicBezTo>
                <a:cubicBezTo>
                  <a:pt x="4646745" y="9097500"/>
                  <a:pt x="3927409" y="9321800"/>
                  <a:pt x="3013671" y="9321800"/>
                </a:cubicBezTo>
                <a:cubicBezTo>
                  <a:pt x="2046354" y="9321800"/>
                  <a:pt x="1302213" y="9109935"/>
                  <a:pt x="781249" y="8686205"/>
                </a:cubicBezTo>
                <a:cubicBezTo>
                  <a:pt x="260416" y="8262343"/>
                  <a:pt x="0" y="7661739"/>
                  <a:pt x="0" y="6884393"/>
                </a:cubicBezTo>
                <a:cubicBezTo>
                  <a:pt x="0" y="5846697"/>
                  <a:pt x="632553" y="5038395"/>
                  <a:pt x="1897658" y="4459486"/>
                </a:cubicBezTo>
                <a:cubicBezTo>
                  <a:pt x="1327084" y="4136959"/>
                  <a:pt x="917774" y="3788636"/>
                  <a:pt x="669727" y="3414515"/>
                </a:cubicBezTo>
                <a:cubicBezTo>
                  <a:pt x="421680" y="3040261"/>
                  <a:pt x="297657" y="2621558"/>
                  <a:pt x="297657" y="2158405"/>
                </a:cubicBezTo>
                <a:cubicBezTo>
                  <a:pt x="297657" y="1500916"/>
                  <a:pt x="540544" y="976842"/>
                  <a:pt x="1026319" y="586185"/>
                </a:cubicBezTo>
                <a:cubicBezTo>
                  <a:pt x="1512094" y="195396"/>
                  <a:pt x="2162175" y="0"/>
                  <a:pt x="2976563" y="0"/>
                </a:cubicBezTo>
                <a:close/>
                <a:moveTo>
                  <a:pt x="8549879" y="9194800"/>
                </a:moveTo>
                <a:moveTo>
                  <a:pt x="1016993" y="6909197"/>
                </a:moveTo>
                <a:cubicBezTo>
                  <a:pt x="1016993" y="7405423"/>
                  <a:pt x="1189567" y="7792046"/>
                  <a:pt x="1534716" y="8069065"/>
                </a:cubicBezTo>
                <a:cubicBezTo>
                  <a:pt x="1879997" y="8346083"/>
                  <a:pt x="2364714" y="8484593"/>
                  <a:pt x="2988866" y="8484593"/>
                </a:cubicBezTo>
                <a:cubicBezTo>
                  <a:pt x="3604948" y="8484593"/>
                  <a:pt x="4084506" y="8339866"/>
                  <a:pt x="4427538" y="8050411"/>
                </a:cubicBezTo>
                <a:cubicBezTo>
                  <a:pt x="4770703" y="7760957"/>
                  <a:pt x="4942285" y="7364016"/>
                  <a:pt x="4942285" y="6859588"/>
                </a:cubicBezTo>
                <a:cubicBezTo>
                  <a:pt x="4942285" y="6458612"/>
                  <a:pt x="4781021" y="6102020"/>
                  <a:pt x="4458494" y="5789811"/>
                </a:cubicBezTo>
                <a:cubicBezTo>
                  <a:pt x="4136099" y="5477603"/>
                  <a:pt x="3573926" y="5174721"/>
                  <a:pt x="2771974" y="4881166"/>
                </a:cubicBezTo>
                <a:cubicBezTo>
                  <a:pt x="2155891" y="5145750"/>
                  <a:pt x="1709341" y="5438312"/>
                  <a:pt x="1432322" y="5758855"/>
                </a:cubicBezTo>
                <a:cubicBezTo>
                  <a:pt x="1155436" y="6079266"/>
                  <a:pt x="1016993" y="6462713"/>
                  <a:pt x="1016993" y="6909197"/>
                </a:cubicBezTo>
                <a:close/>
                <a:moveTo>
                  <a:pt x="1640682" y="9194800"/>
                </a:moveTo>
                <a:moveTo>
                  <a:pt x="2964260" y="837208"/>
                </a:moveTo>
                <a:cubicBezTo>
                  <a:pt x="2447529" y="837208"/>
                  <a:pt x="2042385" y="961298"/>
                  <a:pt x="1748830" y="1209477"/>
                </a:cubicBezTo>
                <a:cubicBezTo>
                  <a:pt x="1455275" y="1457524"/>
                  <a:pt x="1308497" y="1788319"/>
                  <a:pt x="1308497" y="2201863"/>
                </a:cubicBezTo>
                <a:cubicBezTo>
                  <a:pt x="1308497" y="2582202"/>
                  <a:pt x="1430470" y="2908830"/>
                  <a:pt x="1674416" y="3181747"/>
                </a:cubicBezTo>
                <a:cubicBezTo>
                  <a:pt x="1918362" y="3454665"/>
                  <a:pt x="2368947" y="3727583"/>
                  <a:pt x="3026172" y="4000500"/>
                </a:cubicBezTo>
                <a:cubicBezTo>
                  <a:pt x="3617384" y="3752454"/>
                  <a:pt x="4035954" y="3485754"/>
                  <a:pt x="4281885" y="3200400"/>
                </a:cubicBezTo>
                <a:cubicBezTo>
                  <a:pt x="4527947" y="2915047"/>
                  <a:pt x="4650979" y="2582202"/>
                  <a:pt x="4650979" y="2201863"/>
                </a:cubicBezTo>
                <a:cubicBezTo>
                  <a:pt x="4650979" y="1784218"/>
                  <a:pt x="4501092" y="1452365"/>
                  <a:pt x="4201319" y="1206302"/>
                </a:cubicBezTo>
                <a:cubicBezTo>
                  <a:pt x="3901679" y="960240"/>
                  <a:pt x="3489325" y="837208"/>
                  <a:pt x="2964260" y="837208"/>
                </a:cubicBezTo>
                <a:close/>
                <a:moveTo>
                  <a:pt x="7712671" y="9194800"/>
                </a:moveTo>
              </a:path>
            </a:pathLst>
          </a:custGeom>
          <a:solidFill>
            <a:srgbClr val="FFFFFF">
              <a:alpha val="100000"/>
            </a:srgbClr>
          </a:solidFill>
          <a:ln w="304">
            <a:noFill/>
          </a:ln>
        </p:spPr>
        <p:style>
          <a:lnRef idx="2">
            <a:schemeClr val="accent1">
              <a:shade val="50000"/>
            </a:schemeClr>
          </a:lnRef>
          <a:fillRef idx="1">
            <a:schemeClr val="accent1"/>
          </a:fillRef>
          <a:effectRef idx="0">
            <a:schemeClr val="accent1"/>
          </a:effectRef>
          <a:fontRef idx="minor">
            <a:schemeClr val="lt1"/>
          </a:fontRef>
        </p:style>
      </p:sp>
      <p:sp>
        <p:nvSpPr>
          <p:cNvPr id="1439" name="Rectangle 1439"/>
          <p:cNvSpPr/>
          <p:nvPr/>
        </p:nvSpPr>
        <p:spPr>
          <a:xfrm rot="-5400000">
            <a:off x="3045154" y="2449620"/>
            <a:ext cx="406737" cy="4504773"/>
          </a:xfrm>
          <a:prstGeom prst="rect">
            <a:avLst/>
          </a:prstGeom>
        </p:spPr>
      </p:sp>
      <p:sp>
        <p:nvSpPr>
          <p:cNvPr id="1440" name="Freeform 1440"/>
          <p:cNvSpPr/>
          <p:nvPr/>
        </p:nvSpPr>
        <p:spPr>
          <a:xfrm rot="-5400000">
            <a:off x="1081784"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1" name="Freeform 1441"/>
          <p:cNvSpPr/>
          <p:nvPr/>
        </p:nvSpPr>
        <p:spPr>
          <a:xfrm rot="-5400000">
            <a:off x="1063153"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2" name="Freeform 1442"/>
          <p:cNvSpPr/>
          <p:nvPr/>
        </p:nvSpPr>
        <p:spPr>
          <a:xfrm rot="-5400000">
            <a:off x="1062369" y="4588191"/>
            <a:ext cx="84713" cy="127311"/>
          </a:xfrm>
          <a:custGeom>
            <a:avLst/>
            <a:gdLst/>
            <a:ahLst/>
            <a:cxnLst/>
            <a:rect l="0" t="0" r="0" b="0"/>
            <a:pathLst>
              <a:path w="6033691" h="9067800">
                <a:moveTo>
                  <a:pt x="1184275" y="9067800"/>
                </a:moveTo>
                <a:lnTo>
                  <a:pt x="4942284" y="948730"/>
                </a:lnTo>
                <a:lnTo>
                  <a:pt x="0" y="948730"/>
                </a:lnTo>
                <a:lnTo>
                  <a:pt x="0" y="0"/>
                </a:lnTo>
                <a:lnTo>
                  <a:pt x="6033691" y="0"/>
                </a:lnTo>
                <a:lnTo>
                  <a:pt x="6033691" y="824905"/>
                </a:lnTo>
                <a:lnTo>
                  <a:pt x="2325291" y="9067800"/>
                </a:lnTo>
                <a:close/>
                <a:moveTo>
                  <a:pt x="-583009"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3" name="Freeform 1443"/>
          <p:cNvSpPr/>
          <p:nvPr/>
        </p:nvSpPr>
        <p:spPr>
          <a:xfrm rot="-5400000">
            <a:off x="1063153" y="4484655"/>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4" name="Freeform 1444"/>
          <p:cNvSpPr/>
          <p:nvPr/>
        </p:nvSpPr>
        <p:spPr>
          <a:xfrm rot="-5400000">
            <a:off x="1388367"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5" name="Freeform 1445"/>
          <p:cNvSpPr/>
          <p:nvPr/>
        </p:nvSpPr>
        <p:spPr>
          <a:xfrm rot="-5400000">
            <a:off x="1369736"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6" name="Freeform 1446"/>
          <p:cNvSpPr/>
          <p:nvPr/>
        </p:nvSpPr>
        <p:spPr>
          <a:xfrm rot="-5400000">
            <a:off x="1369474" y="4586061"/>
            <a:ext cx="83668" cy="130878"/>
          </a:xfrm>
          <a:custGeom>
            <a:avLst/>
            <a:gdLst/>
            <a:ahLst/>
            <a:cxnLst/>
            <a:rect l="0" t="0" r="0" b="0"/>
            <a:pathLst>
              <a:path w="5959277" h="9321800">
                <a:moveTo>
                  <a:pt x="2976563" y="0"/>
                </a:moveTo>
                <a:cubicBezTo>
                  <a:pt x="3803386" y="0"/>
                  <a:pt x="4458626" y="192286"/>
                  <a:pt x="4942285" y="576858"/>
                </a:cubicBezTo>
                <a:cubicBezTo>
                  <a:pt x="5426075" y="961298"/>
                  <a:pt x="5667971" y="1492581"/>
                  <a:pt x="5667971" y="2170708"/>
                </a:cubicBezTo>
                <a:cubicBezTo>
                  <a:pt x="5667971" y="2617325"/>
                  <a:pt x="5529461" y="3024651"/>
                  <a:pt x="5252443" y="3392686"/>
                </a:cubicBezTo>
                <a:cubicBezTo>
                  <a:pt x="4975424" y="3760590"/>
                  <a:pt x="4533040" y="4095486"/>
                  <a:pt x="3925293" y="4397375"/>
                </a:cubicBezTo>
                <a:cubicBezTo>
                  <a:pt x="4661231" y="4748875"/>
                  <a:pt x="5184180" y="5117902"/>
                  <a:pt x="5494139" y="5504458"/>
                </a:cubicBezTo>
                <a:cubicBezTo>
                  <a:pt x="5804231" y="5891015"/>
                  <a:pt x="5959277" y="6338557"/>
                  <a:pt x="5959277" y="6847086"/>
                </a:cubicBezTo>
                <a:cubicBezTo>
                  <a:pt x="5959277" y="7599694"/>
                  <a:pt x="5696744" y="8200298"/>
                  <a:pt x="5171679" y="8648899"/>
                </a:cubicBezTo>
                <a:cubicBezTo>
                  <a:pt x="4646745" y="9097500"/>
                  <a:pt x="3927409" y="9321800"/>
                  <a:pt x="3013671" y="9321800"/>
                </a:cubicBezTo>
                <a:cubicBezTo>
                  <a:pt x="2046354" y="9321800"/>
                  <a:pt x="1302213" y="9109935"/>
                  <a:pt x="781249" y="8686205"/>
                </a:cubicBezTo>
                <a:cubicBezTo>
                  <a:pt x="260416" y="8262343"/>
                  <a:pt x="0" y="7661739"/>
                  <a:pt x="0" y="6884393"/>
                </a:cubicBezTo>
                <a:cubicBezTo>
                  <a:pt x="0" y="5846697"/>
                  <a:pt x="632553" y="5038395"/>
                  <a:pt x="1897658" y="4459486"/>
                </a:cubicBezTo>
                <a:cubicBezTo>
                  <a:pt x="1327084" y="4136959"/>
                  <a:pt x="917774" y="3788636"/>
                  <a:pt x="669727" y="3414515"/>
                </a:cubicBezTo>
                <a:cubicBezTo>
                  <a:pt x="421680" y="3040261"/>
                  <a:pt x="297657" y="2621558"/>
                  <a:pt x="297657" y="2158405"/>
                </a:cubicBezTo>
                <a:cubicBezTo>
                  <a:pt x="297657" y="1500916"/>
                  <a:pt x="540544" y="976842"/>
                  <a:pt x="1026319" y="586185"/>
                </a:cubicBezTo>
                <a:cubicBezTo>
                  <a:pt x="1512094" y="195396"/>
                  <a:pt x="2162175" y="0"/>
                  <a:pt x="2976563" y="0"/>
                </a:cubicBezTo>
                <a:close/>
                <a:moveTo>
                  <a:pt x="8549879" y="9194800"/>
                </a:moveTo>
                <a:moveTo>
                  <a:pt x="1016993" y="6909197"/>
                </a:moveTo>
                <a:cubicBezTo>
                  <a:pt x="1016993" y="7405423"/>
                  <a:pt x="1189567" y="7792046"/>
                  <a:pt x="1534716" y="8069065"/>
                </a:cubicBezTo>
                <a:cubicBezTo>
                  <a:pt x="1879997" y="8346083"/>
                  <a:pt x="2364714" y="8484593"/>
                  <a:pt x="2988866" y="8484593"/>
                </a:cubicBezTo>
                <a:cubicBezTo>
                  <a:pt x="3604948" y="8484593"/>
                  <a:pt x="4084506" y="8339866"/>
                  <a:pt x="4427538" y="8050411"/>
                </a:cubicBezTo>
                <a:cubicBezTo>
                  <a:pt x="4770703" y="7760957"/>
                  <a:pt x="4942285" y="7364016"/>
                  <a:pt x="4942285" y="6859588"/>
                </a:cubicBezTo>
                <a:cubicBezTo>
                  <a:pt x="4942285" y="6458612"/>
                  <a:pt x="4781021" y="6102020"/>
                  <a:pt x="4458494" y="5789811"/>
                </a:cubicBezTo>
                <a:cubicBezTo>
                  <a:pt x="4136099" y="5477603"/>
                  <a:pt x="3573926" y="5174721"/>
                  <a:pt x="2771974" y="4881166"/>
                </a:cubicBezTo>
                <a:cubicBezTo>
                  <a:pt x="2155891" y="5145750"/>
                  <a:pt x="1709341" y="5438312"/>
                  <a:pt x="1432322" y="5758855"/>
                </a:cubicBezTo>
                <a:cubicBezTo>
                  <a:pt x="1155436" y="6079266"/>
                  <a:pt x="1016993" y="6462713"/>
                  <a:pt x="1016993" y="6909197"/>
                </a:cubicBezTo>
                <a:close/>
                <a:moveTo>
                  <a:pt x="1640682" y="9194800"/>
                </a:moveTo>
                <a:moveTo>
                  <a:pt x="2964260" y="837208"/>
                </a:moveTo>
                <a:cubicBezTo>
                  <a:pt x="2447529" y="837208"/>
                  <a:pt x="2042385" y="961298"/>
                  <a:pt x="1748830" y="1209477"/>
                </a:cubicBezTo>
                <a:cubicBezTo>
                  <a:pt x="1455275" y="1457524"/>
                  <a:pt x="1308497" y="1788319"/>
                  <a:pt x="1308497" y="2201863"/>
                </a:cubicBezTo>
                <a:cubicBezTo>
                  <a:pt x="1308497" y="2582202"/>
                  <a:pt x="1430470" y="2908830"/>
                  <a:pt x="1674416" y="3181747"/>
                </a:cubicBezTo>
                <a:cubicBezTo>
                  <a:pt x="1918362" y="3454665"/>
                  <a:pt x="2368947" y="3727583"/>
                  <a:pt x="3026172" y="4000500"/>
                </a:cubicBezTo>
                <a:cubicBezTo>
                  <a:pt x="3617384" y="3752454"/>
                  <a:pt x="4035954" y="3485754"/>
                  <a:pt x="4281885" y="3200400"/>
                </a:cubicBezTo>
                <a:cubicBezTo>
                  <a:pt x="4527947" y="2915047"/>
                  <a:pt x="4650979" y="2582202"/>
                  <a:pt x="4650979" y="2201863"/>
                </a:cubicBezTo>
                <a:cubicBezTo>
                  <a:pt x="4650979" y="1784218"/>
                  <a:pt x="4501092" y="1452365"/>
                  <a:pt x="4201319" y="1206302"/>
                </a:cubicBezTo>
                <a:cubicBezTo>
                  <a:pt x="3901679" y="960240"/>
                  <a:pt x="3489325" y="837208"/>
                  <a:pt x="2964260" y="837208"/>
                </a:cubicBezTo>
                <a:close/>
                <a:moveTo>
                  <a:pt x="771267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7" name="Freeform 1447"/>
          <p:cNvSpPr/>
          <p:nvPr/>
        </p:nvSpPr>
        <p:spPr>
          <a:xfrm rot="-5400000">
            <a:off x="1368583" y="4485808"/>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8" name="Freeform 1448"/>
          <p:cNvSpPr/>
          <p:nvPr/>
        </p:nvSpPr>
        <p:spPr>
          <a:xfrm rot="-5400000">
            <a:off x="1694691"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49" name="Freeform 1449"/>
          <p:cNvSpPr/>
          <p:nvPr/>
        </p:nvSpPr>
        <p:spPr>
          <a:xfrm rot="-5400000">
            <a:off x="1676060"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0" name="Freeform 1450"/>
          <p:cNvSpPr/>
          <p:nvPr/>
        </p:nvSpPr>
        <p:spPr>
          <a:xfrm rot="-5400000">
            <a:off x="1675798" y="4586061"/>
            <a:ext cx="83668" cy="130878"/>
          </a:xfrm>
          <a:custGeom>
            <a:avLst/>
            <a:gdLst/>
            <a:ahLst/>
            <a:cxnLst/>
            <a:rect l="0" t="0" r="0" b="0"/>
            <a:pathLst>
              <a:path w="5959277" h="9321800">
                <a:moveTo>
                  <a:pt x="2976563" y="0"/>
                </a:moveTo>
                <a:cubicBezTo>
                  <a:pt x="3803386" y="0"/>
                  <a:pt x="4458626" y="192286"/>
                  <a:pt x="4942285" y="576858"/>
                </a:cubicBezTo>
                <a:cubicBezTo>
                  <a:pt x="5426075" y="961298"/>
                  <a:pt x="5667971" y="1492581"/>
                  <a:pt x="5667971" y="2170708"/>
                </a:cubicBezTo>
                <a:cubicBezTo>
                  <a:pt x="5667971" y="2617325"/>
                  <a:pt x="5529461" y="3024651"/>
                  <a:pt x="5252443" y="3392686"/>
                </a:cubicBezTo>
                <a:cubicBezTo>
                  <a:pt x="4975424" y="3760590"/>
                  <a:pt x="4533040" y="4095486"/>
                  <a:pt x="3925293" y="4397375"/>
                </a:cubicBezTo>
                <a:cubicBezTo>
                  <a:pt x="4661231" y="4748875"/>
                  <a:pt x="5184180" y="5117902"/>
                  <a:pt x="5494139" y="5504458"/>
                </a:cubicBezTo>
                <a:cubicBezTo>
                  <a:pt x="5804231" y="5891015"/>
                  <a:pt x="5959277" y="6338557"/>
                  <a:pt x="5959277" y="6847086"/>
                </a:cubicBezTo>
                <a:cubicBezTo>
                  <a:pt x="5959277" y="7599694"/>
                  <a:pt x="5696744" y="8200298"/>
                  <a:pt x="5171679" y="8648899"/>
                </a:cubicBezTo>
                <a:cubicBezTo>
                  <a:pt x="4646745" y="9097500"/>
                  <a:pt x="3927409" y="9321800"/>
                  <a:pt x="3013671" y="9321800"/>
                </a:cubicBezTo>
                <a:cubicBezTo>
                  <a:pt x="2046354" y="9321800"/>
                  <a:pt x="1302213" y="9109935"/>
                  <a:pt x="781249" y="8686205"/>
                </a:cubicBezTo>
                <a:cubicBezTo>
                  <a:pt x="260416" y="8262343"/>
                  <a:pt x="0" y="7661739"/>
                  <a:pt x="0" y="6884393"/>
                </a:cubicBezTo>
                <a:cubicBezTo>
                  <a:pt x="0" y="5846697"/>
                  <a:pt x="632553" y="5038395"/>
                  <a:pt x="1897658" y="4459486"/>
                </a:cubicBezTo>
                <a:cubicBezTo>
                  <a:pt x="1327084" y="4136959"/>
                  <a:pt x="917774" y="3788636"/>
                  <a:pt x="669727" y="3414515"/>
                </a:cubicBezTo>
                <a:cubicBezTo>
                  <a:pt x="421680" y="3040261"/>
                  <a:pt x="297657" y="2621558"/>
                  <a:pt x="297657" y="2158405"/>
                </a:cubicBezTo>
                <a:cubicBezTo>
                  <a:pt x="297657" y="1500916"/>
                  <a:pt x="540544" y="976842"/>
                  <a:pt x="1026319" y="586185"/>
                </a:cubicBezTo>
                <a:cubicBezTo>
                  <a:pt x="1512094" y="195396"/>
                  <a:pt x="2162175" y="0"/>
                  <a:pt x="2976563" y="0"/>
                </a:cubicBezTo>
                <a:close/>
                <a:moveTo>
                  <a:pt x="8549879" y="9194800"/>
                </a:moveTo>
                <a:moveTo>
                  <a:pt x="1016993" y="6909197"/>
                </a:moveTo>
                <a:cubicBezTo>
                  <a:pt x="1016993" y="7405423"/>
                  <a:pt x="1189567" y="7792046"/>
                  <a:pt x="1534716" y="8069065"/>
                </a:cubicBezTo>
                <a:cubicBezTo>
                  <a:pt x="1879997" y="8346083"/>
                  <a:pt x="2364714" y="8484593"/>
                  <a:pt x="2988866" y="8484593"/>
                </a:cubicBezTo>
                <a:cubicBezTo>
                  <a:pt x="3604948" y="8484593"/>
                  <a:pt x="4084506" y="8339866"/>
                  <a:pt x="4427538" y="8050411"/>
                </a:cubicBezTo>
                <a:cubicBezTo>
                  <a:pt x="4770703" y="7760957"/>
                  <a:pt x="4942285" y="7364016"/>
                  <a:pt x="4942285" y="6859588"/>
                </a:cubicBezTo>
                <a:cubicBezTo>
                  <a:pt x="4942285" y="6458612"/>
                  <a:pt x="4781021" y="6102020"/>
                  <a:pt x="4458494" y="5789811"/>
                </a:cubicBezTo>
                <a:cubicBezTo>
                  <a:pt x="4136099" y="5477603"/>
                  <a:pt x="3573926" y="5174721"/>
                  <a:pt x="2771974" y="4881166"/>
                </a:cubicBezTo>
                <a:cubicBezTo>
                  <a:pt x="2155891" y="5145750"/>
                  <a:pt x="1709341" y="5438312"/>
                  <a:pt x="1432322" y="5758855"/>
                </a:cubicBezTo>
                <a:cubicBezTo>
                  <a:pt x="1155436" y="6079266"/>
                  <a:pt x="1016993" y="6462713"/>
                  <a:pt x="1016993" y="6909197"/>
                </a:cubicBezTo>
                <a:close/>
                <a:moveTo>
                  <a:pt x="1640682" y="9194800"/>
                </a:moveTo>
                <a:moveTo>
                  <a:pt x="2964260" y="837208"/>
                </a:moveTo>
                <a:cubicBezTo>
                  <a:pt x="2447529" y="837208"/>
                  <a:pt x="2042385" y="961298"/>
                  <a:pt x="1748830" y="1209477"/>
                </a:cubicBezTo>
                <a:cubicBezTo>
                  <a:pt x="1455275" y="1457524"/>
                  <a:pt x="1308497" y="1788319"/>
                  <a:pt x="1308497" y="2201863"/>
                </a:cubicBezTo>
                <a:cubicBezTo>
                  <a:pt x="1308497" y="2582202"/>
                  <a:pt x="1430470" y="2908830"/>
                  <a:pt x="1674416" y="3181747"/>
                </a:cubicBezTo>
                <a:cubicBezTo>
                  <a:pt x="1918362" y="3454665"/>
                  <a:pt x="2368947" y="3727583"/>
                  <a:pt x="3026172" y="4000500"/>
                </a:cubicBezTo>
                <a:cubicBezTo>
                  <a:pt x="3617384" y="3752454"/>
                  <a:pt x="4035954" y="3485754"/>
                  <a:pt x="4281885" y="3200400"/>
                </a:cubicBezTo>
                <a:cubicBezTo>
                  <a:pt x="4527947" y="2915047"/>
                  <a:pt x="4650979" y="2582202"/>
                  <a:pt x="4650979" y="2201863"/>
                </a:cubicBezTo>
                <a:cubicBezTo>
                  <a:pt x="4650979" y="1784218"/>
                  <a:pt x="4501092" y="1452365"/>
                  <a:pt x="4201319" y="1206302"/>
                </a:cubicBezTo>
                <a:cubicBezTo>
                  <a:pt x="3901679" y="960240"/>
                  <a:pt x="3489325" y="837208"/>
                  <a:pt x="2964260" y="837208"/>
                </a:cubicBezTo>
                <a:close/>
                <a:moveTo>
                  <a:pt x="771267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1" name="Freeform 1451"/>
          <p:cNvSpPr/>
          <p:nvPr/>
        </p:nvSpPr>
        <p:spPr>
          <a:xfrm rot="-5400000">
            <a:off x="1678474" y="4484720"/>
            <a:ext cx="80099" cy="129094"/>
          </a:xfrm>
          <a:custGeom>
            <a:avLst/>
            <a:gdLst/>
            <a:ahLst/>
            <a:cxnLst/>
            <a:rect l="0" t="0" r="0" b="0"/>
            <a:pathLst>
              <a:path w="5705078" h="9194800">
                <a:moveTo>
                  <a:pt x="2629297" y="3530600"/>
                </a:moveTo>
                <a:cubicBezTo>
                  <a:pt x="3584310" y="3530600"/>
                  <a:pt x="4335661" y="3767403"/>
                  <a:pt x="4883348" y="4241007"/>
                </a:cubicBezTo>
                <a:cubicBezTo>
                  <a:pt x="5431168" y="4714479"/>
                  <a:pt x="5705078" y="5362774"/>
                  <a:pt x="5705078" y="6185893"/>
                </a:cubicBezTo>
                <a:cubicBezTo>
                  <a:pt x="5705078" y="7124767"/>
                  <a:pt x="5406363" y="7860970"/>
                  <a:pt x="4808934" y="8394502"/>
                </a:cubicBezTo>
                <a:cubicBezTo>
                  <a:pt x="4211637" y="8928034"/>
                  <a:pt x="3387923" y="9194800"/>
                  <a:pt x="2337792" y="9194800"/>
                </a:cubicBezTo>
                <a:cubicBezTo>
                  <a:pt x="1316765" y="9194800"/>
                  <a:pt x="537501" y="9031486"/>
                  <a:pt x="0" y="8704858"/>
                </a:cubicBezTo>
                <a:lnTo>
                  <a:pt x="0" y="7712671"/>
                </a:lnTo>
                <a:cubicBezTo>
                  <a:pt x="289454" y="7898673"/>
                  <a:pt x="649155" y="8044392"/>
                  <a:pt x="1079103" y="8149829"/>
                </a:cubicBezTo>
                <a:cubicBezTo>
                  <a:pt x="1509051" y="8255265"/>
                  <a:pt x="1932781" y="8307983"/>
                  <a:pt x="2350294" y="8307983"/>
                </a:cubicBezTo>
                <a:cubicBezTo>
                  <a:pt x="3077898" y="8307983"/>
                  <a:pt x="3643246" y="8136335"/>
                  <a:pt x="4046339" y="7793038"/>
                </a:cubicBezTo>
                <a:cubicBezTo>
                  <a:pt x="4449432" y="7449609"/>
                  <a:pt x="4650978" y="6953184"/>
                  <a:pt x="4650978" y="6303765"/>
                </a:cubicBezTo>
                <a:cubicBezTo>
                  <a:pt x="4650978" y="5037865"/>
                  <a:pt x="3875815" y="4404916"/>
                  <a:pt x="2325489" y="4404916"/>
                </a:cubicBezTo>
                <a:cubicBezTo>
                  <a:pt x="1932715" y="4404916"/>
                  <a:pt x="1407715" y="4464844"/>
                  <a:pt x="750490" y="4584700"/>
                </a:cubicBezTo>
                <a:lnTo>
                  <a:pt x="217090" y="4243586"/>
                </a:lnTo>
                <a:lnTo>
                  <a:pt x="558204" y="0"/>
                </a:lnTo>
                <a:lnTo>
                  <a:pt x="5066506" y="0"/>
                </a:lnTo>
                <a:lnTo>
                  <a:pt x="5066506" y="948730"/>
                </a:lnTo>
                <a:lnTo>
                  <a:pt x="1438672" y="948730"/>
                </a:lnTo>
                <a:lnTo>
                  <a:pt x="1209278" y="3673079"/>
                </a:lnTo>
                <a:cubicBezTo>
                  <a:pt x="1684734" y="3578093"/>
                  <a:pt x="2158074" y="3530600"/>
                  <a:pt x="2629297" y="3530600"/>
                </a:cubicBezTo>
                <a:close/>
                <a:moveTo>
                  <a:pt x="4712494"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2" name="Freeform 1452"/>
          <p:cNvSpPr/>
          <p:nvPr/>
        </p:nvSpPr>
        <p:spPr>
          <a:xfrm rot="-5400000">
            <a:off x="2001015"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3" name="Freeform 1453"/>
          <p:cNvSpPr/>
          <p:nvPr/>
        </p:nvSpPr>
        <p:spPr>
          <a:xfrm rot="-5400000">
            <a:off x="1982384"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4" name="Freeform 1454"/>
          <p:cNvSpPr/>
          <p:nvPr/>
        </p:nvSpPr>
        <p:spPr>
          <a:xfrm rot="-5400000">
            <a:off x="1982122" y="4586061"/>
            <a:ext cx="83668" cy="130878"/>
          </a:xfrm>
          <a:custGeom>
            <a:avLst/>
            <a:gdLst/>
            <a:ahLst/>
            <a:cxnLst/>
            <a:rect l="0" t="0" r="0" b="0"/>
            <a:pathLst>
              <a:path w="5959277" h="9321800">
                <a:moveTo>
                  <a:pt x="2976563" y="0"/>
                </a:moveTo>
                <a:cubicBezTo>
                  <a:pt x="3803386" y="0"/>
                  <a:pt x="4458626" y="192286"/>
                  <a:pt x="4942285" y="576858"/>
                </a:cubicBezTo>
                <a:cubicBezTo>
                  <a:pt x="5426075" y="961298"/>
                  <a:pt x="5667971" y="1492581"/>
                  <a:pt x="5667971" y="2170708"/>
                </a:cubicBezTo>
                <a:cubicBezTo>
                  <a:pt x="5667971" y="2617325"/>
                  <a:pt x="5529461" y="3024651"/>
                  <a:pt x="5252443" y="3392686"/>
                </a:cubicBezTo>
                <a:cubicBezTo>
                  <a:pt x="4975424" y="3760590"/>
                  <a:pt x="4533040" y="4095486"/>
                  <a:pt x="3925293" y="4397375"/>
                </a:cubicBezTo>
                <a:cubicBezTo>
                  <a:pt x="4661231" y="4748875"/>
                  <a:pt x="5184180" y="5117902"/>
                  <a:pt x="5494139" y="5504458"/>
                </a:cubicBezTo>
                <a:cubicBezTo>
                  <a:pt x="5804231" y="5891015"/>
                  <a:pt x="5959277" y="6338557"/>
                  <a:pt x="5959277" y="6847086"/>
                </a:cubicBezTo>
                <a:cubicBezTo>
                  <a:pt x="5959277" y="7599694"/>
                  <a:pt x="5696744" y="8200298"/>
                  <a:pt x="5171679" y="8648899"/>
                </a:cubicBezTo>
                <a:cubicBezTo>
                  <a:pt x="4646745" y="9097500"/>
                  <a:pt x="3927409" y="9321800"/>
                  <a:pt x="3013671" y="9321800"/>
                </a:cubicBezTo>
                <a:cubicBezTo>
                  <a:pt x="2046354" y="9321800"/>
                  <a:pt x="1302213" y="9109935"/>
                  <a:pt x="781249" y="8686205"/>
                </a:cubicBezTo>
                <a:cubicBezTo>
                  <a:pt x="260416" y="8262343"/>
                  <a:pt x="0" y="7661739"/>
                  <a:pt x="0" y="6884393"/>
                </a:cubicBezTo>
                <a:cubicBezTo>
                  <a:pt x="0" y="5846697"/>
                  <a:pt x="632553" y="5038395"/>
                  <a:pt x="1897658" y="4459486"/>
                </a:cubicBezTo>
                <a:cubicBezTo>
                  <a:pt x="1327084" y="4136959"/>
                  <a:pt x="917774" y="3788636"/>
                  <a:pt x="669727" y="3414515"/>
                </a:cubicBezTo>
                <a:cubicBezTo>
                  <a:pt x="421680" y="3040261"/>
                  <a:pt x="297657" y="2621558"/>
                  <a:pt x="297657" y="2158405"/>
                </a:cubicBezTo>
                <a:cubicBezTo>
                  <a:pt x="297657" y="1500916"/>
                  <a:pt x="540544" y="976842"/>
                  <a:pt x="1026319" y="586185"/>
                </a:cubicBezTo>
                <a:cubicBezTo>
                  <a:pt x="1512094" y="195396"/>
                  <a:pt x="2162175" y="0"/>
                  <a:pt x="2976563" y="0"/>
                </a:cubicBezTo>
                <a:close/>
                <a:moveTo>
                  <a:pt x="8549879" y="9194800"/>
                </a:moveTo>
                <a:moveTo>
                  <a:pt x="1016993" y="6909197"/>
                </a:moveTo>
                <a:cubicBezTo>
                  <a:pt x="1016993" y="7405423"/>
                  <a:pt x="1189567" y="7792046"/>
                  <a:pt x="1534716" y="8069065"/>
                </a:cubicBezTo>
                <a:cubicBezTo>
                  <a:pt x="1879997" y="8346083"/>
                  <a:pt x="2364714" y="8484593"/>
                  <a:pt x="2988866" y="8484593"/>
                </a:cubicBezTo>
                <a:cubicBezTo>
                  <a:pt x="3604948" y="8484593"/>
                  <a:pt x="4084506" y="8339866"/>
                  <a:pt x="4427538" y="8050411"/>
                </a:cubicBezTo>
                <a:cubicBezTo>
                  <a:pt x="4770703" y="7760957"/>
                  <a:pt x="4942285" y="7364016"/>
                  <a:pt x="4942285" y="6859588"/>
                </a:cubicBezTo>
                <a:cubicBezTo>
                  <a:pt x="4942285" y="6458612"/>
                  <a:pt x="4781021" y="6102020"/>
                  <a:pt x="4458494" y="5789811"/>
                </a:cubicBezTo>
                <a:cubicBezTo>
                  <a:pt x="4136099" y="5477603"/>
                  <a:pt x="3573926" y="5174721"/>
                  <a:pt x="2771974" y="4881166"/>
                </a:cubicBezTo>
                <a:cubicBezTo>
                  <a:pt x="2155891" y="5145750"/>
                  <a:pt x="1709341" y="5438312"/>
                  <a:pt x="1432322" y="5758855"/>
                </a:cubicBezTo>
                <a:cubicBezTo>
                  <a:pt x="1155436" y="6079266"/>
                  <a:pt x="1016993" y="6462713"/>
                  <a:pt x="1016993" y="6909197"/>
                </a:cubicBezTo>
                <a:close/>
                <a:moveTo>
                  <a:pt x="1640682" y="9194800"/>
                </a:moveTo>
                <a:moveTo>
                  <a:pt x="2964260" y="837208"/>
                </a:moveTo>
                <a:cubicBezTo>
                  <a:pt x="2447529" y="837208"/>
                  <a:pt x="2042385" y="961298"/>
                  <a:pt x="1748830" y="1209477"/>
                </a:cubicBezTo>
                <a:cubicBezTo>
                  <a:pt x="1455275" y="1457524"/>
                  <a:pt x="1308497" y="1788319"/>
                  <a:pt x="1308497" y="2201863"/>
                </a:cubicBezTo>
                <a:cubicBezTo>
                  <a:pt x="1308497" y="2582202"/>
                  <a:pt x="1430470" y="2908830"/>
                  <a:pt x="1674416" y="3181747"/>
                </a:cubicBezTo>
                <a:cubicBezTo>
                  <a:pt x="1918362" y="3454665"/>
                  <a:pt x="2368947" y="3727583"/>
                  <a:pt x="3026172" y="4000500"/>
                </a:cubicBezTo>
                <a:cubicBezTo>
                  <a:pt x="3617384" y="3752454"/>
                  <a:pt x="4035954" y="3485754"/>
                  <a:pt x="4281885" y="3200400"/>
                </a:cubicBezTo>
                <a:cubicBezTo>
                  <a:pt x="4527947" y="2915047"/>
                  <a:pt x="4650979" y="2582202"/>
                  <a:pt x="4650979" y="2201863"/>
                </a:cubicBezTo>
                <a:cubicBezTo>
                  <a:pt x="4650979" y="1784218"/>
                  <a:pt x="4501092" y="1452365"/>
                  <a:pt x="4201319" y="1206302"/>
                </a:cubicBezTo>
                <a:cubicBezTo>
                  <a:pt x="3901679" y="960240"/>
                  <a:pt x="3489325" y="837208"/>
                  <a:pt x="2964260" y="837208"/>
                </a:cubicBezTo>
                <a:close/>
                <a:moveTo>
                  <a:pt x="771267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5" name="Freeform 1455"/>
          <p:cNvSpPr/>
          <p:nvPr/>
        </p:nvSpPr>
        <p:spPr>
          <a:xfrm rot="-5400000">
            <a:off x="1982122" y="4484568"/>
            <a:ext cx="83668" cy="130878"/>
          </a:xfrm>
          <a:custGeom>
            <a:avLst/>
            <a:gdLst/>
            <a:ahLst/>
            <a:cxnLst/>
            <a:rect l="0" t="0" r="0" b="0"/>
            <a:pathLst>
              <a:path w="5959277" h="9321800">
                <a:moveTo>
                  <a:pt x="2976563" y="0"/>
                </a:moveTo>
                <a:cubicBezTo>
                  <a:pt x="3803386" y="0"/>
                  <a:pt x="4458626" y="192286"/>
                  <a:pt x="4942285" y="576858"/>
                </a:cubicBezTo>
                <a:cubicBezTo>
                  <a:pt x="5426075" y="961298"/>
                  <a:pt x="5667971" y="1492581"/>
                  <a:pt x="5667971" y="2170708"/>
                </a:cubicBezTo>
                <a:cubicBezTo>
                  <a:pt x="5667971" y="2617325"/>
                  <a:pt x="5529461" y="3024651"/>
                  <a:pt x="5252443" y="3392686"/>
                </a:cubicBezTo>
                <a:cubicBezTo>
                  <a:pt x="4975424" y="3760590"/>
                  <a:pt x="4533040" y="4095486"/>
                  <a:pt x="3925293" y="4397375"/>
                </a:cubicBezTo>
                <a:cubicBezTo>
                  <a:pt x="4661231" y="4748875"/>
                  <a:pt x="5184180" y="5117902"/>
                  <a:pt x="5494139" y="5504458"/>
                </a:cubicBezTo>
                <a:cubicBezTo>
                  <a:pt x="5804231" y="5891015"/>
                  <a:pt x="5959277" y="6338557"/>
                  <a:pt x="5959277" y="6847086"/>
                </a:cubicBezTo>
                <a:cubicBezTo>
                  <a:pt x="5959277" y="7599694"/>
                  <a:pt x="5696744" y="8200298"/>
                  <a:pt x="5171679" y="8648899"/>
                </a:cubicBezTo>
                <a:cubicBezTo>
                  <a:pt x="4646745" y="9097500"/>
                  <a:pt x="3927409" y="9321800"/>
                  <a:pt x="3013671" y="9321800"/>
                </a:cubicBezTo>
                <a:cubicBezTo>
                  <a:pt x="2046354" y="9321800"/>
                  <a:pt x="1302213" y="9109935"/>
                  <a:pt x="781249" y="8686205"/>
                </a:cubicBezTo>
                <a:cubicBezTo>
                  <a:pt x="260416" y="8262343"/>
                  <a:pt x="0" y="7661739"/>
                  <a:pt x="0" y="6884393"/>
                </a:cubicBezTo>
                <a:cubicBezTo>
                  <a:pt x="0" y="5846697"/>
                  <a:pt x="632553" y="5038395"/>
                  <a:pt x="1897658" y="4459486"/>
                </a:cubicBezTo>
                <a:cubicBezTo>
                  <a:pt x="1327084" y="4136959"/>
                  <a:pt x="917774" y="3788636"/>
                  <a:pt x="669727" y="3414515"/>
                </a:cubicBezTo>
                <a:cubicBezTo>
                  <a:pt x="421680" y="3040261"/>
                  <a:pt x="297657" y="2621558"/>
                  <a:pt x="297657" y="2158405"/>
                </a:cubicBezTo>
                <a:cubicBezTo>
                  <a:pt x="297657" y="1500916"/>
                  <a:pt x="540544" y="976842"/>
                  <a:pt x="1026319" y="586185"/>
                </a:cubicBezTo>
                <a:cubicBezTo>
                  <a:pt x="1512094" y="195396"/>
                  <a:pt x="2162175" y="0"/>
                  <a:pt x="2976563" y="0"/>
                </a:cubicBezTo>
                <a:close/>
                <a:moveTo>
                  <a:pt x="8549879" y="9194800"/>
                </a:moveTo>
                <a:moveTo>
                  <a:pt x="1016993" y="6909197"/>
                </a:moveTo>
                <a:cubicBezTo>
                  <a:pt x="1016993" y="7405423"/>
                  <a:pt x="1189567" y="7792046"/>
                  <a:pt x="1534716" y="8069065"/>
                </a:cubicBezTo>
                <a:cubicBezTo>
                  <a:pt x="1879997" y="8346083"/>
                  <a:pt x="2364714" y="8484593"/>
                  <a:pt x="2988866" y="8484593"/>
                </a:cubicBezTo>
                <a:cubicBezTo>
                  <a:pt x="3604948" y="8484593"/>
                  <a:pt x="4084506" y="8339866"/>
                  <a:pt x="4427538" y="8050411"/>
                </a:cubicBezTo>
                <a:cubicBezTo>
                  <a:pt x="4770703" y="7760957"/>
                  <a:pt x="4942285" y="7364016"/>
                  <a:pt x="4942285" y="6859588"/>
                </a:cubicBezTo>
                <a:cubicBezTo>
                  <a:pt x="4942285" y="6458612"/>
                  <a:pt x="4781021" y="6102020"/>
                  <a:pt x="4458494" y="5789811"/>
                </a:cubicBezTo>
                <a:cubicBezTo>
                  <a:pt x="4136099" y="5477603"/>
                  <a:pt x="3573926" y="5174721"/>
                  <a:pt x="2771974" y="4881166"/>
                </a:cubicBezTo>
                <a:cubicBezTo>
                  <a:pt x="2155891" y="5145750"/>
                  <a:pt x="1709341" y="5438312"/>
                  <a:pt x="1432322" y="5758855"/>
                </a:cubicBezTo>
                <a:cubicBezTo>
                  <a:pt x="1155436" y="6079266"/>
                  <a:pt x="1016993" y="6462713"/>
                  <a:pt x="1016993" y="6909197"/>
                </a:cubicBezTo>
                <a:close/>
                <a:moveTo>
                  <a:pt x="1640682" y="9194800"/>
                </a:moveTo>
                <a:moveTo>
                  <a:pt x="2964260" y="837208"/>
                </a:moveTo>
                <a:cubicBezTo>
                  <a:pt x="2447529" y="837208"/>
                  <a:pt x="2042385" y="961298"/>
                  <a:pt x="1748830" y="1209477"/>
                </a:cubicBezTo>
                <a:cubicBezTo>
                  <a:pt x="1455275" y="1457524"/>
                  <a:pt x="1308497" y="1788319"/>
                  <a:pt x="1308497" y="2201863"/>
                </a:cubicBezTo>
                <a:cubicBezTo>
                  <a:pt x="1308497" y="2582202"/>
                  <a:pt x="1430470" y="2908830"/>
                  <a:pt x="1674416" y="3181747"/>
                </a:cubicBezTo>
                <a:cubicBezTo>
                  <a:pt x="1918362" y="3454665"/>
                  <a:pt x="2368947" y="3727583"/>
                  <a:pt x="3026172" y="4000500"/>
                </a:cubicBezTo>
                <a:cubicBezTo>
                  <a:pt x="3617384" y="3752454"/>
                  <a:pt x="4035954" y="3485754"/>
                  <a:pt x="4281885" y="3200400"/>
                </a:cubicBezTo>
                <a:cubicBezTo>
                  <a:pt x="4527947" y="2915047"/>
                  <a:pt x="4650979" y="2582202"/>
                  <a:pt x="4650979" y="2201863"/>
                </a:cubicBezTo>
                <a:cubicBezTo>
                  <a:pt x="4650979" y="1784218"/>
                  <a:pt x="4501092" y="1452365"/>
                  <a:pt x="4201319" y="1206302"/>
                </a:cubicBezTo>
                <a:cubicBezTo>
                  <a:pt x="3901679" y="960240"/>
                  <a:pt x="3489325" y="837208"/>
                  <a:pt x="2964260" y="837208"/>
                </a:cubicBezTo>
                <a:close/>
                <a:moveTo>
                  <a:pt x="771267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6" name="Freeform 1456"/>
          <p:cNvSpPr/>
          <p:nvPr/>
        </p:nvSpPr>
        <p:spPr>
          <a:xfrm rot="-5400000">
            <a:off x="2307339"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7" name="Freeform 1457"/>
          <p:cNvSpPr/>
          <p:nvPr/>
        </p:nvSpPr>
        <p:spPr>
          <a:xfrm rot="-5400000">
            <a:off x="2288708"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8" name="Freeform 1458"/>
          <p:cNvSpPr/>
          <p:nvPr/>
        </p:nvSpPr>
        <p:spPr>
          <a:xfrm rot="-5400000">
            <a:off x="2288708" y="4586147"/>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59" name="Freeform 1459"/>
          <p:cNvSpPr/>
          <p:nvPr/>
        </p:nvSpPr>
        <p:spPr>
          <a:xfrm rot="-5400000">
            <a:off x="2307339" y="4497931"/>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0" name="Freeform 1460"/>
          <p:cNvSpPr/>
          <p:nvPr/>
        </p:nvSpPr>
        <p:spPr>
          <a:xfrm rot="-5400000">
            <a:off x="2614044"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1" name="Freeform 1461"/>
          <p:cNvSpPr/>
          <p:nvPr/>
        </p:nvSpPr>
        <p:spPr>
          <a:xfrm rot="-5400000">
            <a:off x="2595413"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2" name="Freeform 1462"/>
          <p:cNvSpPr/>
          <p:nvPr/>
        </p:nvSpPr>
        <p:spPr>
          <a:xfrm rot="-5400000">
            <a:off x="2595413" y="4586147"/>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3" name="Freeform 1463"/>
          <p:cNvSpPr/>
          <p:nvPr/>
        </p:nvSpPr>
        <p:spPr>
          <a:xfrm rot="-5400000">
            <a:off x="2589309" y="4485819"/>
            <a:ext cx="94639" cy="128025"/>
          </a:xfrm>
          <a:custGeom>
            <a:avLst/>
            <a:gdLst/>
            <a:ahLst/>
            <a:cxnLst/>
            <a:rect l="0" t="0" r="0" b="0"/>
            <a:pathLst>
              <a:path w="6740723" h="9118600">
                <a:moveTo>
                  <a:pt x="6740723" y="7032427"/>
                </a:moveTo>
                <a:lnTo>
                  <a:pt x="5394920" y="7032427"/>
                </a:lnTo>
                <a:lnTo>
                  <a:pt x="5394920" y="9118600"/>
                </a:lnTo>
                <a:lnTo>
                  <a:pt x="4409082" y="9118600"/>
                </a:lnTo>
                <a:lnTo>
                  <a:pt x="4409082" y="7032427"/>
                </a:lnTo>
                <a:lnTo>
                  <a:pt x="0" y="7032427"/>
                </a:lnTo>
                <a:lnTo>
                  <a:pt x="0" y="6133307"/>
                </a:lnTo>
                <a:lnTo>
                  <a:pt x="4303514" y="0"/>
                </a:lnTo>
                <a:lnTo>
                  <a:pt x="5394920" y="0"/>
                </a:lnTo>
                <a:lnTo>
                  <a:pt x="5394920" y="6096000"/>
                </a:lnTo>
                <a:lnTo>
                  <a:pt x="6740723" y="6096000"/>
                </a:lnTo>
                <a:close/>
                <a:moveTo>
                  <a:pt x="1819473" y="9118600"/>
                </a:moveTo>
                <a:moveTo>
                  <a:pt x="4409082" y="6096000"/>
                </a:moveTo>
                <a:lnTo>
                  <a:pt x="4409082" y="3082132"/>
                </a:lnTo>
                <a:cubicBezTo>
                  <a:pt x="4409082" y="2490921"/>
                  <a:pt x="4429720" y="1823244"/>
                  <a:pt x="4470995" y="1079104"/>
                </a:cubicBezTo>
                <a:lnTo>
                  <a:pt x="4421385" y="1079104"/>
                </a:lnTo>
                <a:cubicBezTo>
                  <a:pt x="4222948" y="1475979"/>
                  <a:pt x="4036946" y="1804657"/>
                  <a:pt x="3863379" y="2065140"/>
                </a:cubicBezTo>
                <a:lnTo>
                  <a:pt x="1029295" y="6096000"/>
                </a:lnTo>
                <a:close/>
                <a:moveTo>
                  <a:pt x="2755900" y="91186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4" name="Freeform 1464"/>
          <p:cNvSpPr/>
          <p:nvPr/>
        </p:nvSpPr>
        <p:spPr>
          <a:xfrm rot="-5400000">
            <a:off x="2920368" y="4802409"/>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5" name="Freeform 1465"/>
          <p:cNvSpPr/>
          <p:nvPr/>
        </p:nvSpPr>
        <p:spPr>
          <a:xfrm rot="-5400000">
            <a:off x="2901737" y="4687640"/>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6" name="Freeform 1466"/>
          <p:cNvSpPr/>
          <p:nvPr/>
        </p:nvSpPr>
        <p:spPr>
          <a:xfrm rot="-5400000">
            <a:off x="2901737" y="4586147"/>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7" name="Freeform 1467"/>
          <p:cNvSpPr/>
          <p:nvPr/>
        </p:nvSpPr>
        <p:spPr>
          <a:xfrm rot="-5400000">
            <a:off x="2900953" y="4486698"/>
            <a:ext cx="84713" cy="127311"/>
          </a:xfrm>
          <a:custGeom>
            <a:avLst/>
            <a:gdLst/>
            <a:ahLst/>
            <a:cxnLst/>
            <a:rect l="0" t="0" r="0" b="0"/>
            <a:pathLst>
              <a:path w="6033691" h="9067800">
                <a:moveTo>
                  <a:pt x="1184275" y="9067800"/>
                </a:moveTo>
                <a:lnTo>
                  <a:pt x="4942284" y="948730"/>
                </a:lnTo>
                <a:lnTo>
                  <a:pt x="0" y="948730"/>
                </a:lnTo>
                <a:lnTo>
                  <a:pt x="0" y="0"/>
                </a:lnTo>
                <a:lnTo>
                  <a:pt x="6033691" y="0"/>
                </a:lnTo>
                <a:lnTo>
                  <a:pt x="6033691" y="824905"/>
                </a:lnTo>
                <a:lnTo>
                  <a:pt x="2325291" y="9067800"/>
                </a:lnTo>
                <a:close/>
                <a:moveTo>
                  <a:pt x="-583009"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8" name="Freeform 1468"/>
          <p:cNvSpPr/>
          <p:nvPr/>
        </p:nvSpPr>
        <p:spPr>
          <a:xfrm rot="-5400000">
            <a:off x="3206908"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69" name="Freeform 1469"/>
          <p:cNvSpPr/>
          <p:nvPr/>
        </p:nvSpPr>
        <p:spPr>
          <a:xfrm rot="-5400000">
            <a:off x="3207450"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0" name="Freeform 1470"/>
          <p:cNvSpPr/>
          <p:nvPr/>
        </p:nvSpPr>
        <p:spPr>
          <a:xfrm rot="-5400000">
            <a:off x="3207450" y="4585885"/>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1" name="Freeform 1471"/>
          <p:cNvSpPr/>
          <p:nvPr/>
        </p:nvSpPr>
        <p:spPr>
          <a:xfrm rot="-5400000">
            <a:off x="3207450" y="4484392"/>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2" name="Freeform 1472"/>
          <p:cNvSpPr/>
          <p:nvPr/>
        </p:nvSpPr>
        <p:spPr>
          <a:xfrm rot="-5400000">
            <a:off x="3513232"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3" name="Freeform 1473"/>
          <p:cNvSpPr/>
          <p:nvPr/>
        </p:nvSpPr>
        <p:spPr>
          <a:xfrm rot="-5400000">
            <a:off x="3513774"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4" name="Freeform 1474"/>
          <p:cNvSpPr/>
          <p:nvPr/>
        </p:nvSpPr>
        <p:spPr>
          <a:xfrm rot="-5400000">
            <a:off x="3513774" y="4585885"/>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5" name="Freeform 1475"/>
          <p:cNvSpPr/>
          <p:nvPr/>
        </p:nvSpPr>
        <p:spPr>
          <a:xfrm rot="-5400000">
            <a:off x="3514298" y="4485611"/>
            <a:ext cx="83319" cy="130878"/>
          </a:xfrm>
          <a:custGeom>
            <a:avLst/>
            <a:gdLst/>
            <a:ahLst/>
            <a:cxnLst/>
            <a:rect l="0" t="0" r="0" b="0"/>
            <a:pathLst>
              <a:path w="5934472" h="9321800">
                <a:moveTo>
                  <a:pt x="5655469" y="2261394"/>
                </a:moveTo>
                <a:cubicBezTo>
                  <a:pt x="5655469" y="2839641"/>
                  <a:pt x="5493147" y="3312584"/>
                  <a:pt x="5168503" y="3680222"/>
                </a:cubicBezTo>
                <a:cubicBezTo>
                  <a:pt x="4843991" y="4047729"/>
                  <a:pt x="4384080" y="4293461"/>
                  <a:pt x="3788767" y="4417418"/>
                </a:cubicBezTo>
                <a:lnTo>
                  <a:pt x="3788767" y="4467027"/>
                </a:lnTo>
                <a:cubicBezTo>
                  <a:pt x="4516371" y="4558176"/>
                  <a:pt x="5055857" y="4790017"/>
                  <a:pt x="5407223" y="5162550"/>
                </a:cubicBezTo>
                <a:cubicBezTo>
                  <a:pt x="5758722" y="5534951"/>
                  <a:pt x="5934472" y="6023240"/>
                  <a:pt x="5934472" y="6627416"/>
                </a:cubicBezTo>
                <a:cubicBezTo>
                  <a:pt x="5934472" y="7492471"/>
                  <a:pt x="5634765" y="8157832"/>
                  <a:pt x="5035351" y="8623499"/>
                </a:cubicBezTo>
                <a:cubicBezTo>
                  <a:pt x="4435938" y="9089033"/>
                  <a:pt x="3584310" y="9321800"/>
                  <a:pt x="2480469" y="9321800"/>
                </a:cubicBezTo>
                <a:cubicBezTo>
                  <a:pt x="2000911" y="9321800"/>
                  <a:pt x="1561637" y="9285618"/>
                  <a:pt x="1162645" y="9213254"/>
                </a:cubicBezTo>
                <a:cubicBezTo>
                  <a:pt x="763786" y="9140892"/>
                  <a:pt x="376237" y="9013759"/>
                  <a:pt x="0" y="8831858"/>
                </a:cubicBezTo>
                <a:lnTo>
                  <a:pt x="0" y="7852172"/>
                </a:lnTo>
                <a:cubicBezTo>
                  <a:pt x="392774" y="8046377"/>
                  <a:pt x="811345" y="8194146"/>
                  <a:pt x="1255712" y="8295482"/>
                </a:cubicBezTo>
                <a:cubicBezTo>
                  <a:pt x="1700080" y="8396817"/>
                  <a:pt x="2120701" y="8447485"/>
                  <a:pt x="2517576" y="8447485"/>
                </a:cubicBezTo>
                <a:cubicBezTo>
                  <a:pt x="4084439" y="8447485"/>
                  <a:pt x="4867870" y="7832593"/>
                  <a:pt x="4867870" y="6602810"/>
                </a:cubicBezTo>
                <a:cubicBezTo>
                  <a:pt x="4867870" y="5501482"/>
                  <a:pt x="4003807" y="4950818"/>
                  <a:pt x="2275681" y="4950818"/>
                </a:cubicBezTo>
                <a:lnTo>
                  <a:pt x="1382712" y="4950818"/>
                </a:lnTo>
                <a:lnTo>
                  <a:pt x="1382712" y="4064000"/>
                </a:lnTo>
                <a:lnTo>
                  <a:pt x="2288183" y="4064000"/>
                </a:lnTo>
                <a:cubicBezTo>
                  <a:pt x="2995149" y="4064000"/>
                  <a:pt x="3555338" y="3908161"/>
                  <a:pt x="3968750" y="3596482"/>
                </a:cubicBezTo>
                <a:cubicBezTo>
                  <a:pt x="4382161" y="3284670"/>
                  <a:pt x="4588867" y="2852143"/>
                  <a:pt x="4588867" y="2298899"/>
                </a:cubicBezTo>
                <a:cubicBezTo>
                  <a:pt x="4588867" y="1857177"/>
                  <a:pt x="4436930" y="1510374"/>
                  <a:pt x="4133056" y="1258491"/>
                </a:cubicBezTo>
                <a:cubicBezTo>
                  <a:pt x="3829182" y="1006608"/>
                  <a:pt x="3416829" y="880666"/>
                  <a:pt x="2895997" y="880666"/>
                </a:cubicBezTo>
                <a:cubicBezTo>
                  <a:pt x="2499122" y="880666"/>
                  <a:pt x="2124935" y="934443"/>
                  <a:pt x="1773436" y="1041996"/>
                </a:cubicBezTo>
                <a:cubicBezTo>
                  <a:pt x="1422069" y="1149416"/>
                  <a:pt x="1021093" y="1347788"/>
                  <a:pt x="570508" y="1637110"/>
                </a:cubicBezTo>
                <a:lnTo>
                  <a:pt x="49609" y="942579"/>
                </a:lnTo>
                <a:cubicBezTo>
                  <a:pt x="421746" y="649155"/>
                  <a:pt x="850635" y="418704"/>
                  <a:pt x="1336278" y="251222"/>
                </a:cubicBezTo>
                <a:cubicBezTo>
                  <a:pt x="1822053" y="83741"/>
                  <a:pt x="2333691" y="0"/>
                  <a:pt x="2871192" y="0"/>
                </a:cubicBezTo>
                <a:cubicBezTo>
                  <a:pt x="3751726" y="0"/>
                  <a:pt x="4435872" y="201349"/>
                  <a:pt x="4923631" y="604044"/>
                </a:cubicBezTo>
                <a:cubicBezTo>
                  <a:pt x="5411523" y="1006740"/>
                  <a:pt x="5655469" y="1559190"/>
                  <a:pt x="5655469" y="2261394"/>
                </a:cubicBezTo>
                <a:close/>
                <a:moveTo>
                  <a:pt x="635039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6" name="Freeform 1476"/>
          <p:cNvSpPr/>
          <p:nvPr/>
        </p:nvSpPr>
        <p:spPr>
          <a:xfrm rot="-5400000">
            <a:off x="3819810"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7" name="Freeform 1477"/>
          <p:cNvSpPr/>
          <p:nvPr/>
        </p:nvSpPr>
        <p:spPr>
          <a:xfrm rot="-5400000">
            <a:off x="3820351"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8" name="Freeform 1478"/>
          <p:cNvSpPr/>
          <p:nvPr/>
        </p:nvSpPr>
        <p:spPr>
          <a:xfrm rot="-5400000">
            <a:off x="3820351" y="4585885"/>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79" name="Freeform 1479"/>
          <p:cNvSpPr/>
          <p:nvPr/>
        </p:nvSpPr>
        <p:spPr>
          <a:xfrm rot="-5400000">
            <a:off x="3821005" y="4483741"/>
            <a:ext cx="83060" cy="130878"/>
          </a:xfrm>
          <a:custGeom>
            <a:avLst/>
            <a:gdLst/>
            <a:ahLst/>
            <a:cxnLst/>
            <a:rect l="0" t="0" r="0" b="0"/>
            <a:pathLst>
              <a:path w="5916017" h="9321800">
                <a:moveTo>
                  <a:pt x="0" y="5321499"/>
                </a:moveTo>
                <a:cubicBezTo>
                  <a:pt x="0" y="3539398"/>
                  <a:pt x="346207" y="2206956"/>
                  <a:pt x="1038622" y="1324174"/>
                </a:cubicBezTo>
                <a:cubicBezTo>
                  <a:pt x="1731169" y="441391"/>
                  <a:pt x="2755437" y="0"/>
                  <a:pt x="4111427" y="0"/>
                </a:cubicBezTo>
                <a:cubicBezTo>
                  <a:pt x="4578681" y="0"/>
                  <a:pt x="4946650" y="39291"/>
                  <a:pt x="5215334" y="117872"/>
                </a:cubicBezTo>
                <a:lnTo>
                  <a:pt x="5215334" y="1004690"/>
                </a:lnTo>
                <a:cubicBezTo>
                  <a:pt x="4897041" y="901238"/>
                  <a:pt x="4533238" y="849511"/>
                  <a:pt x="4123928" y="849511"/>
                </a:cubicBezTo>
                <a:cubicBezTo>
                  <a:pt x="3152378" y="849511"/>
                  <a:pt x="2410288" y="1152129"/>
                  <a:pt x="1897658" y="1757363"/>
                </a:cubicBezTo>
                <a:cubicBezTo>
                  <a:pt x="1385028" y="2362597"/>
                  <a:pt x="1103908" y="3313775"/>
                  <a:pt x="1054298" y="4610894"/>
                </a:cubicBezTo>
                <a:lnTo>
                  <a:pt x="1128713" y="4610894"/>
                </a:lnTo>
                <a:cubicBezTo>
                  <a:pt x="1583531" y="3899165"/>
                  <a:pt x="2302867" y="3543300"/>
                  <a:pt x="3286720" y="3543300"/>
                </a:cubicBezTo>
                <a:cubicBezTo>
                  <a:pt x="4101108" y="3543300"/>
                  <a:pt x="4742921" y="3789495"/>
                  <a:pt x="5212159" y="4281885"/>
                </a:cubicBezTo>
                <a:cubicBezTo>
                  <a:pt x="5681398" y="4774275"/>
                  <a:pt x="5916017" y="5442546"/>
                  <a:pt x="5916017" y="6286699"/>
                </a:cubicBezTo>
                <a:cubicBezTo>
                  <a:pt x="5916017" y="7230071"/>
                  <a:pt x="5658644" y="7971764"/>
                  <a:pt x="5143897" y="8511779"/>
                </a:cubicBezTo>
                <a:cubicBezTo>
                  <a:pt x="4629282" y="9051793"/>
                  <a:pt x="3933759" y="9321800"/>
                  <a:pt x="3057327" y="9321800"/>
                </a:cubicBezTo>
                <a:cubicBezTo>
                  <a:pt x="2118849" y="9321800"/>
                  <a:pt x="1374643" y="8969309"/>
                  <a:pt x="824706" y="8264327"/>
                </a:cubicBezTo>
                <a:cubicBezTo>
                  <a:pt x="274902" y="7559345"/>
                  <a:pt x="0" y="6578402"/>
                  <a:pt x="0" y="5321499"/>
                </a:cubicBezTo>
                <a:close/>
                <a:moveTo>
                  <a:pt x="3147814" y="9194800"/>
                </a:moveTo>
                <a:moveTo>
                  <a:pt x="3044825" y="8447485"/>
                </a:moveTo>
                <a:cubicBezTo>
                  <a:pt x="3631935" y="8447485"/>
                  <a:pt x="4087746" y="8262277"/>
                  <a:pt x="4412258" y="7891860"/>
                </a:cubicBezTo>
                <a:cubicBezTo>
                  <a:pt x="4736769" y="7521311"/>
                  <a:pt x="4899025" y="6986257"/>
                  <a:pt x="4899025" y="6286699"/>
                </a:cubicBezTo>
                <a:cubicBezTo>
                  <a:pt x="4899025" y="5686492"/>
                  <a:pt x="4748146" y="5214607"/>
                  <a:pt x="4446389" y="4871046"/>
                </a:cubicBezTo>
                <a:cubicBezTo>
                  <a:pt x="4144632" y="4527484"/>
                  <a:pt x="3693980" y="4355704"/>
                  <a:pt x="3094434" y="4355704"/>
                </a:cubicBezTo>
                <a:cubicBezTo>
                  <a:pt x="2722430" y="4355704"/>
                  <a:pt x="2381382" y="4432300"/>
                  <a:pt x="2071291" y="4585494"/>
                </a:cubicBezTo>
                <a:cubicBezTo>
                  <a:pt x="1761199" y="4738556"/>
                  <a:pt x="1514144" y="4949627"/>
                  <a:pt x="1330127" y="5218708"/>
                </a:cubicBezTo>
                <a:cubicBezTo>
                  <a:pt x="1146241" y="5487790"/>
                  <a:pt x="1054298" y="5767190"/>
                  <a:pt x="1054298" y="6056908"/>
                </a:cubicBezTo>
                <a:cubicBezTo>
                  <a:pt x="1054298" y="6483284"/>
                  <a:pt x="1136981" y="6880688"/>
                  <a:pt x="1302345" y="7249121"/>
                </a:cubicBezTo>
                <a:cubicBezTo>
                  <a:pt x="1467710" y="7617553"/>
                  <a:pt x="1702329" y="7909389"/>
                  <a:pt x="2006203" y="8124627"/>
                </a:cubicBezTo>
                <a:cubicBezTo>
                  <a:pt x="2310077" y="8339866"/>
                  <a:pt x="2656284" y="8447485"/>
                  <a:pt x="3044825" y="8447485"/>
                </a:cubicBezTo>
                <a:close/>
                <a:moveTo>
                  <a:pt x="21828"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0" name="Freeform 1480"/>
          <p:cNvSpPr/>
          <p:nvPr/>
        </p:nvSpPr>
        <p:spPr>
          <a:xfrm rot="-5400000">
            <a:off x="4126134"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1" name="Freeform 1481"/>
          <p:cNvSpPr/>
          <p:nvPr/>
        </p:nvSpPr>
        <p:spPr>
          <a:xfrm rot="-5400000">
            <a:off x="4126676"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2" name="Freeform 1482"/>
          <p:cNvSpPr/>
          <p:nvPr/>
        </p:nvSpPr>
        <p:spPr>
          <a:xfrm rot="-5400000">
            <a:off x="4126676" y="4585885"/>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3" name="Freeform 1483"/>
          <p:cNvSpPr/>
          <p:nvPr/>
        </p:nvSpPr>
        <p:spPr>
          <a:xfrm rot="-5400000">
            <a:off x="4127287" y="4484655"/>
            <a:ext cx="83144" cy="130878"/>
          </a:xfrm>
          <a:custGeom>
            <a:avLst/>
            <a:gdLst/>
            <a:ahLst/>
            <a:cxnLst/>
            <a:rect l="0" t="0" r="0" b="0"/>
            <a:pathLst>
              <a:path w="5921970" h="9321800">
                <a:moveTo>
                  <a:pt x="5921970" y="4000302"/>
                </a:moveTo>
                <a:cubicBezTo>
                  <a:pt x="5921970" y="7547968"/>
                  <a:pt x="4549444" y="9321800"/>
                  <a:pt x="1804392" y="9321800"/>
                </a:cubicBezTo>
                <a:cubicBezTo>
                  <a:pt x="1324835" y="9321800"/>
                  <a:pt x="944496" y="9280458"/>
                  <a:pt x="663377" y="9197776"/>
                </a:cubicBezTo>
                <a:lnTo>
                  <a:pt x="663377" y="8310960"/>
                </a:lnTo>
                <a:cubicBezTo>
                  <a:pt x="994106" y="8418513"/>
                  <a:pt x="1370343" y="8472290"/>
                  <a:pt x="1792089" y="8472290"/>
                </a:cubicBezTo>
                <a:cubicBezTo>
                  <a:pt x="2784277" y="8472290"/>
                  <a:pt x="3533577" y="8165174"/>
                  <a:pt x="4039989" y="7550944"/>
                </a:cubicBezTo>
                <a:cubicBezTo>
                  <a:pt x="4546402" y="6936582"/>
                  <a:pt x="4822362" y="5994400"/>
                  <a:pt x="4867870" y="4724400"/>
                </a:cubicBezTo>
                <a:lnTo>
                  <a:pt x="4793456" y="4724400"/>
                </a:lnTo>
                <a:cubicBezTo>
                  <a:pt x="4566047" y="5067565"/>
                  <a:pt x="4264223" y="5329040"/>
                  <a:pt x="3887986" y="5508824"/>
                </a:cubicBezTo>
                <a:cubicBezTo>
                  <a:pt x="3511881" y="5688608"/>
                  <a:pt x="3088151" y="5778500"/>
                  <a:pt x="2616795" y="5778500"/>
                </a:cubicBezTo>
                <a:cubicBezTo>
                  <a:pt x="1814843" y="5778500"/>
                  <a:pt x="1178189" y="5538788"/>
                  <a:pt x="706834" y="5059363"/>
                </a:cubicBezTo>
                <a:cubicBezTo>
                  <a:pt x="235611" y="4579806"/>
                  <a:pt x="0" y="3910145"/>
                  <a:pt x="0" y="3050382"/>
                </a:cubicBezTo>
                <a:cubicBezTo>
                  <a:pt x="0" y="2108068"/>
                  <a:pt x="263525" y="1364126"/>
                  <a:pt x="790575" y="818555"/>
                </a:cubicBezTo>
                <a:cubicBezTo>
                  <a:pt x="1317757" y="272852"/>
                  <a:pt x="2011230" y="0"/>
                  <a:pt x="2870994" y="0"/>
                </a:cubicBezTo>
                <a:cubicBezTo>
                  <a:pt x="3487076" y="0"/>
                  <a:pt x="4025569" y="158155"/>
                  <a:pt x="4486473" y="474465"/>
                </a:cubicBezTo>
                <a:cubicBezTo>
                  <a:pt x="4947377" y="790774"/>
                  <a:pt x="5301853" y="1251810"/>
                  <a:pt x="5549900" y="1857574"/>
                </a:cubicBezTo>
                <a:cubicBezTo>
                  <a:pt x="5797947" y="2463338"/>
                  <a:pt x="5921970" y="3177580"/>
                  <a:pt x="5921970" y="4000302"/>
                </a:cubicBezTo>
                <a:close/>
                <a:moveTo>
                  <a:pt x="4537075" y="9194800"/>
                </a:moveTo>
                <a:moveTo>
                  <a:pt x="2870994" y="880666"/>
                </a:moveTo>
                <a:cubicBezTo>
                  <a:pt x="2279914" y="880666"/>
                  <a:pt x="1823111" y="1070835"/>
                  <a:pt x="1500584" y="1451174"/>
                </a:cubicBezTo>
                <a:cubicBezTo>
                  <a:pt x="1178189" y="1831380"/>
                  <a:pt x="1016992" y="2360349"/>
                  <a:pt x="1016992" y="3038079"/>
                </a:cubicBezTo>
                <a:cubicBezTo>
                  <a:pt x="1016992" y="3633259"/>
                  <a:pt x="1165820" y="4101373"/>
                  <a:pt x="1463477" y="4442421"/>
                </a:cubicBezTo>
                <a:cubicBezTo>
                  <a:pt x="1761133" y="4783336"/>
                  <a:pt x="2213769" y="4953794"/>
                  <a:pt x="2821384" y="4953794"/>
                </a:cubicBezTo>
                <a:cubicBezTo>
                  <a:pt x="3197622" y="4953794"/>
                  <a:pt x="3543829" y="4877330"/>
                  <a:pt x="3860006" y="4724400"/>
                </a:cubicBezTo>
                <a:cubicBezTo>
                  <a:pt x="4176316" y="4571471"/>
                  <a:pt x="4425421" y="4362781"/>
                  <a:pt x="4607322" y="4098330"/>
                </a:cubicBezTo>
                <a:cubicBezTo>
                  <a:pt x="4789223" y="3833747"/>
                  <a:pt x="4880173" y="3556794"/>
                  <a:pt x="4880173" y="3267472"/>
                </a:cubicBezTo>
                <a:cubicBezTo>
                  <a:pt x="4880173" y="2833556"/>
                  <a:pt x="4795441" y="2432712"/>
                  <a:pt x="4625975" y="2064941"/>
                </a:cubicBezTo>
                <a:cubicBezTo>
                  <a:pt x="4456509" y="1697038"/>
                  <a:pt x="4219840" y="1407716"/>
                  <a:pt x="3915966" y="1196975"/>
                </a:cubicBezTo>
                <a:cubicBezTo>
                  <a:pt x="3612091" y="986102"/>
                  <a:pt x="3263768" y="880666"/>
                  <a:pt x="2870994" y="880666"/>
                </a:cubicBezTo>
                <a:close/>
                <a:moveTo>
                  <a:pt x="765671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4" name="Freeform 1484"/>
          <p:cNvSpPr/>
          <p:nvPr/>
        </p:nvSpPr>
        <p:spPr>
          <a:xfrm rot="-5400000">
            <a:off x="4432458"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5" name="Freeform 1485"/>
          <p:cNvSpPr/>
          <p:nvPr/>
        </p:nvSpPr>
        <p:spPr>
          <a:xfrm rot="-5400000">
            <a:off x="4433000"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6" name="Freeform 1486"/>
          <p:cNvSpPr/>
          <p:nvPr/>
        </p:nvSpPr>
        <p:spPr>
          <a:xfrm rot="-5400000">
            <a:off x="4452242" y="4599424"/>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7" name="Freeform 1487"/>
          <p:cNvSpPr/>
          <p:nvPr/>
        </p:nvSpPr>
        <p:spPr>
          <a:xfrm rot="-5400000">
            <a:off x="4432458" y="4485808"/>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8" name="Freeform 1488"/>
          <p:cNvSpPr/>
          <p:nvPr/>
        </p:nvSpPr>
        <p:spPr>
          <a:xfrm rot="-5400000">
            <a:off x="4738651" y="4790090"/>
            <a:ext cx="83811" cy="129315"/>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89" name="Freeform 1489"/>
          <p:cNvSpPr/>
          <p:nvPr/>
        </p:nvSpPr>
        <p:spPr>
          <a:xfrm rot="-5400000">
            <a:off x="4739193" y="4687148"/>
            <a:ext cx="84333" cy="131280"/>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0" name="Freeform 1490"/>
          <p:cNvSpPr/>
          <p:nvPr/>
        </p:nvSpPr>
        <p:spPr>
          <a:xfrm rot="-5400000">
            <a:off x="4758468" y="4599186"/>
            <a:ext cx="45962" cy="127529"/>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1" name="Freeform 1491"/>
          <p:cNvSpPr/>
          <p:nvPr/>
        </p:nvSpPr>
        <p:spPr>
          <a:xfrm rot="-5400000">
            <a:off x="4742224" y="4484430"/>
            <a:ext cx="80236" cy="129315"/>
          </a:xfrm>
          <a:custGeom>
            <a:avLst/>
            <a:gdLst/>
            <a:ahLst/>
            <a:cxnLst/>
            <a:rect l="0" t="0" r="0" b="0"/>
            <a:pathLst>
              <a:path w="5705078" h="9194800">
                <a:moveTo>
                  <a:pt x="2629297" y="3530600"/>
                </a:moveTo>
                <a:cubicBezTo>
                  <a:pt x="3584310" y="3530600"/>
                  <a:pt x="4335661" y="3767403"/>
                  <a:pt x="4883348" y="4241007"/>
                </a:cubicBezTo>
                <a:cubicBezTo>
                  <a:pt x="5431168" y="4714479"/>
                  <a:pt x="5705078" y="5362774"/>
                  <a:pt x="5705078" y="6185893"/>
                </a:cubicBezTo>
                <a:cubicBezTo>
                  <a:pt x="5705078" y="7124767"/>
                  <a:pt x="5406363" y="7860970"/>
                  <a:pt x="4808934" y="8394502"/>
                </a:cubicBezTo>
                <a:cubicBezTo>
                  <a:pt x="4211637" y="8928034"/>
                  <a:pt x="3387923" y="9194800"/>
                  <a:pt x="2337792" y="9194800"/>
                </a:cubicBezTo>
                <a:cubicBezTo>
                  <a:pt x="1316765" y="9194800"/>
                  <a:pt x="537501" y="9031486"/>
                  <a:pt x="0" y="8704858"/>
                </a:cubicBezTo>
                <a:lnTo>
                  <a:pt x="0" y="7712671"/>
                </a:lnTo>
                <a:cubicBezTo>
                  <a:pt x="289454" y="7898673"/>
                  <a:pt x="649155" y="8044392"/>
                  <a:pt x="1079103" y="8149829"/>
                </a:cubicBezTo>
                <a:cubicBezTo>
                  <a:pt x="1509051" y="8255265"/>
                  <a:pt x="1932781" y="8307983"/>
                  <a:pt x="2350294" y="8307983"/>
                </a:cubicBezTo>
                <a:cubicBezTo>
                  <a:pt x="3077898" y="8307983"/>
                  <a:pt x="3643246" y="8136335"/>
                  <a:pt x="4046339" y="7793038"/>
                </a:cubicBezTo>
                <a:cubicBezTo>
                  <a:pt x="4449432" y="7449609"/>
                  <a:pt x="4650978" y="6953184"/>
                  <a:pt x="4650978" y="6303765"/>
                </a:cubicBezTo>
                <a:cubicBezTo>
                  <a:pt x="4650978" y="5037865"/>
                  <a:pt x="3875815" y="4404916"/>
                  <a:pt x="2325489" y="4404916"/>
                </a:cubicBezTo>
                <a:cubicBezTo>
                  <a:pt x="1932715" y="4404916"/>
                  <a:pt x="1407715" y="4464844"/>
                  <a:pt x="750490" y="4584700"/>
                </a:cubicBezTo>
                <a:lnTo>
                  <a:pt x="217090" y="4243586"/>
                </a:lnTo>
                <a:lnTo>
                  <a:pt x="558204" y="0"/>
                </a:lnTo>
                <a:lnTo>
                  <a:pt x="5066506" y="0"/>
                </a:lnTo>
                <a:lnTo>
                  <a:pt x="5066506" y="948730"/>
                </a:lnTo>
                <a:lnTo>
                  <a:pt x="1438672" y="948730"/>
                </a:lnTo>
                <a:lnTo>
                  <a:pt x="1209278" y="3673079"/>
                </a:lnTo>
                <a:cubicBezTo>
                  <a:pt x="1684734" y="3578093"/>
                  <a:pt x="2158074" y="3530600"/>
                  <a:pt x="2629297" y="3530600"/>
                </a:cubicBezTo>
                <a:close/>
                <a:moveTo>
                  <a:pt x="4712494"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2" name="Freeform 1492"/>
          <p:cNvSpPr/>
          <p:nvPr/>
        </p:nvSpPr>
        <p:spPr>
          <a:xfrm rot="-5400000">
            <a:off x="5045411"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3" name="Freeform 1493"/>
          <p:cNvSpPr/>
          <p:nvPr/>
        </p:nvSpPr>
        <p:spPr>
          <a:xfrm rot="-5400000">
            <a:off x="5045952"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4" name="Freeform 1494"/>
          <p:cNvSpPr/>
          <p:nvPr/>
        </p:nvSpPr>
        <p:spPr>
          <a:xfrm rot="-5400000">
            <a:off x="5065195" y="4599424"/>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5" name="Freeform 1495"/>
          <p:cNvSpPr/>
          <p:nvPr/>
        </p:nvSpPr>
        <p:spPr>
          <a:xfrm rot="-5400000">
            <a:off x="5046302" y="4484568"/>
            <a:ext cx="83668" cy="130878"/>
          </a:xfrm>
          <a:custGeom>
            <a:avLst/>
            <a:gdLst/>
            <a:ahLst/>
            <a:cxnLst/>
            <a:rect l="0" t="0" r="0" b="0"/>
            <a:pathLst>
              <a:path w="5959277" h="9321800">
                <a:moveTo>
                  <a:pt x="2976563" y="0"/>
                </a:moveTo>
                <a:cubicBezTo>
                  <a:pt x="3803386" y="0"/>
                  <a:pt x="4458626" y="192286"/>
                  <a:pt x="4942285" y="576858"/>
                </a:cubicBezTo>
                <a:cubicBezTo>
                  <a:pt x="5426075" y="961298"/>
                  <a:pt x="5667971" y="1492581"/>
                  <a:pt x="5667971" y="2170708"/>
                </a:cubicBezTo>
                <a:cubicBezTo>
                  <a:pt x="5667971" y="2617325"/>
                  <a:pt x="5529461" y="3024651"/>
                  <a:pt x="5252443" y="3392686"/>
                </a:cubicBezTo>
                <a:cubicBezTo>
                  <a:pt x="4975424" y="3760590"/>
                  <a:pt x="4533040" y="4095486"/>
                  <a:pt x="3925293" y="4397375"/>
                </a:cubicBezTo>
                <a:cubicBezTo>
                  <a:pt x="4661231" y="4748875"/>
                  <a:pt x="5184180" y="5117902"/>
                  <a:pt x="5494139" y="5504458"/>
                </a:cubicBezTo>
                <a:cubicBezTo>
                  <a:pt x="5804231" y="5891015"/>
                  <a:pt x="5959277" y="6338557"/>
                  <a:pt x="5959277" y="6847086"/>
                </a:cubicBezTo>
                <a:cubicBezTo>
                  <a:pt x="5959277" y="7599694"/>
                  <a:pt x="5696744" y="8200298"/>
                  <a:pt x="5171679" y="8648899"/>
                </a:cubicBezTo>
                <a:cubicBezTo>
                  <a:pt x="4646745" y="9097500"/>
                  <a:pt x="3927409" y="9321800"/>
                  <a:pt x="3013671" y="9321800"/>
                </a:cubicBezTo>
                <a:cubicBezTo>
                  <a:pt x="2046354" y="9321800"/>
                  <a:pt x="1302213" y="9109935"/>
                  <a:pt x="781249" y="8686205"/>
                </a:cubicBezTo>
                <a:cubicBezTo>
                  <a:pt x="260416" y="8262343"/>
                  <a:pt x="0" y="7661739"/>
                  <a:pt x="0" y="6884393"/>
                </a:cubicBezTo>
                <a:cubicBezTo>
                  <a:pt x="0" y="5846697"/>
                  <a:pt x="632553" y="5038395"/>
                  <a:pt x="1897658" y="4459486"/>
                </a:cubicBezTo>
                <a:cubicBezTo>
                  <a:pt x="1327084" y="4136959"/>
                  <a:pt x="917774" y="3788636"/>
                  <a:pt x="669727" y="3414515"/>
                </a:cubicBezTo>
                <a:cubicBezTo>
                  <a:pt x="421680" y="3040261"/>
                  <a:pt x="297657" y="2621558"/>
                  <a:pt x="297657" y="2158405"/>
                </a:cubicBezTo>
                <a:cubicBezTo>
                  <a:pt x="297657" y="1500916"/>
                  <a:pt x="540544" y="976842"/>
                  <a:pt x="1026319" y="586185"/>
                </a:cubicBezTo>
                <a:cubicBezTo>
                  <a:pt x="1512094" y="195396"/>
                  <a:pt x="2162175" y="0"/>
                  <a:pt x="2976563" y="0"/>
                </a:cubicBezTo>
                <a:close/>
                <a:moveTo>
                  <a:pt x="8549879" y="9194800"/>
                </a:moveTo>
                <a:moveTo>
                  <a:pt x="1016993" y="6909197"/>
                </a:moveTo>
                <a:cubicBezTo>
                  <a:pt x="1016993" y="7405423"/>
                  <a:pt x="1189567" y="7792046"/>
                  <a:pt x="1534716" y="8069065"/>
                </a:cubicBezTo>
                <a:cubicBezTo>
                  <a:pt x="1879997" y="8346083"/>
                  <a:pt x="2364714" y="8484593"/>
                  <a:pt x="2988866" y="8484593"/>
                </a:cubicBezTo>
                <a:cubicBezTo>
                  <a:pt x="3604948" y="8484593"/>
                  <a:pt x="4084506" y="8339866"/>
                  <a:pt x="4427538" y="8050411"/>
                </a:cubicBezTo>
                <a:cubicBezTo>
                  <a:pt x="4770703" y="7760957"/>
                  <a:pt x="4942285" y="7364016"/>
                  <a:pt x="4942285" y="6859588"/>
                </a:cubicBezTo>
                <a:cubicBezTo>
                  <a:pt x="4942285" y="6458612"/>
                  <a:pt x="4781021" y="6102020"/>
                  <a:pt x="4458494" y="5789811"/>
                </a:cubicBezTo>
                <a:cubicBezTo>
                  <a:pt x="4136099" y="5477603"/>
                  <a:pt x="3573926" y="5174721"/>
                  <a:pt x="2771974" y="4881166"/>
                </a:cubicBezTo>
                <a:cubicBezTo>
                  <a:pt x="2155891" y="5145750"/>
                  <a:pt x="1709341" y="5438312"/>
                  <a:pt x="1432322" y="5758855"/>
                </a:cubicBezTo>
                <a:cubicBezTo>
                  <a:pt x="1155436" y="6079266"/>
                  <a:pt x="1016993" y="6462713"/>
                  <a:pt x="1016993" y="6909197"/>
                </a:cubicBezTo>
                <a:close/>
                <a:moveTo>
                  <a:pt x="1640682" y="9194800"/>
                </a:moveTo>
                <a:moveTo>
                  <a:pt x="2964260" y="837208"/>
                </a:moveTo>
                <a:cubicBezTo>
                  <a:pt x="2447529" y="837208"/>
                  <a:pt x="2042385" y="961298"/>
                  <a:pt x="1748830" y="1209477"/>
                </a:cubicBezTo>
                <a:cubicBezTo>
                  <a:pt x="1455275" y="1457524"/>
                  <a:pt x="1308497" y="1788319"/>
                  <a:pt x="1308497" y="2201863"/>
                </a:cubicBezTo>
                <a:cubicBezTo>
                  <a:pt x="1308497" y="2582202"/>
                  <a:pt x="1430470" y="2908830"/>
                  <a:pt x="1674416" y="3181747"/>
                </a:cubicBezTo>
                <a:cubicBezTo>
                  <a:pt x="1918362" y="3454665"/>
                  <a:pt x="2368947" y="3727583"/>
                  <a:pt x="3026172" y="4000500"/>
                </a:cubicBezTo>
                <a:cubicBezTo>
                  <a:pt x="3617384" y="3752454"/>
                  <a:pt x="4035954" y="3485754"/>
                  <a:pt x="4281885" y="3200400"/>
                </a:cubicBezTo>
                <a:cubicBezTo>
                  <a:pt x="4527947" y="2915047"/>
                  <a:pt x="4650979" y="2582202"/>
                  <a:pt x="4650979" y="2201863"/>
                </a:cubicBezTo>
                <a:cubicBezTo>
                  <a:pt x="4650979" y="1784218"/>
                  <a:pt x="4501092" y="1452365"/>
                  <a:pt x="4201319" y="1206302"/>
                </a:cubicBezTo>
                <a:cubicBezTo>
                  <a:pt x="3901679" y="960240"/>
                  <a:pt x="3489325" y="837208"/>
                  <a:pt x="2964260" y="837208"/>
                </a:cubicBezTo>
                <a:close/>
                <a:moveTo>
                  <a:pt x="7712671"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6" name="Freeform 1496"/>
          <p:cNvSpPr/>
          <p:nvPr/>
        </p:nvSpPr>
        <p:spPr>
          <a:xfrm rot="-5400000">
            <a:off x="5351735" y="4790287"/>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7" name="Freeform 1497"/>
          <p:cNvSpPr/>
          <p:nvPr/>
        </p:nvSpPr>
        <p:spPr>
          <a:xfrm rot="-5400000">
            <a:off x="5352276" y="4687378"/>
            <a:ext cx="84189" cy="131056"/>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8" name="Freeform 1498"/>
          <p:cNvSpPr/>
          <p:nvPr/>
        </p:nvSpPr>
        <p:spPr>
          <a:xfrm rot="-5400000">
            <a:off x="5351735" y="4587301"/>
            <a:ext cx="83668" cy="129094"/>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499" name="Freeform 1499"/>
          <p:cNvSpPr/>
          <p:nvPr/>
        </p:nvSpPr>
        <p:spPr>
          <a:xfrm rot="-5400000">
            <a:off x="5371519" y="4497931"/>
            <a:ext cx="45883" cy="127311"/>
          </a:xfrm>
          <a:custGeom>
            <a:avLst/>
            <a:gdLst/>
            <a:ahLst/>
            <a:cxnLst/>
            <a:rect l="0" t="0" r="0" b="0"/>
            <a:pathLst>
              <a:path w="3268067" h="9067800">
                <a:moveTo>
                  <a:pt x="3268067" y="9067800"/>
                </a:moveTo>
                <a:lnTo>
                  <a:pt x="2263378" y="9067800"/>
                </a:lnTo>
                <a:lnTo>
                  <a:pt x="2263378" y="2606279"/>
                </a:lnTo>
                <a:cubicBezTo>
                  <a:pt x="2263378" y="2068910"/>
                  <a:pt x="2279915" y="1560447"/>
                  <a:pt x="2312987" y="1080890"/>
                </a:cubicBezTo>
                <a:cubicBezTo>
                  <a:pt x="2226204" y="1167805"/>
                  <a:pt x="2129036" y="1258888"/>
                  <a:pt x="2021483" y="1354138"/>
                </a:cubicBezTo>
                <a:cubicBezTo>
                  <a:pt x="1914062" y="1449388"/>
                  <a:pt x="1422135" y="1853142"/>
                  <a:pt x="545703" y="2565400"/>
                </a:cubicBezTo>
                <a:lnTo>
                  <a:pt x="0" y="1857177"/>
                </a:lnTo>
                <a:lnTo>
                  <a:pt x="2399903" y="0"/>
                </a:lnTo>
                <a:lnTo>
                  <a:pt x="3268067" y="0"/>
                </a:lnTo>
                <a:close/>
                <a:moveTo>
                  <a:pt x="-1165820" y="9067800"/>
                </a:moveTo>
              </a:path>
            </a:pathLst>
          </a:custGeom>
          <a:solidFill>
            <a:srgbClr val="FFFFFF">
              <a:alpha val="100000"/>
            </a:srgbClr>
          </a:solidFill>
          <a:ln w="267">
            <a:noFill/>
          </a:ln>
        </p:spPr>
        <p:style>
          <a:lnRef idx="2">
            <a:schemeClr val="accent1">
              <a:shade val="50000"/>
            </a:schemeClr>
          </a:lnRef>
          <a:fillRef idx="1">
            <a:schemeClr val="accent1"/>
          </a:fillRef>
          <a:effectRef idx="0">
            <a:schemeClr val="accent1"/>
          </a:effectRef>
          <a:fontRef idx="minor">
            <a:schemeClr val="lt1"/>
          </a:fontRef>
        </p:style>
      </p:sp>
      <p:sp>
        <p:nvSpPr>
          <p:cNvPr id="1500" name="Rectangle 1500"/>
          <p:cNvSpPr/>
          <p:nvPr/>
        </p:nvSpPr>
        <p:spPr>
          <a:xfrm>
            <a:off x="91439" y="5443728"/>
            <a:ext cx="847034" cy="213968"/>
          </a:xfrm>
          <a:prstGeom prst="rect">
            <a:avLst/>
          </a:prstGeom>
        </p:spPr>
        <p:txBody>
          <a:bodyPr wrap="none" lIns="0" tIns="0" rIns="0" bIns="0">
            <a:spAutoFit/>
          </a:bodyPr>
          <a:lstStyle/>
          <a:p>
            <a:pPr marL="0">
              <a:tabLst>
                <a:tab pos="416509" algn="l"/>
              </a:tabLst>
            </a:pPr>
            <a:r>
              <a:rPr lang="en-US" sz="1403" b="0" i="0" spc="0" baseline="0">
                <a:solidFill>
                  <a:srgbClr val="FFFFFF"/>
                </a:solidFill>
                <a:latin typeface="Calibri Light"/>
              </a:rPr>
              <a:t>D</a:t>
            </a:r>
            <a:r>
              <a:rPr lang="en-US" sz="1403" b="0" i="0" spc="-14" baseline="0">
                <a:solidFill>
                  <a:srgbClr val="FFFFFF"/>
                </a:solidFill>
                <a:latin typeface="Calibri Light"/>
              </a:rPr>
              <a:t>a</a:t>
            </a:r>
            <a:r>
              <a:rPr lang="en-US" sz="1403" b="0" i="0" spc="-30" baseline="0">
                <a:solidFill>
                  <a:srgbClr val="FFFFFF"/>
                </a:solidFill>
                <a:latin typeface="Calibri Light"/>
              </a:rPr>
              <a:t>t</a:t>
            </a:r>
            <a:r>
              <a:rPr lang="en-US" sz="1403" b="0" i="0" spc="0" baseline="0">
                <a:solidFill>
                  <a:srgbClr val="FFFFFF"/>
                </a:solidFill>
                <a:latin typeface="Calibri Light"/>
              </a:rPr>
              <a:t>a:	NOAA</a:t>
            </a:r>
          </a:p>
        </p:txBody>
      </p:sp>
      <p:sp>
        <p:nvSpPr>
          <p:cNvPr id="1501" name="Rectangle 1501"/>
          <p:cNvSpPr/>
          <p:nvPr/>
        </p:nvSpPr>
        <p:spPr>
          <a:xfrm>
            <a:off x="6078791" y="3972407"/>
            <a:ext cx="620273" cy="392226"/>
          </a:xfrm>
          <a:prstGeom prst="rect">
            <a:avLst/>
          </a:prstGeom>
        </p:spPr>
      </p:sp>
      <p:sp>
        <p:nvSpPr>
          <p:cNvPr id="1502" name="Freeform 1502"/>
          <p:cNvSpPr/>
          <p:nvPr/>
        </p:nvSpPr>
        <p:spPr>
          <a:xfrm>
            <a:off x="6081308" y="4008145"/>
            <a:ext cx="65374" cy="136017"/>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3" name="Freeform 1503"/>
          <p:cNvSpPr/>
          <p:nvPr/>
        </p:nvSpPr>
        <p:spPr>
          <a:xfrm>
            <a:off x="6149032" y="4047261"/>
            <a:ext cx="80479" cy="98679"/>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4" name="Freeform 1504"/>
          <p:cNvSpPr/>
          <p:nvPr/>
        </p:nvSpPr>
        <p:spPr>
          <a:xfrm>
            <a:off x="6248796" y="4047261"/>
            <a:ext cx="80479" cy="98679"/>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5" name="Freeform 1505"/>
          <p:cNvSpPr/>
          <p:nvPr/>
        </p:nvSpPr>
        <p:spPr>
          <a:xfrm>
            <a:off x="6348559" y="4009034"/>
            <a:ext cx="83691" cy="136906"/>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6" name="Freeform 1506"/>
          <p:cNvSpPr/>
          <p:nvPr/>
        </p:nvSpPr>
        <p:spPr>
          <a:xfrm>
            <a:off x="6461596" y="4013673"/>
            <a:ext cx="17016" cy="130488"/>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7" name="Freeform 1507"/>
          <p:cNvSpPr/>
          <p:nvPr/>
        </p:nvSpPr>
        <p:spPr>
          <a:xfrm>
            <a:off x="6507776" y="4047261"/>
            <a:ext cx="79523" cy="96901"/>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8" name="Freeform 1508"/>
          <p:cNvSpPr/>
          <p:nvPr/>
        </p:nvSpPr>
        <p:spPr>
          <a:xfrm>
            <a:off x="6605016" y="4047261"/>
            <a:ext cx="89766" cy="139573"/>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09" name="Freeform 1509"/>
          <p:cNvSpPr/>
          <p:nvPr/>
        </p:nvSpPr>
        <p:spPr>
          <a:xfrm>
            <a:off x="6212023" y="4225239"/>
            <a:ext cx="76309" cy="98501"/>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0" name="Freeform 1510"/>
          <p:cNvSpPr/>
          <p:nvPr/>
        </p:nvSpPr>
        <p:spPr>
          <a:xfrm>
            <a:off x="6318033" y="4225061"/>
            <a:ext cx="54781" cy="96901"/>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1" name="Freeform 1511"/>
          <p:cNvSpPr/>
          <p:nvPr/>
        </p:nvSpPr>
        <p:spPr>
          <a:xfrm>
            <a:off x="6385315" y="4225061"/>
            <a:ext cx="80479" cy="98679"/>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2" name="Freeform 1512"/>
          <p:cNvSpPr/>
          <p:nvPr/>
        </p:nvSpPr>
        <p:spPr>
          <a:xfrm>
            <a:off x="6483257" y="4225239"/>
            <a:ext cx="76309" cy="98501"/>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3" name="Rectangle 1513"/>
          <p:cNvSpPr/>
          <p:nvPr/>
        </p:nvSpPr>
        <p:spPr>
          <a:xfrm>
            <a:off x="6078791" y="1596262"/>
            <a:ext cx="620273" cy="392226"/>
          </a:xfrm>
          <a:prstGeom prst="rect">
            <a:avLst/>
          </a:prstGeom>
        </p:spPr>
      </p:sp>
      <p:sp>
        <p:nvSpPr>
          <p:cNvPr id="1514" name="Freeform 1514"/>
          <p:cNvSpPr/>
          <p:nvPr/>
        </p:nvSpPr>
        <p:spPr>
          <a:xfrm>
            <a:off x="6081308" y="1632000"/>
            <a:ext cx="65374" cy="136017"/>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5" name="Freeform 1515"/>
          <p:cNvSpPr/>
          <p:nvPr/>
        </p:nvSpPr>
        <p:spPr>
          <a:xfrm>
            <a:off x="6149032" y="1671116"/>
            <a:ext cx="80479" cy="98679"/>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6" name="Freeform 1516"/>
          <p:cNvSpPr/>
          <p:nvPr/>
        </p:nvSpPr>
        <p:spPr>
          <a:xfrm>
            <a:off x="6248796" y="1671116"/>
            <a:ext cx="80479" cy="98679"/>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7" name="Freeform 1517"/>
          <p:cNvSpPr/>
          <p:nvPr/>
        </p:nvSpPr>
        <p:spPr>
          <a:xfrm>
            <a:off x="6348559" y="1632889"/>
            <a:ext cx="83691" cy="136906"/>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8" name="Freeform 1518"/>
          <p:cNvSpPr/>
          <p:nvPr/>
        </p:nvSpPr>
        <p:spPr>
          <a:xfrm>
            <a:off x="6461596" y="1637529"/>
            <a:ext cx="17016" cy="130488"/>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19" name="Freeform 1519"/>
          <p:cNvSpPr/>
          <p:nvPr/>
        </p:nvSpPr>
        <p:spPr>
          <a:xfrm>
            <a:off x="6507776" y="1671116"/>
            <a:ext cx="79523" cy="96901"/>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20" name="Freeform 1520"/>
          <p:cNvSpPr/>
          <p:nvPr/>
        </p:nvSpPr>
        <p:spPr>
          <a:xfrm>
            <a:off x="6605016" y="1671116"/>
            <a:ext cx="89766" cy="139573"/>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21" name="Freeform 1521"/>
          <p:cNvSpPr/>
          <p:nvPr/>
        </p:nvSpPr>
        <p:spPr>
          <a:xfrm>
            <a:off x="6212023" y="1849094"/>
            <a:ext cx="76309" cy="98501"/>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22" name="Freeform 1522"/>
          <p:cNvSpPr/>
          <p:nvPr/>
        </p:nvSpPr>
        <p:spPr>
          <a:xfrm>
            <a:off x="6318033" y="1848916"/>
            <a:ext cx="54781" cy="96901"/>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23" name="Freeform 1523"/>
          <p:cNvSpPr/>
          <p:nvPr/>
        </p:nvSpPr>
        <p:spPr>
          <a:xfrm>
            <a:off x="6385315" y="1848916"/>
            <a:ext cx="80479" cy="98679"/>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24" name="Freeform 1524"/>
          <p:cNvSpPr/>
          <p:nvPr/>
        </p:nvSpPr>
        <p:spPr>
          <a:xfrm>
            <a:off x="6483257" y="1849094"/>
            <a:ext cx="76309" cy="98501"/>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000000">
              <a:alpha val="100000"/>
            </a:srgbClr>
          </a:solidFill>
          <a:ln w="533">
            <a:noFill/>
          </a:ln>
        </p:spPr>
        <p:style>
          <a:lnRef idx="2">
            <a:schemeClr val="accent1">
              <a:shade val="50000"/>
            </a:schemeClr>
          </a:lnRef>
          <a:fillRef idx="1">
            <a:schemeClr val="accent1"/>
          </a:fillRef>
          <a:effectRef idx="0">
            <a:schemeClr val="accent1"/>
          </a:effectRef>
          <a:fontRef idx="minor">
            <a:schemeClr val="lt1"/>
          </a:fontRef>
        </p:style>
      </p:sp>
      <p:sp>
        <p:nvSpPr>
          <p:cNvPr id="1525" name="Rectangle 1525"/>
          <p:cNvSpPr/>
          <p:nvPr/>
        </p:nvSpPr>
        <p:spPr>
          <a:xfrm>
            <a:off x="648215" y="293674"/>
            <a:ext cx="4203268" cy="822959"/>
          </a:xfrm>
          <a:prstGeom prst="rect">
            <a:avLst/>
          </a:prstGeom>
        </p:spPr>
        <p:txBody>
          <a:bodyPr wrap="none" lIns="0" tIns="0" rIns="0" bIns="0">
            <a:spAutoFit/>
          </a:bodyPr>
          <a:lstStyle/>
          <a:p>
            <a:pPr marL="0">
              <a:tabLst>
                <a:tab pos="1890407" algn="l"/>
                <a:tab pos="2533070" algn="l"/>
              </a:tabLst>
            </a:pPr>
            <a:r>
              <a:rPr lang="en-US" sz="5400" b="0" i="0" spc="0" baseline="0">
                <a:solidFill>
                  <a:srgbClr val="0094D5"/>
                </a:solidFill>
                <a:latin typeface="WWF"/>
              </a:rPr>
              <a:t>THRE</a:t>
            </a:r>
            <a:r>
              <a:rPr lang="en-US" sz="5400" b="0" i="0" spc="-195" baseline="0">
                <a:solidFill>
                  <a:srgbClr val="0094D5"/>
                </a:solidFill>
                <a:latin typeface="WWF"/>
              </a:rPr>
              <a:t>A</a:t>
            </a:r>
            <a:r>
              <a:rPr lang="en-US" sz="5400" b="0" i="0" spc="0" baseline="0">
                <a:solidFill>
                  <a:srgbClr val="0094D5"/>
                </a:solidFill>
                <a:latin typeface="WWF"/>
              </a:rPr>
              <a:t>TS	TO	</a:t>
            </a:r>
            <a:r>
              <a:rPr lang="en-US" sz="5400" b="0" i="0" spc="-227" baseline="0">
                <a:solidFill>
                  <a:srgbClr val="0094D5"/>
                </a:solidFill>
                <a:latin typeface="WWF"/>
              </a:rPr>
              <a:t>W</a:t>
            </a:r>
            <a:r>
              <a:rPr lang="en-US" sz="5400" b="0" i="0" spc="0" baseline="0">
                <a:solidFill>
                  <a:srgbClr val="0094D5"/>
                </a:solidFill>
                <a:latin typeface="WWF"/>
              </a:rPr>
              <a:t>ALRUS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 name="Picture 1526"/>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sp>
        <p:nvSpPr>
          <p:cNvPr id="1527" name="Freeform 1527"/>
          <p:cNvSpPr/>
          <p:nvPr/>
        </p:nvSpPr>
        <p:spPr>
          <a:xfrm>
            <a:off x="5296115" y="1143"/>
            <a:ext cx="3847885" cy="1786089"/>
          </a:xfrm>
          <a:custGeom>
            <a:avLst/>
            <a:gdLst/>
            <a:ahLst/>
            <a:cxnLst/>
            <a:rect l="0" t="0" r="0" b="0"/>
            <a:pathLst>
              <a:path w="3847885" h="1786089">
                <a:moveTo>
                  <a:pt x="0" y="0"/>
                </a:moveTo>
                <a:lnTo>
                  <a:pt x="3847885" y="1786089"/>
                </a:lnTo>
                <a:lnTo>
                  <a:pt x="3847885" y="0"/>
                </a:lnTo>
                <a:close/>
                <a:moveTo>
                  <a:pt x="419265" y="5715380"/>
                </a:moveTo>
              </a:path>
            </a:pathLst>
          </a:custGeom>
          <a:solidFill>
            <a:srgbClr val="E8AAAA">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28" name="Picture 1528"/>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5283415" y="0"/>
            <a:ext cx="3860584" cy="1799932"/>
          </a:xfrm>
          <a:prstGeom prst="rect">
            <a:avLst/>
          </a:prstGeom>
          <a:noFill/>
        </p:spPr>
      </p:pic>
      <p:sp>
        <p:nvSpPr>
          <p:cNvPr id="1529" name="Freeform 1529"/>
          <p:cNvSpPr/>
          <p:nvPr/>
        </p:nvSpPr>
        <p:spPr>
          <a:xfrm>
            <a:off x="5296115" y="1143"/>
            <a:ext cx="3847885" cy="1786089"/>
          </a:xfrm>
          <a:custGeom>
            <a:avLst/>
            <a:gdLst/>
            <a:ahLst/>
            <a:cxnLst/>
            <a:rect l="0" t="0" r="0" b="0"/>
            <a:pathLst>
              <a:path w="3847885" h="1786089">
                <a:moveTo>
                  <a:pt x="0" y="0"/>
                </a:moveTo>
                <a:lnTo>
                  <a:pt x="3847885" y="1786089"/>
                </a:lnTo>
                <a:lnTo>
                  <a:pt x="3847885" y="0"/>
                </a:lnTo>
                <a:close/>
                <a:moveTo>
                  <a:pt x="419265" y="571538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0" name="Freeform 1530"/>
          <p:cNvSpPr/>
          <p:nvPr/>
        </p:nvSpPr>
        <p:spPr>
          <a:xfrm>
            <a:off x="5296115" y="1143"/>
            <a:ext cx="3847885" cy="3064929"/>
          </a:xfrm>
          <a:custGeom>
            <a:avLst/>
            <a:gdLst/>
            <a:ahLst/>
            <a:cxnLst/>
            <a:rect l="0" t="0" r="0" b="0"/>
            <a:pathLst>
              <a:path w="3847885" h="3064929">
                <a:moveTo>
                  <a:pt x="0" y="0"/>
                </a:moveTo>
                <a:lnTo>
                  <a:pt x="3847885" y="1786089"/>
                </a:lnTo>
                <a:lnTo>
                  <a:pt x="2346452" y="3064929"/>
                </a:lnTo>
                <a:close/>
                <a:moveTo>
                  <a:pt x="419265" y="571538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1531" name="Picture 1531"/>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5283415" y="0"/>
            <a:ext cx="3860584" cy="3078771"/>
          </a:xfrm>
          <a:prstGeom prst="rect">
            <a:avLst/>
          </a:prstGeom>
          <a:noFill/>
        </p:spPr>
      </p:pic>
      <p:sp>
        <p:nvSpPr>
          <p:cNvPr id="1532" name="Freeform 1532"/>
          <p:cNvSpPr/>
          <p:nvPr/>
        </p:nvSpPr>
        <p:spPr>
          <a:xfrm>
            <a:off x="5296115" y="1143"/>
            <a:ext cx="3847885" cy="3064929"/>
          </a:xfrm>
          <a:custGeom>
            <a:avLst/>
            <a:gdLst/>
            <a:ahLst/>
            <a:cxnLst/>
            <a:rect l="0" t="0" r="0" b="0"/>
            <a:pathLst>
              <a:path w="3847885" h="3064929">
                <a:moveTo>
                  <a:pt x="0" y="0"/>
                </a:moveTo>
                <a:lnTo>
                  <a:pt x="3847885" y="1786089"/>
                </a:lnTo>
                <a:lnTo>
                  <a:pt x="2346452" y="3064929"/>
                </a:lnTo>
                <a:close/>
                <a:moveTo>
                  <a:pt x="419265" y="571538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3" name="Freeform 1533"/>
          <p:cNvSpPr/>
          <p:nvPr/>
        </p:nvSpPr>
        <p:spPr>
          <a:xfrm>
            <a:off x="7642567" y="1787232"/>
            <a:ext cx="1501433" cy="3928909"/>
          </a:xfrm>
          <a:custGeom>
            <a:avLst/>
            <a:gdLst/>
            <a:ahLst/>
            <a:cxnLst/>
            <a:rect l="0" t="0" r="0" b="0"/>
            <a:pathLst>
              <a:path w="1501433" h="3928909">
                <a:moveTo>
                  <a:pt x="1501433" y="3928909"/>
                </a:moveTo>
                <a:lnTo>
                  <a:pt x="1501433" y="0"/>
                </a:lnTo>
                <a:lnTo>
                  <a:pt x="0" y="1278840"/>
                </a:lnTo>
                <a:close/>
                <a:moveTo>
                  <a:pt x="-7642185" y="3929291"/>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1534" name="Picture 1534"/>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7629867" y="1774532"/>
            <a:ext cx="1514132" cy="3941991"/>
          </a:xfrm>
          <a:prstGeom prst="rect">
            <a:avLst/>
          </a:prstGeom>
          <a:noFill/>
        </p:spPr>
      </p:pic>
      <p:sp>
        <p:nvSpPr>
          <p:cNvPr id="1535" name="Freeform 1535"/>
          <p:cNvSpPr/>
          <p:nvPr/>
        </p:nvSpPr>
        <p:spPr>
          <a:xfrm>
            <a:off x="7642567" y="1787232"/>
            <a:ext cx="1501433" cy="3928909"/>
          </a:xfrm>
          <a:custGeom>
            <a:avLst/>
            <a:gdLst/>
            <a:ahLst/>
            <a:cxnLst/>
            <a:rect l="0" t="0" r="0" b="0"/>
            <a:pathLst>
              <a:path w="1501433" h="3928909">
                <a:moveTo>
                  <a:pt x="1501433" y="3928909"/>
                </a:moveTo>
                <a:lnTo>
                  <a:pt x="1501433" y="0"/>
                </a:lnTo>
                <a:lnTo>
                  <a:pt x="0" y="1278840"/>
                </a:lnTo>
                <a:close/>
                <a:moveTo>
                  <a:pt x="-7642185" y="3929291"/>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6" name="Freeform 1536"/>
          <p:cNvSpPr/>
          <p:nvPr/>
        </p:nvSpPr>
        <p:spPr>
          <a:xfrm>
            <a:off x="6038431" y="3066072"/>
            <a:ext cx="3105569" cy="2650069"/>
          </a:xfrm>
          <a:custGeom>
            <a:avLst/>
            <a:gdLst/>
            <a:ahLst/>
            <a:cxnLst/>
            <a:rect l="0" t="0" r="0" b="0"/>
            <a:pathLst>
              <a:path w="3105569" h="2650069">
                <a:moveTo>
                  <a:pt x="3105569" y="2650069"/>
                </a:moveTo>
                <a:lnTo>
                  <a:pt x="0" y="1292174"/>
                </a:lnTo>
                <a:lnTo>
                  <a:pt x="1604136" y="0"/>
                </a:lnTo>
                <a:close/>
                <a:moveTo>
                  <a:pt x="-6038049" y="2650451"/>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1537" name="Picture 1537"/>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6025731" y="3053372"/>
            <a:ext cx="3118268" cy="2663151"/>
          </a:xfrm>
          <a:prstGeom prst="rect">
            <a:avLst/>
          </a:prstGeom>
          <a:noFill/>
        </p:spPr>
      </p:pic>
      <p:sp>
        <p:nvSpPr>
          <p:cNvPr id="1538" name="Freeform 1538"/>
          <p:cNvSpPr/>
          <p:nvPr/>
        </p:nvSpPr>
        <p:spPr>
          <a:xfrm>
            <a:off x="6038431" y="3066072"/>
            <a:ext cx="3105569" cy="2650069"/>
          </a:xfrm>
          <a:custGeom>
            <a:avLst/>
            <a:gdLst/>
            <a:ahLst/>
            <a:cxnLst/>
            <a:rect l="0" t="0" r="0" b="0"/>
            <a:pathLst>
              <a:path w="3105569" h="2650069">
                <a:moveTo>
                  <a:pt x="3105569" y="2650069"/>
                </a:moveTo>
                <a:lnTo>
                  <a:pt x="0" y="1292174"/>
                </a:lnTo>
                <a:lnTo>
                  <a:pt x="1604136" y="0"/>
                </a:lnTo>
                <a:close/>
                <a:moveTo>
                  <a:pt x="-6038049" y="2650451"/>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9" name="Freeform 1539"/>
          <p:cNvSpPr/>
          <p:nvPr/>
        </p:nvSpPr>
        <p:spPr>
          <a:xfrm>
            <a:off x="4764798" y="2619806"/>
            <a:ext cx="2877769" cy="1738440"/>
          </a:xfrm>
          <a:custGeom>
            <a:avLst/>
            <a:gdLst/>
            <a:ahLst/>
            <a:cxnLst/>
            <a:rect l="0" t="0" r="0" b="0"/>
            <a:pathLst>
              <a:path w="2877769" h="1738440">
                <a:moveTo>
                  <a:pt x="0" y="0"/>
                </a:moveTo>
                <a:lnTo>
                  <a:pt x="1273633" y="1738440"/>
                </a:lnTo>
                <a:lnTo>
                  <a:pt x="2877769" y="446266"/>
                </a:lnTo>
                <a:close/>
                <a:moveTo>
                  <a:pt x="-1668081" y="3096717"/>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1540" name="Picture 1540"/>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4752098" y="2607106"/>
            <a:ext cx="2903168" cy="1763839"/>
          </a:xfrm>
          <a:prstGeom prst="rect">
            <a:avLst/>
          </a:prstGeom>
          <a:noFill/>
        </p:spPr>
      </p:pic>
      <p:sp>
        <p:nvSpPr>
          <p:cNvPr id="1541" name="Freeform 1541"/>
          <p:cNvSpPr/>
          <p:nvPr/>
        </p:nvSpPr>
        <p:spPr>
          <a:xfrm>
            <a:off x="4764798" y="2619806"/>
            <a:ext cx="2877769" cy="1738440"/>
          </a:xfrm>
          <a:custGeom>
            <a:avLst/>
            <a:gdLst/>
            <a:ahLst/>
            <a:cxnLst/>
            <a:rect l="0" t="0" r="0" b="0"/>
            <a:pathLst>
              <a:path w="2877769" h="1738440">
                <a:moveTo>
                  <a:pt x="0" y="0"/>
                </a:moveTo>
                <a:lnTo>
                  <a:pt x="1273633" y="1738440"/>
                </a:lnTo>
                <a:lnTo>
                  <a:pt x="2877769" y="446266"/>
                </a:lnTo>
                <a:close/>
                <a:moveTo>
                  <a:pt x="-1668081" y="3096717"/>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42" name="Freeform 1542"/>
          <p:cNvSpPr/>
          <p:nvPr/>
        </p:nvSpPr>
        <p:spPr>
          <a:xfrm>
            <a:off x="4764798" y="1143"/>
            <a:ext cx="2877769" cy="3064929"/>
          </a:xfrm>
          <a:custGeom>
            <a:avLst/>
            <a:gdLst/>
            <a:ahLst/>
            <a:cxnLst/>
            <a:rect l="0" t="0" r="0" b="0"/>
            <a:pathLst>
              <a:path w="2877769" h="3064929">
                <a:moveTo>
                  <a:pt x="0" y="2618663"/>
                </a:moveTo>
                <a:lnTo>
                  <a:pt x="531317" y="0"/>
                </a:lnTo>
                <a:lnTo>
                  <a:pt x="2877769" y="3064929"/>
                </a:lnTo>
                <a:close/>
                <a:moveTo>
                  <a:pt x="-1668081" y="571538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1543" name="Picture 1543"/>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4752098" y="0"/>
            <a:ext cx="2903168" cy="3078771"/>
          </a:xfrm>
          <a:prstGeom prst="rect">
            <a:avLst/>
          </a:prstGeom>
          <a:noFill/>
        </p:spPr>
      </p:pic>
      <p:sp>
        <p:nvSpPr>
          <p:cNvPr id="1544" name="Freeform 1544"/>
          <p:cNvSpPr/>
          <p:nvPr/>
        </p:nvSpPr>
        <p:spPr>
          <a:xfrm>
            <a:off x="4764798" y="1143"/>
            <a:ext cx="2877769" cy="3064929"/>
          </a:xfrm>
          <a:custGeom>
            <a:avLst/>
            <a:gdLst/>
            <a:ahLst/>
            <a:cxnLst/>
            <a:rect l="0" t="0" r="0" b="0"/>
            <a:pathLst>
              <a:path w="2877769" h="3064929">
                <a:moveTo>
                  <a:pt x="0" y="2618663"/>
                </a:moveTo>
                <a:lnTo>
                  <a:pt x="531317" y="0"/>
                </a:lnTo>
                <a:lnTo>
                  <a:pt x="2877769" y="3064929"/>
                </a:lnTo>
                <a:close/>
                <a:moveTo>
                  <a:pt x="-1668081" y="571538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45" name="Freeform 1545"/>
          <p:cNvSpPr/>
          <p:nvPr/>
        </p:nvSpPr>
        <p:spPr>
          <a:xfrm>
            <a:off x="4913947" y="4358246"/>
            <a:ext cx="4230053" cy="1357895"/>
          </a:xfrm>
          <a:custGeom>
            <a:avLst/>
            <a:gdLst/>
            <a:ahLst/>
            <a:cxnLst/>
            <a:rect l="0" t="0" r="0" b="0"/>
            <a:pathLst>
              <a:path w="4230053" h="1357895">
                <a:moveTo>
                  <a:pt x="4230053" y="1357895"/>
                </a:moveTo>
                <a:lnTo>
                  <a:pt x="1124484" y="0"/>
                </a:lnTo>
                <a:lnTo>
                  <a:pt x="0" y="1357895"/>
                </a:lnTo>
                <a:close/>
                <a:moveTo>
                  <a:pt x="-4913565" y="1358277"/>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1546" name="Picture 1546"/>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4901247" y="4345546"/>
            <a:ext cx="4242752" cy="1370977"/>
          </a:xfrm>
          <a:prstGeom prst="rect">
            <a:avLst/>
          </a:prstGeom>
          <a:noFill/>
        </p:spPr>
      </p:pic>
      <p:sp>
        <p:nvSpPr>
          <p:cNvPr id="1547" name="Freeform 1547"/>
          <p:cNvSpPr/>
          <p:nvPr/>
        </p:nvSpPr>
        <p:spPr>
          <a:xfrm>
            <a:off x="4913947" y="4358246"/>
            <a:ext cx="4230053" cy="1357895"/>
          </a:xfrm>
          <a:custGeom>
            <a:avLst/>
            <a:gdLst/>
            <a:ahLst/>
            <a:cxnLst/>
            <a:rect l="0" t="0" r="0" b="0"/>
            <a:pathLst>
              <a:path w="4230053" h="1357895">
                <a:moveTo>
                  <a:pt x="4230053" y="1357895"/>
                </a:moveTo>
                <a:lnTo>
                  <a:pt x="1124484" y="0"/>
                </a:lnTo>
                <a:lnTo>
                  <a:pt x="0" y="1357895"/>
                </a:lnTo>
                <a:close/>
                <a:moveTo>
                  <a:pt x="-4913565" y="1358277"/>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48" name="Freeform 1548"/>
          <p:cNvSpPr/>
          <p:nvPr/>
        </p:nvSpPr>
        <p:spPr>
          <a:xfrm>
            <a:off x="493776" y="301371"/>
            <a:ext cx="4502962" cy="783336"/>
          </a:xfrm>
          <a:custGeom>
            <a:avLst/>
            <a:gdLst/>
            <a:ahLst/>
            <a:cxnLst/>
            <a:rect l="0" t="0" r="0" b="0"/>
            <a:pathLst>
              <a:path w="4502962" h="783336">
                <a:moveTo>
                  <a:pt x="0" y="783336"/>
                </a:moveTo>
                <a:lnTo>
                  <a:pt x="4502962" y="783336"/>
                </a:lnTo>
                <a:lnTo>
                  <a:pt x="4502962"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49" name="Rectangle 1549"/>
          <p:cNvSpPr/>
          <p:nvPr/>
        </p:nvSpPr>
        <p:spPr>
          <a:xfrm>
            <a:off x="671169" y="1445539"/>
            <a:ext cx="2860755" cy="915314"/>
          </a:xfrm>
          <a:prstGeom prst="rect">
            <a:avLst/>
          </a:prstGeom>
        </p:spPr>
        <p:txBody>
          <a:bodyPr wrap="none" lIns="0" tIns="0" rIns="0" bIns="0">
            <a:spAutoFit/>
          </a:bodyPr>
          <a:lstStyle/>
          <a:p>
            <a:pPr marL="0">
              <a:tabLst>
                <a:tab pos="832393" algn="l"/>
                <a:tab pos="1619440" algn="l"/>
                <a:tab pos="1831878" algn="l"/>
              </a:tabLst>
            </a:pPr>
            <a:r>
              <a:rPr lang="en-US" sz="2004" b="0" i="0" spc="0" baseline="0">
                <a:solidFill>
                  <a:srgbClr val="FFFFFF"/>
                </a:solidFill>
                <a:latin typeface="Calibri Light"/>
              </a:rPr>
              <a:t>Clim</a:t>
            </a:r>
            <a:r>
              <a:rPr lang="en-US" sz="2004" b="0" i="0" spc="-20" baseline="0">
                <a:solidFill>
                  <a:srgbClr val="FFFFFF"/>
                </a:solidFill>
                <a:latin typeface="Calibri Light"/>
              </a:rPr>
              <a:t>at</a:t>
            </a:r>
            <a:r>
              <a:rPr lang="en-US" sz="2004" b="0" i="0" spc="0" baseline="0">
                <a:solidFill>
                  <a:srgbClr val="FFFFFF"/>
                </a:solidFill>
                <a:latin typeface="Calibri Light"/>
              </a:rPr>
              <a:t>e	chan</a:t>
            </a:r>
            <a:r>
              <a:rPr lang="en-US" sz="2004" b="0" i="0" spc="-14" baseline="0">
                <a:solidFill>
                  <a:srgbClr val="FFFFFF"/>
                </a:solidFill>
                <a:latin typeface="Calibri Light"/>
              </a:rPr>
              <a:t>g</a:t>
            </a:r>
            <a:r>
              <a:rPr lang="en-US" sz="2004" b="0" i="0" spc="0" baseline="0">
                <a:solidFill>
                  <a:srgbClr val="FFFFFF"/>
                </a:solidFill>
                <a:latin typeface="Calibri Light"/>
              </a:rPr>
              <a:t>e	is	</a:t>
            </a:r>
            <a:r>
              <a:rPr lang="en-US" sz="2004" b="0" i="0" spc="-19" baseline="0">
                <a:solidFill>
                  <a:srgbClr val="FFFFFF"/>
                </a:solidFill>
                <a:latin typeface="Calibri Light"/>
              </a:rPr>
              <a:t>c</a:t>
            </a:r>
            <a:r>
              <a:rPr lang="en-US" sz="2004" b="0" i="0" spc="0" baseline="0">
                <a:solidFill>
                  <a:srgbClr val="FFFFFF"/>
                </a:solidFill>
                <a:latin typeface="Calibri Light"/>
              </a:rPr>
              <a:t>ausing</a:t>
            </a:r>
          </a:p>
          <a:p>
            <a:pPr marL="0">
              <a:lnSpc>
                <a:spcPts val="2400"/>
              </a:lnSpc>
              <a:tabLst>
                <a:tab pos="399622" algn="l"/>
                <a:tab pos="1175247" algn="l"/>
                <a:tab pos="1439951" algn="l"/>
                <a:tab pos="2322055" algn="l"/>
              </a:tabLst>
            </a:pPr>
            <a:r>
              <a:rPr lang="en-US" sz="2006" b="0" i="0" spc="0" baseline="0">
                <a:solidFill>
                  <a:srgbClr val="FFFFFF"/>
                </a:solidFill>
                <a:latin typeface="Calibri Light"/>
              </a:rPr>
              <a:t>the	oceans	</a:t>
            </a:r>
            <a:r>
              <a:rPr lang="en-US" sz="2006" b="0" i="0" spc="-21" baseline="0">
                <a:solidFill>
                  <a:srgbClr val="FFFFFF"/>
                </a:solidFill>
                <a:latin typeface="Calibri Light"/>
              </a:rPr>
              <a:t>t</a:t>
            </a:r>
            <a:r>
              <a:rPr lang="en-US" sz="2006" b="0" i="0" spc="0" baseline="0">
                <a:solidFill>
                  <a:srgbClr val="FFFFFF"/>
                </a:solidFill>
                <a:latin typeface="Calibri Light"/>
              </a:rPr>
              <a:t>o	be</a:t>
            </a:r>
            <a:r>
              <a:rPr lang="en-US" sz="2006" b="0" i="0" spc="-20" baseline="0">
                <a:solidFill>
                  <a:srgbClr val="FFFFFF"/>
                </a:solidFill>
                <a:latin typeface="Calibri Light"/>
              </a:rPr>
              <a:t>c</a:t>
            </a:r>
            <a:r>
              <a:rPr lang="en-US" sz="2006" b="0" i="0" spc="0" baseline="0">
                <a:solidFill>
                  <a:srgbClr val="FFFFFF"/>
                </a:solidFill>
                <a:latin typeface="Calibri Light"/>
              </a:rPr>
              <a:t>ome	</a:t>
            </a:r>
            <a:r>
              <a:rPr lang="en-US" sz="2006" b="0" i="0" spc="-16" baseline="0">
                <a:ln w="7280">
                  <a:solidFill>
                    <a:srgbClr val="0094D5"/>
                  </a:solidFill>
                  <a:prstDash val="solid"/>
                </a:ln>
                <a:solidFill>
                  <a:srgbClr val="0094D5"/>
                </a:solidFill>
                <a:latin typeface="Calibri Light"/>
              </a:rPr>
              <a:t>m</a:t>
            </a:r>
            <a:r>
              <a:rPr lang="en-US" sz="2006" b="0" i="0" spc="-15" baseline="0">
                <a:ln w="7280">
                  <a:solidFill>
                    <a:srgbClr val="0094D5"/>
                  </a:solidFill>
                  <a:prstDash val="solid"/>
                </a:ln>
                <a:solidFill>
                  <a:srgbClr val="0094D5"/>
                </a:solidFill>
                <a:latin typeface="Calibri Light"/>
              </a:rPr>
              <a:t>o</a:t>
            </a:r>
            <a:r>
              <a:rPr lang="en-US" sz="2006" b="0" i="0" spc="-45" baseline="0">
                <a:ln w="7280">
                  <a:solidFill>
                    <a:srgbClr val="0094D5"/>
                  </a:solidFill>
                  <a:prstDash val="solid"/>
                </a:ln>
                <a:solidFill>
                  <a:srgbClr val="0094D5"/>
                </a:solidFill>
                <a:latin typeface="Calibri Light"/>
              </a:rPr>
              <a:t>r</a:t>
            </a:r>
            <a:r>
              <a:rPr lang="en-US" sz="2006" b="0" i="0" spc="0" baseline="0">
                <a:ln w="7280">
                  <a:solidFill>
                    <a:srgbClr val="0094D5"/>
                  </a:solidFill>
                  <a:prstDash val="solid"/>
                </a:ln>
                <a:solidFill>
                  <a:srgbClr val="0094D5"/>
                </a:solidFill>
                <a:latin typeface="Calibri Light"/>
              </a:rPr>
              <a:t>e</a:t>
            </a:r>
          </a:p>
          <a:p>
            <a:pPr marL="0">
              <a:lnSpc>
                <a:spcPts val="2401"/>
              </a:lnSpc>
            </a:pPr>
            <a:r>
              <a:rPr lang="en-US" sz="2004" b="0" i="0" spc="0" baseline="0">
                <a:ln w="7272">
                  <a:solidFill>
                    <a:srgbClr val="0094D5"/>
                  </a:solidFill>
                  <a:prstDash val="solid"/>
                </a:ln>
                <a:solidFill>
                  <a:srgbClr val="0094D5"/>
                </a:solidFill>
                <a:latin typeface="Calibri Light"/>
              </a:rPr>
              <a:t>acidic.</a:t>
            </a:r>
          </a:p>
        </p:txBody>
      </p:sp>
      <p:sp>
        <p:nvSpPr>
          <p:cNvPr id="1550" name="Rectangle 1550"/>
          <p:cNvSpPr/>
          <p:nvPr/>
        </p:nvSpPr>
        <p:spPr>
          <a:xfrm>
            <a:off x="671169" y="2664805"/>
            <a:ext cx="2899046" cy="1220480"/>
          </a:xfrm>
          <a:prstGeom prst="rect">
            <a:avLst/>
          </a:prstGeom>
        </p:spPr>
        <p:txBody>
          <a:bodyPr wrap="none" lIns="0" tIns="0" rIns="0" bIns="0">
            <a:spAutoFit/>
          </a:bodyPr>
          <a:lstStyle/>
          <a:p>
            <a:pPr marL="0">
              <a:tabLst>
                <a:tab pos="468345" algn="l"/>
                <a:tab pos="1175808" algn="l"/>
                <a:tab pos="1388449" algn="l"/>
                <a:tab pos="2205837" algn="l"/>
              </a:tabLst>
            </a:pPr>
            <a:r>
              <a:rPr lang="en-US" sz="2006" b="0" i="0" spc="0" baseline="0">
                <a:solidFill>
                  <a:srgbClr val="FFFFFF"/>
                </a:solidFill>
                <a:latin typeface="Calibri Light"/>
              </a:rPr>
              <a:t>This	ma</a:t>
            </a:r>
            <a:r>
              <a:rPr lang="en-US" sz="2006" b="0" i="0" spc="-71" baseline="0">
                <a:solidFill>
                  <a:srgbClr val="FFFFFF"/>
                </a:solidFill>
                <a:latin typeface="Calibri Light"/>
              </a:rPr>
              <a:t>k</a:t>
            </a:r>
            <a:r>
              <a:rPr lang="en-US" sz="2006" b="0" i="0" spc="0" baseline="0">
                <a:solidFill>
                  <a:srgbClr val="FFFFFF"/>
                </a:solidFill>
                <a:latin typeface="Calibri Light"/>
              </a:rPr>
              <a:t>es	is	difficult	</a:t>
            </a:r>
            <a:r>
              <a:rPr lang="en-US" sz="2006" b="0" i="0" spc="-49" baseline="0">
                <a:solidFill>
                  <a:srgbClr val="FFFFFF"/>
                </a:solidFill>
                <a:latin typeface="Calibri Light"/>
              </a:rPr>
              <a:t>f</a:t>
            </a:r>
            <a:r>
              <a:rPr lang="en-US" sz="2006" b="0" i="0" spc="0" baseline="0">
                <a:solidFill>
                  <a:srgbClr val="FFFFFF"/>
                </a:solidFill>
                <a:latin typeface="Calibri Light"/>
              </a:rPr>
              <a:t>or</a:t>
            </a:r>
          </a:p>
          <a:p>
            <a:pPr marL="0">
              <a:lnSpc>
                <a:spcPts val="2402"/>
              </a:lnSpc>
              <a:tabLst>
                <a:tab pos="843261" algn="l"/>
                <a:tab pos="1235379" algn="l"/>
                <a:tab pos="1940723" algn="l"/>
                <a:tab pos="2336634" algn="l"/>
              </a:tabLst>
            </a:pPr>
            <a:r>
              <a:rPr lang="en-US" sz="2004" b="0" i="0" spc="0" baseline="0">
                <a:solidFill>
                  <a:srgbClr val="FFFFFF"/>
                </a:solidFill>
                <a:latin typeface="Calibri Light"/>
              </a:rPr>
              <a:t>animals	li</a:t>
            </a:r>
            <a:r>
              <a:rPr lang="en-US" sz="2004" b="0" i="0" spc="-69" baseline="0">
                <a:solidFill>
                  <a:srgbClr val="FFFFFF"/>
                </a:solidFill>
                <a:latin typeface="Calibri Light"/>
              </a:rPr>
              <a:t>k</a:t>
            </a:r>
            <a:r>
              <a:rPr lang="en-US" sz="2004" b="0" i="0" spc="0" baseline="0">
                <a:solidFill>
                  <a:srgbClr val="FFFFFF"/>
                </a:solidFill>
                <a:latin typeface="Calibri Light"/>
              </a:rPr>
              <a:t>e	clams,	sea	snails</a:t>
            </a:r>
          </a:p>
          <a:p>
            <a:pPr marL="0">
              <a:lnSpc>
                <a:spcPts val="2400"/>
              </a:lnSpc>
              <a:tabLst>
                <a:tab pos="443785" algn="l"/>
                <a:tab pos="1034580" algn="l"/>
                <a:tab pos="1305915" algn="l"/>
                <a:tab pos="1864233" algn="l"/>
              </a:tabLst>
            </a:pPr>
            <a:r>
              <a:rPr lang="en-US" sz="2004" b="0" i="0" spc="0" baseline="0">
                <a:solidFill>
                  <a:srgbClr val="FFFFFF"/>
                </a:solidFill>
                <a:latin typeface="Calibri Light"/>
              </a:rPr>
              <a:t>and	c</a:t>
            </a:r>
            <a:r>
              <a:rPr lang="en-US" sz="2004" b="0" i="0" spc="-33" baseline="0">
                <a:solidFill>
                  <a:srgbClr val="FFFFFF"/>
                </a:solidFill>
                <a:latin typeface="Calibri Light"/>
              </a:rPr>
              <a:t>r</a:t>
            </a:r>
            <a:r>
              <a:rPr lang="en-US" sz="2004" b="0" i="0" spc="0" baseline="0">
                <a:solidFill>
                  <a:srgbClr val="FFFFFF"/>
                </a:solidFill>
                <a:latin typeface="Calibri Light"/>
              </a:rPr>
              <a:t>abs	</a:t>
            </a:r>
            <a:r>
              <a:rPr lang="en-US" sz="2004" b="0" i="0" spc="-25" baseline="0">
                <a:solidFill>
                  <a:srgbClr val="FFFFFF"/>
                </a:solidFill>
                <a:latin typeface="Calibri Light"/>
              </a:rPr>
              <a:t>t</a:t>
            </a:r>
            <a:r>
              <a:rPr lang="en-US" sz="2004" b="0" i="0" spc="0" baseline="0">
                <a:solidFill>
                  <a:srgbClr val="FFFFFF"/>
                </a:solidFill>
                <a:latin typeface="Calibri Light"/>
              </a:rPr>
              <a:t>o	</a:t>
            </a:r>
            <a:r>
              <a:rPr lang="en-US" sz="2004" b="0" i="0" spc="0" baseline="0">
                <a:ln w="7272">
                  <a:solidFill>
                    <a:srgbClr val="0094D5"/>
                  </a:solidFill>
                  <a:prstDash val="solid"/>
                </a:ln>
                <a:solidFill>
                  <a:srgbClr val="0094D5"/>
                </a:solidFill>
                <a:latin typeface="Calibri Light"/>
              </a:rPr>
              <a:t>build	their</a:t>
            </a:r>
          </a:p>
          <a:p>
            <a:pPr marL="0">
              <a:lnSpc>
                <a:spcPts val="2400"/>
              </a:lnSpc>
            </a:pPr>
            <a:r>
              <a:rPr lang="en-US" sz="2004" b="0" i="0" spc="0" baseline="0">
                <a:ln w="7272">
                  <a:solidFill>
                    <a:srgbClr val="0094D5"/>
                  </a:solidFill>
                  <a:prstDash val="solid"/>
                </a:ln>
                <a:solidFill>
                  <a:srgbClr val="0094D5"/>
                </a:solidFill>
                <a:latin typeface="Calibri Light"/>
              </a:rPr>
              <a:t>shell</a:t>
            </a:r>
            <a:r>
              <a:rPr lang="en-US" sz="2004" b="0" i="0" spc="-25" baseline="0">
                <a:ln w="7272">
                  <a:solidFill>
                    <a:srgbClr val="0094D5"/>
                  </a:solidFill>
                  <a:prstDash val="solid"/>
                </a:ln>
                <a:solidFill>
                  <a:srgbClr val="0094D5"/>
                </a:solidFill>
                <a:latin typeface="Calibri Light"/>
              </a:rPr>
              <a:t>s</a:t>
            </a:r>
            <a:r>
              <a:rPr lang="en-US" sz="2004" b="0" i="0" spc="0" baseline="0">
                <a:ln w="7272">
                  <a:solidFill>
                    <a:srgbClr val="0094D5"/>
                  </a:solidFill>
                  <a:prstDash val="solid"/>
                </a:ln>
                <a:solidFill>
                  <a:srgbClr val="0094D5"/>
                </a:solidFill>
                <a:latin typeface="Calibri Light"/>
              </a:rPr>
              <a:t>.</a:t>
            </a:r>
          </a:p>
        </p:txBody>
      </p:sp>
      <p:sp>
        <p:nvSpPr>
          <p:cNvPr id="1551" name="Rectangle 1551"/>
          <p:cNvSpPr/>
          <p:nvPr/>
        </p:nvSpPr>
        <p:spPr>
          <a:xfrm>
            <a:off x="671169" y="4189729"/>
            <a:ext cx="2893675" cy="1220113"/>
          </a:xfrm>
          <a:prstGeom prst="rect">
            <a:avLst/>
          </a:prstGeom>
        </p:spPr>
        <p:txBody>
          <a:bodyPr wrap="none" lIns="0" tIns="0" rIns="0" bIns="0">
            <a:spAutoFit/>
          </a:bodyPr>
          <a:lstStyle/>
          <a:p>
            <a:pPr marL="0">
              <a:tabLst>
                <a:tab pos="768691" algn="l"/>
                <a:tab pos="1148334" algn="l"/>
                <a:tab pos="1614261" algn="l"/>
                <a:tab pos="2643060" algn="l"/>
              </a:tabLst>
            </a:pPr>
            <a:r>
              <a:rPr lang="en-US" sz="2004" b="0" i="0" spc="-75" baseline="0">
                <a:solidFill>
                  <a:srgbClr val="FFFFFF"/>
                </a:solidFill>
                <a:latin typeface="Calibri Light"/>
              </a:rPr>
              <a:t>W</a:t>
            </a:r>
            <a:r>
              <a:rPr lang="en-US" sz="2004" b="0" i="0" spc="0" baseline="0">
                <a:solidFill>
                  <a:srgbClr val="FFFFFF"/>
                </a:solidFill>
                <a:latin typeface="Calibri Light"/>
              </a:rPr>
              <a:t>alrus	a</a:t>
            </a:r>
            <a:r>
              <a:rPr lang="en-US" sz="2004" b="0" i="0" spc="-17" baseline="0">
                <a:solidFill>
                  <a:srgbClr val="FFFFFF"/>
                </a:solidFill>
                <a:latin typeface="Calibri Light"/>
              </a:rPr>
              <a:t>r</a:t>
            </a:r>
            <a:r>
              <a:rPr lang="en-US" sz="2004" b="0" i="0" spc="0" baseline="0">
                <a:solidFill>
                  <a:srgbClr val="FFFFFF"/>
                </a:solidFill>
                <a:latin typeface="Calibri Light"/>
              </a:rPr>
              <a:t>e	also	di</a:t>
            </a:r>
            <a:r>
              <a:rPr lang="en-US" sz="2004" b="0" i="0" spc="-17" baseline="0">
                <a:solidFill>
                  <a:srgbClr val="FFFFFF"/>
                </a:solidFill>
                <a:latin typeface="Calibri Light"/>
              </a:rPr>
              <a:t>s</a:t>
            </a:r>
            <a:r>
              <a:rPr lang="en-US" sz="2004" b="0" i="0" spc="0" baseline="0">
                <a:solidFill>
                  <a:srgbClr val="FFFFFF"/>
                </a:solidFill>
                <a:latin typeface="Calibri Light"/>
              </a:rPr>
              <a:t>turbed	by</a:t>
            </a:r>
          </a:p>
          <a:p>
            <a:pPr marL="0">
              <a:lnSpc>
                <a:spcPts val="2400"/>
              </a:lnSpc>
              <a:tabLst>
                <a:tab pos="422203" algn="l"/>
                <a:tab pos="1029843" algn="l"/>
                <a:tab pos="1740014" algn="l"/>
                <a:tab pos="2181009" algn="l"/>
              </a:tabLst>
            </a:pPr>
            <a:r>
              <a:rPr lang="en-US" sz="2004" b="0" i="0" spc="0" baseline="0">
                <a:solidFill>
                  <a:srgbClr val="FFFFFF"/>
                </a:solidFill>
                <a:latin typeface="Calibri Light"/>
              </a:rPr>
              <a:t>l</a:t>
            </a:r>
            <a:r>
              <a:rPr lang="en-US" sz="2004" b="0" i="0" spc="-11" baseline="0">
                <a:solidFill>
                  <a:srgbClr val="FFFFFF"/>
                </a:solidFill>
                <a:latin typeface="Calibri Light"/>
              </a:rPr>
              <a:t>o</a:t>
            </a:r>
            <a:r>
              <a:rPr lang="en-US" sz="2004" b="0" i="0" spc="0" baseline="0">
                <a:solidFill>
                  <a:srgbClr val="FFFFFF"/>
                </a:solidFill>
                <a:latin typeface="Calibri Light"/>
              </a:rPr>
              <a:t>w	flying	</a:t>
            </a:r>
            <a:r>
              <a:rPr lang="en-US" sz="2004" b="0" i="0" spc="0" baseline="0">
                <a:ln w="7272">
                  <a:solidFill>
                    <a:srgbClr val="0094D5"/>
                  </a:solidFill>
                  <a:prstDash val="solid"/>
                </a:ln>
                <a:solidFill>
                  <a:srgbClr val="0094D5"/>
                </a:solidFill>
                <a:latin typeface="Calibri Light"/>
              </a:rPr>
              <a:t>planes	</a:t>
            </a:r>
            <a:r>
              <a:rPr lang="en-US" sz="2004" b="0" i="0" spc="0" baseline="0">
                <a:solidFill>
                  <a:srgbClr val="FFFFFF"/>
                </a:solidFill>
                <a:latin typeface="Calibri Light"/>
              </a:rPr>
              <a:t>and	</a:t>
            </a:r>
            <a:r>
              <a:rPr lang="en-US" sz="2004" b="0" i="0" spc="0" baseline="0">
                <a:ln w="7272">
                  <a:solidFill>
                    <a:srgbClr val="0094D5"/>
                  </a:solidFill>
                  <a:prstDash val="solid"/>
                </a:ln>
                <a:solidFill>
                  <a:srgbClr val="0094D5"/>
                </a:solidFill>
                <a:latin typeface="Calibri Light"/>
              </a:rPr>
              <a:t>shi</a:t>
            </a:r>
            <a:r>
              <a:rPr lang="en-US" sz="2004" b="0" i="0" spc="-13" baseline="0">
                <a:ln w="7272">
                  <a:solidFill>
                    <a:srgbClr val="0094D5"/>
                  </a:solidFill>
                  <a:prstDash val="solid"/>
                </a:ln>
                <a:solidFill>
                  <a:srgbClr val="0094D5"/>
                </a:solidFill>
                <a:latin typeface="Calibri Light"/>
              </a:rPr>
              <a:t>p</a:t>
            </a:r>
            <a:r>
              <a:rPr lang="en-US" sz="2004" b="0" i="0" spc="0" baseline="0">
                <a:ln w="7272">
                  <a:solidFill>
                    <a:srgbClr val="0094D5"/>
                  </a:solidFill>
                  <a:prstDash val="solid"/>
                </a:ln>
                <a:solidFill>
                  <a:srgbClr val="0094D5"/>
                </a:solidFill>
                <a:latin typeface="Calibri Light"/>
              </a:rPr>
              <a:t>s</a:t>
            </a:r>
          </a:p>
          <a:p>
            <a:pPr marL="0">
              <a:lnSpc>
                <a:spcPts val="2400"/>
              </a:lnSpc>
              <a:tabLst>
                <a:tab pos="524175" algn="l"/>
                <a:tab pos="924180" algn="l"/>
                <a:tab pos="1573974" algn="l"/>
                <a:tab pos="1770231" algn="l"/>
                <a:tab pos="2281436" algn="l"/>
              </a:tabLst>
            </a:pPr>
            <a:r>
              <a:rPr lang="en-US" sz="2006" b="0" i="0" spc="0" baseline="0">
                <a:solidFill>
                  <a:srgbClr val="FFFFFF"/>
                </a:solidFill>
                <a:latin typeface="Calibri Light"/>
              </a:rPr>
              <a:t>near	the	</a:t>
            </a:r>
            <a:r>
              <a:rPr lang="en-US" sz="2006" b="0" i="0" spc="-19" baseline="0">
                <a:solidFill>
                  <a:srgbClr val="FFFFFF"/>
                </a:solidFill>
                <a:latin typeface="Calibri Light"/>
              </a:rPr>
              <a:t>c</a:t>
            </a:r>
            <a:r>
              <a:rPr lang="en-US" sz="2006" b="0" i="0" spc="0" baseline="0">
                <a:solidFill>
                  <a:srgbClr val="FFFFFF"/>
                </a:solidFill>
                <a:latin typeface="Calibri Light"/>
              </a:rPr>
              <a:t>oa</a:t>
            </a:r>
            <a:r>
              <a:rPr lang="en-US" sz="2006" b="0" i="0" spc="-23" baseline="0">
                <a:solidFill>
                  <a:srgbClr val="FFFFFF"/>
                </a:solidFill>
                <a:latin typeface="Calibri Light"/>
              </a:rPr>
              <a:t>s</a:t>
            </a:r>
            <a:r>
              <a:rPr lang="en-US" sz="2006" b="0" i="0" spc="0" baseline="0">
                <a:solidFill>
                  <a:srgbClr val="FFFFFF"/>
                </a:solidFill>
                <a:latin typeface="Calibri Light"/>
              </a:rPr>
              <a:t>t.	If	they	panic,</a:t>
            </a:r>
          </a:p>
          <a:p>
            <a:pPr marL="0">
              <a:lnSpc>
                <a:spcPts val="2401"/>
              </a:lnSpc>
              <a:tabLst>
                <a:tab pos="728681" algn="l"/>
                <a:tab pos="1137183" algn="l"/>
              </a:tabLst>
            </a:pPr>
            <a:r>
              <a:rPr lang="en-US" sz="2004" b="0" i="0" spc="-22" baseline="0">
                <a:solidFill>
                  <a:srgbClr val="FFFFFF"/>
                </a:solidFill>
                <a:latin typeface="Calibri Light"/>
              </a:rPr>
              <a:t>w</a:t>
            </a:r>
            <a:r>
              <a:rPr lang="en-US" sz="2004" b="0" i="0" spc="0" baseline="0">
                <a:solidFill>
                  <a:srgbClr val="FFFFFF"/>
                </a:solidFill>
                <a:latin typeface="Calibri Light"/>
              </a:rPr>
              <a:t>alrus	</a:t>
            </a:r>
            <a:r>
              <a:rPr lang="en-US" sz="2004" b="0" i="0" spc="-17" baseline="0">
                <a:solidFill>
                  <a:srgbClr val="FFFFFF"/>
                </a:solidFill>
                <a:latin typeface="Calibri Light"/>
              </a:rPr>
              <a:t>c</a:t>
            </a:r>
            <a:r>
              <a:rPr lang="en-US" sz="2004" b="0" i="0" spc="0" baseline="0">
                <a:solidFill>
                  <a:srgbClr val="FFFFFF"/>
                </a:solidFill>
                <a:latin typeface="Calibri Light"/>
              </a:rPr>
              <a:t>an	</a:t>
            </a:r>
            <a:r>
              <a:rPr lang="en-US" sz="2004" b="0" i="0" spc="-33" baseline="0">
                <a:ln w="7272">
                  <a:solidFill>
                    <a:srgbClr val="0094D5"/>
                  </a:solidFill>
                  <a:prstDash val="solid"/>
                </a:ln>
                <a:solidFill>
                  <a:srgbClr val="0094D5"/>
                </a:solidFill>
                <a:latin typeface="Calibri Light"/>
              </a:rPr>
              <a:t>s</a:t>
            </a:r>
            <a:r>
              <a:rPr lang="en-US" sz="2004" b="0" i="0" spc="-25" baseline="0">
                <a:ln w="7272">
                  <a:solidFill>
                    <a:srgbClr val="0094D5"/>
                  </a:solidFill>
                  <a:prstDash val="solid"/>
                </a:ln>
                <a:solidFill>
                  <a:srgbClr val="0094D5"/>
                </a:solidFill>
                <a:latin typeface="Calibri Light"/>
              </a:rPr>
              <a:t>t</a:t>
            </a:r>
            <a:r>
              <a:rPr lang="en-US" sz="2004" b="0" i="0" spc="0" baseline="0">
                <a:ln w="7272">
                  <a:solidFill>
                    <a:srgbClr val="0094D5"/>
                  </a:solidFill>
                  <a:prstDash val="solid"/>
                </a:ln>
                <a:solidFill>
                  <a:srgbClr val="0094D5"/>
                </a:solidFill>
                <a:latin typeface="Calibri Light"/>
              </a:rPr>
              <a:t>a</a:t>
            </a:r>
            <a:r>
              <a:rPr lang="en-US" sz="2004" b="0" i="0" spc="-22" baseline="0">
                <a:ln w="7272">
                  <a:solidFill>
                    <a:srgbClr val="0094D5"/>
                  </a:solidFill>
                  <a:prstDash val="solid"/>
                </a:ln>
                <a:solidFill>
                  <a:srgbClr val="0094D5"/>
                </a:solidFill>
                <a:latin typeface="Calibri Light"/>
              </a:rPr>
              <a:t>m</a:t>
            </a:r>
            <a:r>
              <a:rPr lang="en-US" sz="2004" b="0" i="0" spc="-23" baseline="0">
                <a:ln w="7272">
                  <a:solidFill>
                    <a:srgbClr val="0094D5"/>
                  </a:solidFill>
                  <a:prstDash val="solid"/>
                </a:ln>
                <a:solidFill>
                  <a:srgbClr val="0094D5"/>
                </a:solidFill>
                <a:latin typeface="Calibri Light"/>
              </a:rPr>
              <a:t>p</a:t>
            </a:r>
            <a:r>
              <a:rPr lang="en-US" sz="2004" b="0" i="0" spc="-22" baseline="0">
                <a:ln w="7272">
                  <a:solidFill>
                    <a:srgbClr val="0094D5"/>
                  </a:solidFill>
                  <a:prstDash val="solid"/>
                </a:ln>
                <a:solidFill>
                  <a:srgbClr val="0094D5"/>
                </a:solidFill>
                <a:latin typeface="Calibri Light"/>
              </a:rPr>
              <a:t>e</a:t>
            </a:r>
            <a:r>
              <a:rPr lang="en-US" sz="2004" b="0" i="0" spc="-14" baseline="0">
                <a:ln w="7272">
                  <a:solidFill>
                    <a:srgbClr val="0094D5"/>
                  </a:solidFill>
                  <a:prstDash val="solid"/>
                </a:ln>
                <a:solidFill>
                  <a:srgbClr val="0094D5"/>
                </a:solidFill>
                <a:latin typeface="Calibri Light"/>
              </a:rPr>
              <a:t>d</a:t>
            </a:r>
            <a:r>
              <a:rPr lang="en-US" sz="2004" b="0" i="0" spc="-13" baseline="0">
                <a:ln w="7272">
                  <a:solidFill>
                    <a:srgbClr val="0094D5"/>
                  </a:solidFill>
                  <a:prstDash val="solid"/>
                </a:ln>
                <a:solidFill>
                  <a:srgbClr val="0094D5"/>
                </a:solidFill>
                <a:latin typeface="Calibri Light"/>
              </a:rPr>
              <a:t>e</a:t>
            </a:r>
            <a:r>
              <a:rPr lang="en-US" sz="2004" b="0" i="0" spc="0" baseline="0">
                <a:solidFill>
                  <a:srgbClr val="FFFFFF"/>
                </a:solidFill>
                <a:latin typeface="Calibri Light"/>
              </a:rPr>
              <a:t>.</a:t>
            </a:r>
          </a:p>
        </p:txBody>
      </p:sp>
      <p:sp>
        <p:nvSpPr>
          <p:cNvPr id="1552" name="Rectangle 1552"/>
          <p:cNvSpPr/>
          <p:nvPr/>
        </p:nvSpPr>
        <p:spPr>
          <a:xfrm>
            <a:off x="648215" y="293674"/>
            <a:ext cx="4203268" cy="822959"/>
          </a:xfrm>
          <a:prstGeom prst="rect">
            <a:avLst/>
          </a:prstGeom>
        </p:spPr>
        <p:txBody>
          <a:bodyPr wrap="none" lIns="0" tIns="0" rIns="0" bIns="0">
            <a:spAutoFit/>
          </a:bodyPr>
          <a:lstStyle/>
          <a:p>
            <a:pPr marL="0">
              <a:tabLst>
                <a:tab pos="1890407" algn="l"/>
                <a:tab pos="2533070" algn="l"/>
              </a:tabLst>
            </a:pPr>
            <a:r>
              <a:rPr lang="en-US" sz="5400" b="0" i="0" spc="0" baseline="0">
                <a:solidFill>
                  <a:srgbClr val="0094D5"/>
                </a:solidFill>
                <a:latin typeface="WWF"/>
              </a:rPr>
              <a:t>THRE</a:t>
            </a:r>
            <a:r>
              <a:rPr lang="en-US" sz="5400" b="0" i="0" spc="-195" baseline="0">
                <a:solidFill>
                  <a:srgbClr val="0094D5"/>
                </a:solidFill>
                <a:latin typeface="WWF"/>
              </a:rPr>
              <a:t>A</a:t>
            </a:r>
            <a:r>
              <a:rPr lang="en-US" sz="5400" b="0" i="0" spc="0" baseline="0">
                <a:solidFill>
                  <a:srgbClr val="0094D5"/>
                </a:solidFill>
                <a:latin typeface="WWF"/>
              </a:rPr>
              <a:t>TS	TO	</a:t>
            </a:r>
            <a:r>
              <a:rPr lang="en-US" sz="5400" b="0" i="0" spc="-227" baseline="0">
                <a:solidFill>
                  <a:srgbClr val="0094D5"/>
                </a:solidFill>
                <a:latin typeface="WWF"/>
              </a:rPr>
              <a:t>W</a:t>
            </a:r>
            <a:r>
              <a:rPr lang="en-US" sz="5400" b="0" i="0" spc="0" baseline="0">
                <a:solidFill>
                  <a:srgbClr val="0094D5"/>
                </a:solidFill>
                <a:latin typeface="WWF"/>
              </a:rPr>
              <a:t>ALRUS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3" name="Picture 1553"/>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sp>
        <p:nvSpPr>
          <p:cNvPr id="1554" name="Freeform 1554"/>
          <p:cNvSpPr/>
          <p:nvPr/>
        </p:nvSpPr>
        <p:spPr>
          <a:xfrm>
            <a:off x="2907779" y="386435"/>
            <a:ext cx="229641" cy="487909"/>
          </a:xfrm>
          <a:custGeom>
            <a:avLst/>
            <a:gdLst/>
            <a:ahLst/>
            <a:cxnLst/>
            <a:rect l="0" t="0" r="0" b="0"/>
            <a:pathLst>
              <a:path w="229641" h="487909">
                <a:moveTo>
                  <a:pt x="103416" y="487909"/>
                </a:moveTo>
                <a:cubicBezTo>
                  <a:pt x="64910" y="487909"/>
                  <a:pt x="40132" y="474752"/>
                  <a:pt x="26124" y="463715"/>
                </a:cubicBezTo>
                <a:lnTo>
                  <a:pt x="0" y="443129"/>
                </a:lnTo>
                <a:lnTo>
                  <a:pt x="50774" y="387680"/>
                </a:lnTo>
                <a:lnTo>
                  <a:pt x="72809" y="402425"/>
                </a:lnTo>
                <a:cubicBezTo>
                  <a:pt x="82410" y="408851"/>
                  <a:pt x="92062" y="412102"/>
                  <a:pt x="101498" y="412102"/>
                </a:cubicBezTo>
                <a:cubicBezTo>
                  <a:pt x="127686" y="412102"/>
                  <a:pt x="142100" y="396316"/>
                  <a:pt x="142100" y="367640"/>
                </a:cubicBezTo>
                <a:cubicBezTo>
                  <a:pt x="142100" y="336055"/>
                  <a:pt x="118072" y="309055"/>
                  <a:pt x="92621" y="280480"/>
                </a:cubicBezTo>
                <a:cubicBezTo>
                  <a:pt x="57836" y="241402"/>
                  <a:pt x="18415" y="197104"/>
                  <a:pt x="18415" y="126035"/>
                </a:cubicBezTo>
                <a:cubicBezTo>
                  <a:pt x="18415" y="12281"/>
                  <a:pt x="97129" y="0"/>
                  <a:pt x="130975" y="0"/>
                </a:cubicBezTo>
                <a:cubicBezTo>
                  <a:pt x="159791" y="0"/>
                  <a:pt x="184251" y="7811"/>
                  <a:pt x="203695" y="23190"/>
                </a:cubicBezTo>
                <a:lnTo>
                  <a:pt x="229641" y="43751"/>
                </a:lnTo>
                <a:lnTo>
                  <a:pt x="181572" y="96469"/>
                </a:lnTo>
                <a:lnTo>
                  <a:pt x="159321" y="80785"/>
                </a:lnTo>
                <a:cubicBezTo>
                  <a:pt x="152108" y="75705"/>
                  <a:pt x="144310" y="73241"/>
                  <a:pt x="135471" y="73241"/>
                </a:cubicBezTo>
                <a:cubicBezTo>
                  <a:pt x="117449" y="73241"/>
                  <a:pt x="96774" y="78943"/>
                  <a:pt x="96774" y="123457"/>
                </a:cubicBezTo>
                <a:cubicBezTo>
                  <a:pt x="96774" y="155207"/>
                  <a:pt x="123190" y="185369"/>
                  <a:pt x="151181" y="217310"/>
                </a:cubicBezTo>
                <a:cubicBezTo>
                  <a:pt x="184861" y="255765"/>
                  <a:pt x="223025" y="299352"/>
                  <a:pt x="223025" y="355473"/>
                </a:cubicBezTo>
                <a:cubicBezTo>
                  <a:pt x="223025" y="438391"/>
                  <a:pt x="178321" y="487909"/>
                  <a:pt x="103416" y="487909"/>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55" name="Picture 1555"/>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2886024" y="367563"/>
            <a:ext cx="273126" cy="525653"/>
          </a:xfrm>
          <a:prstGeom prst="rect">
            <a:avLst/>
          </a:prstGeom>
          <a:noFill/>
        </p:spPr>
      </p:pic>
      <p:sp>
        <p:nvSpPr>
          <p:cNvPr id="1556" name="Freeform 1556"/>
          <p:cNvSpPr/>
          <p:nvPr/>
        </p:nvSpPr>
        <p:spPr>
          <a:xfrm>
            <a:off x="2943974" y="411149"/>
            <a:ext cx="162128" cy="438493"/>
          </a:xfrm>
          <a:custGeom>
            <a:avLst/>
            <a:gdLst/>
            <a:ahLst/>
            <a:cxnLst/>
            <a:rect l="0" t="0" r="0" b="0"/>
            <a:pathLst>
              <a:path w="162128" h="438493">
                <a:moveTo>
                  <a:pt x="67221" y="438493"/>
                </a:moveTo>
                <a:cubicBezTo>
                  <a:pt x="35801" y="438493"/>
                  <a:pt x="16167" y="428206"/>
                  <a:pt x="5220" y="419596"/>
                </a:cubicBezTo>
                <a:lnTo>
                  <a:pt x="0" y="415481"/>
                </a:lnTo>
                <a:lnTo>
                  <a:pt x="18466" y="395301"/>
                </a:lnTo>
                <a:lnTo>
                  <a:pt x="22873" y="398247"/>
                </a:lnTo>
                <a:cubicBezTo>
                  <a:pt x="36627" y="407442"/>
                  <a:pt x="50889" y="412103"/>
                  <a:pt x="65303" y="412103"/>
                </a:cubicBezTo>
                <a:cubicBezTo>
                  <a:pt x="105588" y="412103"/>
                  <a:pt x="130619" y="385598"/>
                  <a:pt x="130619" y="342926"/>
                </a:cubicBezTo>
                <a:cubicBezTo>
                  <a:pt x="130619" y="301918"/>
                  <a:pt x="102286" y="270104"/>
                  <a:pt x="74879" y="239319"/>
                </a:cubicBezTo>
                <a:cubicBezTo>
                  <a:pt x="41453" y="201778"/>
                  <a:pt x="6921" y="162979"/>
                  <a:pt x="6921" y="101321"/>
                </a:cubicBezTo>
                <a:cubicBezTo>
                  <a:pt x="6921" y="13158"/>
                  <a:pt x="61963" y="0"/>
                  <a:pt x="94780" y="0"/>
                </a:cubicBezTo>
                <a:cubicBezTo>
                  <a:pt x="117881" y="0"/>
                  <a:pt x="137185" y="6007"/>
                  <a:pt x="152146" y="17844"/>
                </a:cubicBezTo>
                <a:lnTo>
                  <a:pt x="157353" y="21959"/>
                </a:lnTo>
                <a:lnTo>
                  <a:pt x="141795" y="39002"/>
                </a:lnTo>
                <a:lnTo>
                  <a:pt x="137350" y="35865"/>
                </a:lnTo>
                <a:cubicBezTo>
                  <a:pt x="125844" y="27763"/>
                  <a:pt x="113385" y="23813"/>
                  <a:pt x="99276" y="23813"/>
                </a:cubicBezTo>
                <a:cubicBezTo>
                  <a:pt x="75590" y="23813"/>
                  <a:pt x="35877" y="33566"/>
                  <a:pt x="35877" y="98743"/>
                </a:cubicBezTo>
                <a:cubicBezTo>
                  <a:pt x="35877" y="139764"/>
                  <a:pt x="66637" y="174892"/>
                  <a:pt x="96380" y="208865"/>
                </a:cubicBezTo>
                <a:cubicBezTo>
                  <a:pt x="128727" y="245796"/>
                  <a:pt x="162128" y="283947"/>
                  <a:pt x="162128" y="330759"/>
                </a:cubicBezTo>
                <a:cubicBezTo>
                  <a:pt x="162128" y="399225"/>
                  <a:pt x="127533" y="438493"/>
                  <a:pt x="67221" y="438493"/>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57" name="Picture 1557"/>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2922219" y="392277"/>
            <a:ext cx="202768" cy="476237"/>
          </a:xfrm>
          <a:prstGeom prst="rect">
            <a:avLst/>
          </a:prstGeom>
          <a:noFill/>
        </p:spPr>
      </p:pic>
      <p:sp>
        <p:nvSpPr>
          <p:cNvPr id="1558" name="Freeform 1558"/>
          <p:cNvSpPr/>
          <p:nvPr/>
        </p:nvSpPr>
        <p:spPr>
          <a:xfrm>
            <a:off x="3232581" y="393484"/>
            <a:ext cx="222568" cy="473811"/>
          </a:xfrm>
          <a:custGeom>
            <a:avLst/>
            <a:gdLst/>
            <a:ahLst/>
            <a:cxnLst/>
            <a:rect l="0" t="0" r="0" b="0"/>
            <a:pathLst>
              <a:path w="222568" h="473811">
                <a:moveTo>
                  <a:pt x="0" y="473811"/>
                </a:moveTo>
                <a:lnTo>
                  <a:pt x="0" y="0"/>
                </a:lnTo>
                <a:lnTo>
                  <a:pt x="89497" y="0"/>
                </a:lnTo>
                <a:cubicBezTo>
                  <a:pt x="179654" y="0"/>
                  <a:pt x="222568" y="17526"/>
                  <a:pt x="222568" y="117055"/>
                </a:cubicBezTo>
                <a:lnTo>
                  <a:pt x="222568" y="177939"/>
                </a:lnTo>
                <a:cubicBezTo>
                  <a:pt x="222568" y="282854"/>
                  <a:pt x="179273" y="302056"/>
                  <a:pt x="93980" y="302056"/>
                </a:cubicBezTo>
                <a:lnTo>
                  <a:pt x="75806" y="302056"/>
                </a:lnTo>
                <a:lnTo>
                  <a:pt x="75806" y="473811"/>
                </a:lnTo>
                <a:close/>
                <a:moveTo>
                  <a:pt x="1616647" y="5323039"/>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59" name="Picture 1559"/>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3213696" y="374612"/>
            <a:ext cx="260324" cy="511555"/>
          </a:xfrm>
          <a:prstGeom prst="rect">
            <a:avLst/>
          </a:prstGeom>
          <a:noFill/>
        </p:spPr>
      </p:pic>
      <p:sp>
        <p:nvSpPr>
          <p:cNvPr id="1560" name="Freeform 1560"/>
          <p:cNvSpPr/>
          <p:nvPr/>
        </p:nvSpPr>
        <p:spPr>
          <a:xfrm>
            <a:off x="3497173" y="393484"/>
            <a:ext cx="260884" cy="473811"/>
          </a:xfrm>
          <a:custGeom>
            <a:avLst/>
            <a:gdLst/>
            <a:ahLst/>
            <a:cxnLst/>
            <a:rect l="0" t="0" r="0" b="0"/>
            <a:pathLst>
              <a:path w="260884" h="473811">
                <a:moveTo>
                  <a:pt x="179565" y="473811"/>
                </a:moveTo>
                <a:lnTo>
                  <a:pt x="162916" y="365506"/>
                </a:lnTo>
                <a:lnTo>
                  <a:pt x="94069" y="365506"/>
                </a:lnTo>
                <a:lnTo>
                  <a:pt x="78054" y="473811"/>
                </a:lnTo>
                <a:lnTo>
                  <a:pt x="0" y="473811"/>
                </a:lnTo>
                <a:lnTo>
                  <a:pt x="82271" y="0"/>
                </a:lnTo>
                <a:lnTo>
                  <a:pt x="172708" y="0"/>
                </a:lnTo>
                <a:lnTo>
                  <a:pt x="260884" y="473811"/>
                </a:lnTo>
                <a:close/>
                <a:moveTo>
                  <a:pt x="1352055" y="5323039"/>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61" name="Picture 1561"/>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3477120" y="374612"/>
            <a:ext cx="301066" cy="511555"/>
          </a:xfrm>
          <a:prstGeom prst="rect">
            <a:avLst/>
          </a:prstGeom>
          <a:noFill/>
        </p:spPr>
      </p:pic>
      <p:sp>
        <p:nvSpPr>
          <p:cNvPr id="1562" name="Freeform 1562"/>
          <p:cNvSpPr/>
          <p:nvPr/>
        </p:nvSpPr>
        <p:spPr>
          <a:xfrm>
            <a:off x="3826725" y="384518"/>
            <a:ext cx="215570" cy="491108"/>
          </a:xfrm>
          <a:custGeom>
            <a:avLst/>
            <a:gdLst/>
            <a:ahLst/>
            <a:cxnLst/>
            <a:rect l="0" t="0" r="0" b="0"/>
            <a:pathLst>
              <a:path w="215570" h="491108">
                <a:moveTo>
                  <a:pt x="113843" y="491108"/>
                </a:moveTo>
                <a:cubicBezTo>
                  <a:pt x="19355" y="491108"/>
                  <a:pt x="0" y="432269"/>
                  <a:pt x="0" y="343928"/>
                </a:cubicBezTo>
                <a:lnTo>
                  <a:pt x="0" y="147167"/>
                </a:lnTo>
                <a:cubicBezTo>
                  <a:pt x="0" y="70738"/>
                  <a:pt x="13564" y="0"/>
                  <a:pt x="111926" y="0"/>
                </a:cubicBezTo>
                <a:cubicBezTo>
                  <a:pt x="144501" y="0"/>
                  <a:pt x="168567" y="7315"/>
                  <a:pt x="187668" y="23025"/>
                </a:cubicBezTo>
                <a:lnTo>
                  <a:pt x="214160" y="44818"/>
                </a:lnTo>
                <a:lnTo>
                  <a:pt x="163678" y="94526"/>
                </a:lnTo>
                <a:lnTo>
                  <a:pt x="142761" y="80479"/>
                </a:lnTo>
                <a:cubicBezTo>
                  <a:pt x="134963" y="75247"/>
                  <a:pt x="126099" y="72592"/>
                  <a:pt x="116421" y="72592"/>
                </a:cubicBezTo>
                <a:cubicBezTo>
                  <a:pt x="92571" y="72592"/>
                  <a:pt x="79655" y="82334"/>
                  <a:pt x="79655" y="133705"/>
                </a:cubicBezTo>
                <a:lnTo>
                  <a:pt x="79655" y="355460"/>
                </a:lnTo>
                <a:cubicBezTo>
                  <a:pt x="79655" y="406844"/>
                  <a:pt x="92114" y="416585"/>
                  <a:pt x="115126" y="416585"/>
                </a:cubicBezTo>
                <a:cubicBezTo>
                  <a:pt x="126873" y="416585"/>
                  <a:pt x="137059" y="413816"/>
                  <a:pt x="146266" y="408139"/>
                </a:cubicBezTo>
                <a:lnTo>
                  <a:pt x="169558" y="393763"/>
                </a:lnTo>
                <a:lnTo>
                  <a:pt x="215570" y="451434"/>
                </a:lnTo>
                <a:lnTo>
                  <a:pt x="187694" y="470115"/>
                </a:lnTo>
                <a:cubicBezTo>
                  <a:pt x="173394" y="479691"/>
                  <a:pt x="148997" y="491108"/>
                  <a:pt x="113843" y="491108"/>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63" name="Picture 1563"/>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3807853" y="365645"/>
            <a:ext cx="256146" cy="528853"/>
          </a:xfrm>
          <a:prstGeom prst="rect">
            <a:avLst/>
          </a:prstGeom>
          <a:noFill/>
        </p:spPr>
      </p:pic>
      <p:sp>
        <p:nvSpPr>
          <p:cNvPr id="1564" name="Freeform 1564"/>
          <p:cNvSpPr/>
          <p:nvPr/>
        </p:nvSpPr>
        <p:spPr>
          <a:xfrm>
            <a:off x="3851440" y="409219"/>
            <a:ext cx="154800" cy="441693"/>
          </a:xfrm>
          <a:custGeom>
            <a:avLst/>
            <a:gdLst/>
            <a:ahLst/>
            <a:cxnLst/>
            <a:rect l="0" t="0" r="0" b="0"/>
            <a:pathLst>
              <a:path w="154800" h="441693">
                <a:moveTo>
                  <a:pt x="89128" y="441693"/>
                </a:moveTo>
                <a:cubicBezTo>
                  <a:pt x="21653" y="441693"/>
                  <a:pt x="0" y="411937"/>
                  <a:pt x="0" y="319227"/>
                </a:cubicBezTo>
                <a:lnTo>
                  <a:pt x="0" y="122466"/>
                </a:lnTo>
                <a:cubicBezTo>
                  <a:pt x="0" y="30912"/>
                  <a:pt x="21996" y="0"/>
                  <a:pt x="87211" y="0"/>
                </a:cubicBezTo>
                <a:cubicBezTo>
                  <a:pt x="114109" y="0"/>
                  <a:pt x="132626" y="5372"/>
                  <a:pt x="147256" y="17411"/>
                </a:cubicBezTo>
                <a:lnTo>
                  <a:pt x="152552" y="21768"/>
                </a:lnTo>
                <a:lnTo>
                  <a:pt x="135991" y="38075"/>
                </a:lnTo>
                <a:lnTo>
                  <a:pt x="131813" y="35255"/>
                </a:lnTo>
                <a:cubicBezTo>
                  <a:pt x="119875" y="27254"/>
                  <a:pt x="106375" y="23190"/>
                  <a:pt x="91706" y="23190"/>
                </a:cubicBezTo>
                <a:cubicBezTo>
                  <a:pt x="37211" y="23190"/>
                  <a:pt x="30226" y="69050"/>
                  <a:pt x="30226" y="109004"/>
                </a:cubicBezTo>
                <a:lnTo>
                  <a:pt x="30226" y="330759"/>
                </a:lnTo>
                <a:cubicBezTo>
                  <a:pt x="30226" y="370726"/>
                  <a:pt x="37071" y="416585"/>
                  <a:pt x="90411" y="416585"/>
                </a:cubicBezTo>
                <a:cubicBezTo>
                  <a:pt x="106883" y="416585"/>
                  <a:pt x="121310" y="412623"/>
                  <a:pt x="134531" y="404470"/>
                </a:cubicBezTo>
                <a:lnTo>
                  <a:pt x="139191" y="401586"/>
                </a:lnTo>
                <a:lnTo>
                  <a:pt x="154800" y="421145"/>
                </a:lnTo>
                <a:lnTo>
                  <a:pt x="149225" y="424891"/>
                </a:lnTo>
                <a:cubicBezTo>
                  <a:pt x="137769" y="432562"/>
                  <a:pt x="118059" y="441693"/>
                  <a:pt x="89128" y="441693"/>
                </a:cubicBez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65" name="Picture 1565"/>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3832555" y="390347"/>
            <a:ext cx="195389" cy="479450"/>
          </a:xfrm>
          <a:prstGeom prst="rect">
            <a:avLst/>
          </a:prstGeom>
          <a:noFill/>
        </p:spPr>
      </p:pic>
      <p:sp>
        <p:nvSpPr>
          <p:cNvPr id="1566" name="Freeform 1566"/>
          <p:cNvSpPr/>
          <p:nvPr/>
        </p:nvSpPr>
        <p:spPr>
          <a:xfrm>
            <a:off x="4133761" y="393484"/>
            <a:ext cx="196291" cy="473811"/>
          </a:xfrm>
          <a:custGeom>
            <a:avLst/>
            <a:gdLst/>
            <a:ahLst/>
            <a:cxnLst/>
            <a:rect l="0" t="0" r="0" b="0"/>
            <a:pathLst>
              <a:path w="196291" h="473811">
                <a:moveTo>
                  <a:pt x="0" y="473811"/>
                </a:moveTo>
                <a:lnTo>
                  <a:pt x="0" y="0"/>
                </a:lnTo>
                <a:lnTo>
                  <a:pt x="191808" y="0"/>
                </a:lnTo>
                <a:lnTo>
                  <a:pt x="191808" y="77724"/>
                </a:lnTo>
                <a:lnTo>
                  <a:pt x="75806" y="77724"/>
                </a:lnTo>
                <a:lnTo>
                  <a:pt x="75806" y="190995"/>
                </a:lnTo>
                <a:lnTo>
                  <a:pt x="187960" y="190995"/>
                </a:lnTo>
                <a:lnTo>
                  <a:pt x="187960" y="268084"/>
                </a:lnTo>
                <a:lnTo>
                  <a:pt x="75806" y="268084"/>
                </a:lnTo>
                <a:lnTo>
                  <a:pt x="75806" y="395439"/>
                </a:lnTo>
                <a:lnTo>
                  <a:pt x="196291" y="395439"/>
                </a:lnTo>
                <a:lnTo>
                  <a:pt x="196291" y="473811"/>
                </a:lnTo>
                <a:close/>
                <a:moveTo>
                  <a:pt x="715467" y="5323039"/>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67" name="Picture 1567"/>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4114876" y="374612"/>
            <a:ext cx="234060" cy="511555"/>
          </a:xfrm>
          <a:prstGeom prst="rect">
            <a:avLst/>
          </a:prstGeom>
          <a:noFill/>
        </p:spPr>
      </p:pic>
      <p:sp>
        <p:nvSpPr>
          <p:cNvPr id="1568" name="Freeform 1568"/>
          <p:cNvSpPr/>
          <p:nvPr/>
        </p:nvSpPr>
        <p:spPr>
          <a:xfrm>
            <a:off x="4158475" y="418198"/>
            <a:ext cx="146875" cy="424383"/>
          </a:xfrm>
          <a:custGeom>
            <a:avLst/>
            <a:gdLst/>
            <a:ahLst/>
            <a:cxnLst/>
            <a:rect l="0" t="0" r="0" b="0"/>
            <a:pathLst>
              <a:path w="146875" h="424383">
                <a:moveTo>
                  <a:pt x="0" y="424383"/>
                </a:moveTo>
                <a:lnTo>
                  <a:pt x="0" y="0"/>
                </a:lnTo>
                <a:lnTo>
                  <a:pt x="142392" y="0"/>
                </a:lnTo>
                <a:lnTo>
                  <a:pt x="142392" y="28308"/>
                </a:lnTo>
                <a:lnTo>
                  <a:pt x="26390" y="28308"/>
                </a:lnTo>
                <a:lnTo>
                  <a:pt x="26390" y="190982"/>
                </a:lnTo>
                <a:lnTo>
                  <a:pt x="138544" y="190982"/>
                </a:lnTo>
                <a:lnTo>
                  <a:pt x="138544" y="218669"/>
                </a:lnTo>
                <a:lnTo>
                  <a:pt x="26390" y="218669"/>
                </a:lnTo>
                <a:lnTo>
                  <a:pt x="26390" y="395427"/>
                </a:lnTo>
                <a:lnTo>
                  <a:pt x="146875" y="395427"/>
                </a:lnTo>
                <a:lnTo>
                  <a:pt x="146875" y="424383"/>
                </a:lnTo>
                <a:close/>
                <a:moveTo>
                  <a:pt x="715467" y="5298325"/>
                </a:moveTo>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69" name="Picture 1569"/>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4139590" y="399313"/>
            <a:ext cx="184632" cy="462153"/>
          </a:xfrm>
          <a:prstGeom prst="rect">
            <a:avLst/>
          </a:prstGeom>
          <a:noFill/>
        </p:spPr>
      </p:pic>
      <p:sp>
        <p:nvSpPr>
          <p:cNvPr id="1570" name="Freeform 1570"/>
          <p:cNvSpPr/>
          <p:nvPr/>
        </p:nvSpPr>
        <p:spPr>
          <a:xfrm>
            <a:off x="4037380" y="267525"/>
            <a:ext cx="56947" cy="56934"/>
          </a:xfrm>
          <a:custGeom>
            <a:avLst/>
            <a:gdLst/>
            <a:ahLst/>
            <a:cxnLst/>
            <a:rect l="0" t="0" r="0" b="0"/>
            <a:pathLst>
              <a:path w="56947" h="56934">
                <a:moveTo>
                  <a:pt x="28474" y="56934"/>
                </a:moveTo>
                <a:cubicBezTo>
                  <a:pt x="28474" y="42177"/>
                  <a:pt x="14770" y="28461"/>
                  <a:pt x="0" y="28461"/>
                </a:cubicBezTo>
                <a:cubicBezTo>
                  <a:pt x="14770" y="28461"/>
                  <a:pt x="28474" y="14757"/>
                  <a:pt x="28474" y="0"/>
                </a:cubicBezTo>
                <a:cubicBezTo>
                  <a:pt x="28474" y="14757"/>
                  <a:pt x="42177" y="28461"/>
                  <a:pt x="56947" y="28461"/>
                </a:cubicBezTo>
                <a:cubicBezTo>
                  <a:pt x="42177" y="28461"/>
                  <a:pt x="28474" y="42177"/>
                  <a:pt x="28474" y="56934"/>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1" name="Freeform 1571"/>
          <p:cNvSpPr/>
          <p:nvPr/>
        </p:nvSpPr>
        <p:spPr>
          <a:xfrm>
            <a:off x="4515053" y="704011"/>
            <a:ext cx="56947" cy="56934"/>
          </a:xfrm>
          <a:custGeom>
            <a:avLst/>
            <a:gdLst/>
            <a:ahLst/>
            <a:cxnLst/>
            <a:rect l="0" t="0" r="0" b="0"/>
            <a:pathLst>
              <a:path w="56947" h="56934">
                <a:moveTo>
                  <a:pt x="28473" y="56934"/>
                </a:moveTo>
                <a:cubicBezTo>
                  <a:pt x="28473" y="42177"/>
                  <a:pt x="14770" y="28474"/>
                  <a:pt x="0" y="28474"/>
                </a:cubicBezTo>
                <a:cubicBezTo>
                  <a:pt x="14770" y="28474"/>
                  <a:pt x="28473" y="14758"/>
                  <a:pt x="28473" y="0"/>
                </a:cubicBezTo>
                <a:cubicBezTo>
                  <a:pt x="28473" y="14758"/>
                  <a:pt x="42176" y="28474"/>
                  <a:pt x="56947" y="28474"/>
                </a:cubicBezTo>
                <a:cubicBezTo>
                  <a:pt x="42176" y="28474"/>
                  <a:pt x="28473" y="42177"/>
                  <a:pt x="28473" y="56934"/>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2" name="Freeform 1572"/>
          <p:cNvSpPr/>
          <p:nvPr/>
        </p:nvSpPr>
        <p:spPr>
          <a:xfrm>
            <a:off x="3353815" y="951090"/>
            <a:ext cx="56934" cy="56934"/>
          </a:xfrm>
          <a:custGeom>
            <a:avLst/>
            <a:gdLst/>
            <a:ahLst/>
            <a:cxnLst/>
            <a:rect l="0" t="0" r="0" b="0"/>
            <a:pathLst>
              <a:path w="56934" h="56934">
                <a:moveTo>
                  <a:pt x="28474" y="56934"/>
                </a:moveTo>
                <a:cubicBezTo>
                  <a:pt x="28474" y="42176"/>
                  <a:pt x="14771" y="28461"/>
                  <a:pt x="0" y="28461"/>
                </a:cubicBezTo>
                <a:cubicBezTo>
                  <a:pt x="14771" y="28461"/>
                  <a:pt x="28474" y="14757"/>
                  <a:pt x="28474" y="0"/>
                </a:cubicBezTo>
                <a:cubicBezTo>
                  <a:pt x="28474" y="14757"/>
                  <a:pt x="42177" y="28461"/>
                  <a:pt x="56934" y="28461"/>
                </a:cubicBezTo>
                <a:cubicBezTo>
                  <a:pt x="42177" y="28461"/>
                  <a:pt x="28474" y="42176"/>
                  <a:pt x="28474" y="56934"/>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3" name="Freeform 1573"/>
          <p:cNvSpPr/>
          <p:nvPr/>
        </p:nvSpPr>
        <p:spPr>
          <a:xfrm>
            <a:off x="2825940" y="360578"/>
            <a:ext cx="56934" cy="56934"/>
          </a:xfrm>
          <a:custGeom>
            <a:avLst/>
            <a:gdLst/>
            <a:ahLst/>
            <a:cxnLst/>
            <a:rect l="0" t="0" r="0" b="0"/>
            <a:pathLst>
              <a:path w="56934" h="56934">
                <a:moveTo>
                  <a:pt x="28473" y="56934"/>
                </a:moveTo>
                <a:cubicBezTo>
                  <a:pt x="28473" y="42176"/>
                  <a:pt x="14757" y="28461"/>
                  <a:pt x="0" y="28461"/>
                </a:cubicBezTo>
                <a:cubicBezTo>
                  <a:pt x="14757" y="28461"/>
                  <a:pt x="28473" y="14757"/>
                  <a:pt x="28473" y="0"/>
                </a:cubicBezTo>
                <a:cubicBezTo>
                  <a:pt x="28473" y="14757"/>
                  <a:pt x="42177" y="28461"/>
                  <a:pt x="56934" y="28461"/>
                </a:cubicBezTo>
                <a:cubicBezTo>
                  <a:pt x="42177" y="28461"/>
                  <a:pt x="28473" y="42176"/>
                  <a:pt x="28473" y="56934"/>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4" name="Freeform 1574"/>
          <p:cNvSpPr/>
          <p:nvPr/>
        </p:nvSpPr>
        <p:spPr>
          <a:xfrm>
            <a:off x="3087979" y="226809"/>
            <a:ext cx="17463" cy="17462"/>
          </a:xfrm>
          <a:custGeom>
            <a:avLst/>
            <a:gdLst/>
            <a:ahLst/>
            <a:cxnLst/>
            <a:rect l="0" t="0" r="0" b="0"/>
            <a:pathLst>
              <a:path w="17463" h="17462">
                <a:moveTo>
                  <a:pt x="8725" y="0"/>
                </a:moveTo>
                <a:lnTo>
                  <a:pt x="17463" y="8737"/>
                </a:lnTo>
                <a:lnTo>
                  <a:pt x="8725" y="17462"/>
                </a:lnTo>
                <a:lnTo>
                  <a:pt x="0" y="8737"/>
                </a:lnTo>
                <a:close/>
                <a:moveTo>
                  <a:pt x="2401735" y="5489714"/>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5" name="Freeform 1575"/>
          <p:cNvSpPr/>
          <p:nvPr/>
        </p:nvSpPr>
        <p:spPr>
          <a:xfrm>
            <a:off x="2580665" y="571004"/>
            <a:ext cx="17462" cy="17476"/>
          </a:xfrm>
          <a:custGeom>
            <a:avLst/>
            <a:gdLst/>
            <a:ahLst/>
            <a:cxnLst/>
            <a:rect l="0" t="0" r="0" b="0"/>
            <a:pathLst>
              <a:path w="17462" h="17476">
                <a:moveTo>
                  <a:pt x="8737" y="0"/>
                </a:moveTo>
                <a:lnTo>
                  <a:pt x="17462" y="8738"/>
                </a:lnTo>
                <a:lnTo>
                  <a:pt x="8737" y="17476"/>
                </a:lnTo>
                <a:lnTo>
                  <a:pt x="0" y="8738"/>
                </a:lnTo>
                <a:close/>
                <a:moveTo>
                  <a:pt x="2564854" y="5145519"/>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6" name="Freeform 1576"/>
          <p:cNvSpPr/>
          <p:nvPr/>
        </p:nvSpPr>
        <p:spPr>
          <a:xfrm>
            <a:off x="4438637" y="342112"/>
            <a:ext cx="17475" cy="17463"/>
          </a:xfrm>
          <a:custGeom>
            <a:avLst/>
            <a:gdLst/>
            <a:ahLst/>
            <a:cxnLst/>
            <a:rect l="0" t="0" r="0" b="0"/>
            <a:pathLst>
              <a:path w="17475" h="17463">
                <a:moveTo>
                  <a:pt x="8738" y="0"/>
                </a:moveTo>
                <a:lnTo>
                  <a:pt x="17475" y="8725"/>
                </a:lnTo>
                <a:lnTo>
                  <a:pt x="8738" y="17463"/>
                </a:lnTo>
                <a:lnTo>
                  <a:pt x="0" y="8725"/>
                </a:lnTo>
                <a:close/>
                <a:moveTo>
                  <a:pt x="935774" y="5374411"/>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7" name="Freeform 1577"/>
          <p:cNvSpPr/>
          <p:nvPr/>
        </p:nvSpPr>
        <p:spPr>
          <a:xfrm>
            <a:off x="4323346" y="959789"/>
            <a:ext cx="17463" cy="17475"/>
          </a:xfrm>
          <a:custGeom>
            <a:avLst/>
            <a:gdLst/>
            <a:ahLst/>
            <a:cxnLst/>
            <a:rect l="0" t="0" r="0" b="0"/>
            <a:pathLst>
              <a:path w="17463" h="17475">
                <a:moveTo>
                  <a:pt x="8725" y="0"/>
                </a:moveTo>
                <a:lnTo>
                  <a:pt x="17463" y="8738"/>
                </a:lnTo>
                <a:lnTo>
                  <a:pt x="8725" y="17475"/>
                </a:lnTo>
                <a:lnTo>
                  <a:pt x="0" y="8738"/>
                </a:lnTo>
                <a:close/>
                <a:moveTo>
                  <a:pt x="433388" y="4756734"/>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8" name="Freeform 1578"/>
          <p:cNvSpPr/>
          <p:nvPr/>
        </p:nvSpPr>
        <p:spPr>
          <a:xfrm>
            <a:off x="2915018" y="679780"/>
            <a:ext cx="17475" cy="17462"/>
          </a:xfrm>
          <a:custGeom>
            <a:avLst/>
            <a:gdLst/>
            <a:ahLst/>
            <a:cxnLst/>
            <a:rect l="0" t="0" r="0" b="0"/>
            <a:pathLst>
              <a:path w="17475" h="17462">
                <a:moveTo>
                  <a:pt x="8737" y="0"/>
                </a:moveTo>
                <a:lnTo>
                  <a:pt x="17475" y="8724"/>
                </a:lnTo>
                <a:lnTo>
                  <a:pt x="8737" y="17462"/>
                </a:lnTo>
                <a:lnTo>
                  <a:pt x="0" y="8724"/>
                </a:lnTo>
                <a:close/>
                <a:moveTo>
                  <a:pt x="2121725" y="5036743"/>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79" name="Freeform 1579"/>
          <p:cNvSpPr/>
          <p:nvPr/>
        </p:nvSpPr>
        <p:spPr>
          <a:xfrm>
            <a:off x="2807957" y="943318"/>
            <a:ext cx="17462" cy="17474"/>
          </a:xfrm>
          <a:custGeom>
            <a:avLst/>
            <a:gdLst/>
            <a:ahLst/>
            <a:cxnLst/>
            <a:rect l="0" t="0" r="0" b="0"/>
            <a:pathLst>
              <a:path w="17462" h="17474">
                <a:moveTo>
                  <a:pt x="8737" y="0"/>
                </a:moveTo>
                <a:lnTo>
                  <a:pt x="17462" y="8737"/>
                </a:lnTo>
                <a:lnTo>
                  <a:pt x="8737" y="17474"/>
                </a:lnTo>
                <a:lnTo>
                  <a:pt x="0" y="8737"/>
                </a:lnTo>
                <a:close/>
                <a:moveTo>
                  <a:pt x="1965248" y="4773205"/>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80" name="Freeform 1580"/>
          <p:cNvSpPr/>
          <p:nvPr/>
        </p:nvSpPr>
        <p:spPr>
          <a:xfrm>
            <a:off x="2291397" y="951090"/>
            <a:ext cx="56947" cy="56934"/>
          </a:xfrm>
          <a:custGeom>
            <a:avLst/>
            <a:gdLst/>
            <a:ahLst/>
            <a:cxnLst/>
            <a:rect l="0" t="0" r="0" b="0"/>
            <a:pathLst>
              <a:path w="56947" h="56934">
                <a:moveTo>
                  <a:pt x="28473" y="56934"/>
                </a:moveTo>
                <a:cubicBezTo>
                  <a:pt x="28473" y="42176"/>
                  <a:pt x="14770" y="28461"/>
                  <a:pt x="0" y="28461"/>
                </a:cubicBezTo>
                <a:cubicBezTo>
                  <a:pt x="14770" y="28461"/>
                  <a:pt x="28473" y="14757"/>
                  <a:pt x="28473" y="0"/>
                </a:cubicBezTo>
                <a:cubicBezTo>
                  <a:pt x="28473" y="14757"/>
                  <a:pt x="42177" y="28461"/>
                  <a:pt x="56947" y="28461"/>
                </a:cubicBezTo>
                <a:cubicBezTo>
                  <a:pt x="42177" y="28461"/>
                  <a:pt x="28473" y="42176"/>
                  <a:pt x="28473" y="56934"/>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81" name="Freeform 1581"/>
          <p:cNvSpPr/>
          <p:nvPr/>
        </p:nvSpPr>
        <p:spPr>
          <a:xfrm>
            <a:off x="2304110" y="277786"/>
            <a:ext cx="17462" cy="17463"/>
          </a:xfrm>
          <a:custGeom>
            <a:avLst/>
            <a:gdLst/>
            <a:ahLst/>
            <a:cxnLst/>
            <a:rect l="0" t="0" r="0" b="0"/>
            <a:pathLst>
              <a:path w="17462" h="17463">
                <a:moveTo>
                  <a:pt x="8725" y="0"/>
                </a:moveTo>
                <a:lnTo>
                  <a:pt x="17462" y="8726"/>
                </a:lnTo>
                <a:lnTo>
                  <a:pt x="8725" y="17463"/>
                </a:lnTo>
                <a:lnTo>
                  <a:pt x="0" y="8726"/>
                </a:lnTo>
                <a:close/>
                <a:moveTo>
                  <a:pt x="3134627" y="5438737"/>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82" name="Freeform 1582"/>
          <p:cNvSpPr/>
          <p:nvPr/>
        </p:nvSpPr>
        <p:spPr>
          <a:xfrm>
            <a:off x="852563" y="402678"/>
            <a:ext cx="385178" cy="461442"/>
          </a:xfrm>
          <a:custGeom>
            <a:avLst/>
            <a:gdLst/>
            <a:ahLst/>
            <a:cxnLst/>
            <a:rect l="0" t="0" r="0" b="0"/>
            <a:pathLst>
              <a:path w="385178" h="461442">
                <a:moveTo>
                  <a:pt x="311477" y="461442"/>
                </a:moveTo>
                <a:lnTo>
                  <a:pt x="246743" y="461442"/>
                </a:lnTo>
                <a:lnTo>
                  <a:pt x="192914" y="148044"/>
                </a:lnTo>
                <a:lnTo>
                  <a:pt x="139069" y="461442"/>
                </a:lnTo>
                <a:lnTo>
                  <a:pt x="74986" y="461442"/>
                </a:lnTo>
                <a:lnTo>
                  <a:pt x="0" y="0"/>
                </a:lnTo>
                <a:lnTo>
                  <a:pt x="67936" y="0"/>
                </a:lnTo>
                <a:lnTo>
                  <a:pt x="110227" y="311468"/>
                </a:lnTo>
                <a:lnTo>
                  <a:pt x="164073" y="0"/>
                </a:lnTo>
                <a:lnTo>
                  <a:pt x="223675" y="0"/>
                </a:lnTo>
                <a:lnTo>
                  <a:pt x="277504" y="311468"/>
                </a:lnTo>
                <a:lnTo>
                  <a:pt x="319812" y="0"/>
                </a:lnTo>
                <a:lnTo>
                  <a:pt x="385178" y="0"/>
                </a:lnTo>
                <a:close/>
                <a:moveTo>
                  <a:pt x="3999840" y="5313845"/>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83" name="Freeform 1583"/>
          <p:cNvSpPr/>
          <p:nvPr/>
        </p:nvSpPr>
        <p:spPr>
          <a:xfrm>
            <a:off x="1567129" y="402678"/>
            <a:ext cx="173037" cy="461442"/>
          </a:xfrm>
          <a:custGeom>
            <a:avLst/>
            <a:gdLst/>
            <a:ahLst/>
            <a:cxnLst/>
            <a:rect l="0" t="0" r="0" b="0"/>
            <a:pathLst>
              <a:path w="173037" h="461442">
                <a:moveTo>
                  <a:pt x="0" y="461442"/>
                </a:moveTo>
                <a:lnTo>
                  <a:pt x="0" y="0"/>
                </a:lnTo>
                <a:lnTo>
                  <a:pt x="63436" y="0"/>
                </a:lnTo>
                <a:lnTo>
                  <a:pt x="63436" y="395427"/>
                </a:lnTo>
                <a:lnTo>
                  <a:pt x="173037" y="395427"/>
                </a:lnTo>
                <a:lnTo>
                  <a:pt x="173037" y="461442"/>
                </a:lnTo>
                <a:close/>
                <a:moveTo>
                  <a:pt x="3285274" y="5313845"/>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84" name="Picture 1584"/>
          <p:cNvPicPr>
            <a:picLocks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a:xfrm>
            <a:off x="1787042" y="389966"/>
            <a:ext cx="246898" cy="842766"/>
          </a:xfrm>
          <a:prstGeom prst="rect">
            <a:avLst/>
          </a:prstGeom>
          <a:noFill/>
        </p:spPr>
      </p:pic>
      <p:sp>
        <p:nvSpPr>
          <p:cNvPr id="1585" name="Freeform 1585"/>
          <p:cNvSpPr/>
          <p:nvPr/>
        </p:nvSpPr>
        <p:spPr>
          <a:xfrm>
            <a:off x="2070201" y="402666"/>
            <a:ext cx="215341" cy="468515"/>
          </a:xfrm>
          <a:custGeom>
            <a:avLst/>
            <a:gdLst/>
            <a:ahLst/>
            <a:cxnLst/>
            <a:rect l="0" t="0" r="0" b="0"/>
            <a:pathLst>
              <a:path w="215341" h="468515">
                <a:moveTo>
                  <a:pt x="215341" y="314693"/>
                </a:moveTo>
                <a:cubicBezTo>
                  <a:pt x="215341" y="381343"/>
                  <a:pt x="215341" y="468515"/>
                  <a:pt x="107023" y="468515"/>
                </a:cubicBezTo>
                <a:cubicBezTo>
                  <a:pt x="0" y="468515"/>
                  <a:pt x="0" y="383908"/>
                  <a:pt x="0" y="315976"/>
                </a:cubicBezTo>
                <a:lnTo>
                  <a:pt x="0" y="0"/>
                </a:lnTo>
                <a:lnTo>
                  <a:pt x="67285" y="0"/>
                </a:lnTo>
                <a:lnTo>
                  <a:pt x="67285" y="321106"/>
                </a:lnTo>
                <a:cubicBezTo>
                  <a:pt x="67285" y="369163"/>
                  <a:pt x="67285" y="406984"/>
                  <a:pt x="108306" y="406984"/>
                </a:cubicBezTo>
                <a:cubicBezTo>
                  <a:pt x="148044" y="406984"/>
                  <a:pt x="148044" y="369811"/>
                  <a:pt x="148044" y="321106"/>
                </a:cubicBezTo>
                <a:lnTo>
                  <a:pt x="148044" y="0"/>
                </a:lnTo>
                <a:lnTo>
                  <a:pt x="215341" y="0"/>
                </a:lnTo>
                <a:close/>
                <a:moveTo>
                  <a:pt x="2928963" y="5313857"/>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86" name="Freeform 1586"/>
          <p:cNvSpPr/>
          <p:nvPr/>
        </p:nvSpPr>
        <p:spPr>
          <a:xfrm>
            <a:off x="2334412" y="395630"/>
            <a:ext cx="206375" cy="475551"/>
          </a:xfrm>
          <a:custGeom>
            <a:avLst/>
            <a:gdLst/>
            <a:ahLst/>
            <a:cxnLst/>
            <a:rect l="0" t="0" r="0" b="0"/>
            <a:pathLst>
              <a:path w="206375" h="475551">
                <a:moveTo>
                  <a:pt x="91643" y="475551"/>
                </a:moveTo>
                <a:cubicBezTo>
                  <a:pt x="37173" y="475551"/>
                  <a:pt x="10249" y="448627"/>
                  <a:pt x="0" y="433248"/>
                </a:cubicBezTo>
                <a:lnTo>
                  <a:pt x="41656" y="387743"/>
                </a:lnTo>
                <a:cubicBezTo>
                  <a:pt x="51283" y="398005"/>
                  <a:pt x="68580" y="412102"/>
                  <a:pt x="89725" y="412102"/>
                </a:cubicBezTo>
                <a:cubicBezTo>
                  <a:pt x="116014" y="412102"/>
                  <a:pt x="136512" y="397358"/>
                  <a:pt x="136512" y="361455"/>
                </a:cubicBezTo>
                <a:cubicBezTo>
                  <a:pt x="136512" y="284556"/>
                  <a:pt x="12814" y="242900"/>
                  <a:pt x="12814" y="119850"/>
                </a:cubicBezTo>
                <a:cubicBezTo>
                  <a:pt x="12814" y="21781"/>
                  <a:pt x="74346" y="0"/>
                  <a:pt x="119215" y="0"/>
                </a:cubicBezTo>
                <a:cubicBezTo>
                  <a:pt x="158940" y="0"/>
                  <a:pt x="187782" y="15380"/>
                  <a:pt x="206375" y="41008"/>
                </a:cubicBezTo>
                <a:lnTo>
                  <a:pt x="166637" y="84582"/>
                </a:lnTo>
                <a:cubicBezTo>
                  <a:pt x="155092" y="70485"/>
                  <a:pt x="142278" y="60871"/>
                  <a:pt x="123698" y="60871"/>
                </a:cubicBezTo>
                <a:cubicBezTo>
                  <a:pt x="93573" y="60871"/>
                  <a:pt x="78829" y="79464"/>
                  <a:pt x="78829" y="117272"/>
                </a:cubicBezTo>
                <a:cubicBezTo>
                  <a:pt x="78829" y="190983"/>
                  <a:pt x="205092" y="249301"/>
                  <a:pt x="205092" y="349288"/>
                </a:cubicBezTo>
                <a:cubicBezTo>
                  <a:pt x="205092" y="428117"/>
                  <a:pt x="162789" y="475551"/>
                  <a:pt x="91643" y="475551"/>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587" name="Picture 1587"/>
          <p:cNvPicPr>
            <a:picLocks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a:xfrm>
            <a:off x="1787042" y="389978"/>
            <a:ext cx="246898" cy="842746"/>
          </a:xfrm>
          <a:prstGeom prst="rect">
            <a:avLst/>
          </a:prstGeom>
          <a:noFill/>
        </p:spPr>
      </p:pic>
      <p:pic>
        <p:nvPicPr>
          <p:cNvPr id="1588" name="Picture 1588"/>
          <p:cNvPicPr>
            <a:picLocks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a:xfrm>
            <a:off x="1238123" y="389966"/>
            <a:ext cx="278916" cy="839927"/>
          </a:xfrm>
          <a:prstGeom prst="rect">
            <a:avLst/>
          </a:prstGeom>
          <a:noFill/>
        </p:spPr>
      </p:pic>
      <p:pic>
        <p:nvPicPr>
          <p:cNvPr id="1589" name="Picture 1589"/>
          <p:cNvPicPr>
            <a:picLocks noChangeArrowheads="1"/>
          </p:cNvPicPr>
          <p:nvPr/>
        </p:nvPicPr>
        <p:blipFill>
          <a:blip r:embed="rId15" cstate="screen">
            <a:extLst>
              <a:ext uri="{28A0092B-C50C-407E-A947-70E740481C1C}">
                <a14:useLocalDpi xmlns:a14="http://schemas.microsoft.com/office/drawing/2010/main" xmlns="" val="0"/>
              </a:ext>
            </a:extLst>
          </a:blip>
          <a:srcRect/>
          <a:stretch>
            <a:fillRect/>
          </a:stretch>
        </p:blipFill>
        <p:spPr>
          <a:xfrm>
            <a:off x="6702145" y="4268000"/>
            <a:ext cx="914615" cy="884379"/>
          </a:xfrm>
          <a:prstGeom prst="rect">
            <a:avLst/>
          </a:prstGeom>
          <a:noFill/>
        </p:spPr>
      </p:pic>
      <p:sp>
        <p:nvSpPr>
          <p:cNvPr id="1590" name="Freeform 1590"/>
          <p:cNvSpPr/>
          <p:nvPr/>
        </p:nvSpPr>
        <p:spPr>
          <a:xfrm>
            <a:off x="6970433" y="4993519"/>
            <a:ext cx="189078" cy="68534"/>
          </a:xfrm>
          <a:custGeom>
            <a:avLst/>
            <a:gdLst/>
            <a:ahLst/>
            <a:cxnLst/>
            <a:rect l="0" t="0" r="0" b="0"/>
            <a:pathLst>
              <a:path w="189078" h="68534">
                <a:moveTo>
                  <a:pt x="189078" y="68534"/>
                </a:moveTo>
                <a:cubicBezTo>
                  <a:pt x="122135" y="68534"/>
                  <a:pt x="56794" y="50862"/>
                  <a:pt x="0" y="17461"/>
                </a:cubicBezTo>
                <a:lnTo>
                  <a:pt x="10998" y="0"/>
                </a:lnTo>
                <a:cubicBezTo>
                  <a:pt x="64503" y="31459"/>
                  <a:pt x="126047" y="48008"/>
                  <a:pt x="189078" y="48008"/>
                </a:cubicBezTo>
                <a:close/>
                <a:moveTo>
                  <a:pt x="-6315963" y="723004"/>
                </a:move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591" name="Freeform 1591"/>
          <p:cNvSpPr/>
          <p:nvPr/>
        </p:nvSpPr>
        <p:spPr>
          <a:xfrm>
            <a:off x="6898626" y="4941636"/>
            <a:ext cx="46419" cy="43202"/>
          </a:xfrm>
          <a:custGeom>
            <a:avLst/>
            <a:gdLst/>
            <a:ahLst/>
            <a:cxnLst/>
            <a:rect l="0" t="0" r="0" b="0"/>
            <a:pathLst>
              <a:path w="46419" h="43202">
                <a:moveTo>
                  <a:pt x="33097" y="43202"/>
                </a:moveTo>
                <a:cubicBezTo>
                  <a:pt x="21146" y="33905"/>
                  <a:pt x="10046" y="24208"/>
                  <a:pt x="0" y="14198"/>
                </a:cubicBezTo>
                <a:lnTo>
                  <a:pt x="15228" y="0"/>
                </a:lnTo>
                <a:cubicBezTo>
                  <a:pt x="24639" y="9392"/>
                  <a:pt x="35218" y="18585"/>
                  <a:pt x="46419" y="27368"/>
                </a:cubicBezTo>
                <a:close/>
                <a:moveTo>
                  <a:pt x="-6166941" y="774887"/>
                </a:move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pic>
        <p:nvPicPr>
          <p:cNvPr id="1592" name="Picture 1592"/>
          <p:cNvPicPr>
            <a:picLocks noChangeArrowheads="1"/>
          </p:cNvPicPr>
          <p:nvPr/>
        </p:nvPicPr>
        <p:blipFill>
          <a:blip r:embed="rId16" cstate="screen">
            <a:extLst>
              <a:ext uri="{28A0092B-C50C-407E-A947-70E740481C1C}">
                <a14:useLocalDpi xmlns:a14="http://schemas.microsoft.com/office/drawing/2010/main" xmlns="" val="0"/>
              </a:ext>
            </a:extLst>
          </a:blip>
          <a:srcRect/>
          <a:stretch>
            <a:fillRect/>
          </a:stretch>
        </p:blipFill>
        <p:spPr>
          <a:xfrm>
            <a:off x="6942325" y="4546227"/>
            <a:ext cx="508665" cy="520049"/>
          </a:xfrm>
          <a:prstGeom prst="rect">
            <a:avLst/>
          </a:prstGeom>
          <a:noFill/>
        </p:spPr>
      </p:pic>
      <p:sp>
        <p:nvSpPr>
          <p:cNvPr id="1593" name="Freeform 1593"/>
          <p:cNvSpPr/>
          <p:nvPr/>
        </p:nvSpPr>
        <p:spPr>
          <a:xfrm>
            <a:off x="6721716" y="4637775"/>
            <a:ext cx="159042" cy="349207"/>
          </a:xfrm>
          <a:custGeom>
            <a:avLst/>
            <a:gdLst/>
            <a:ahLst/>
            <a:cxnLst/>
            <a:rect l="0" t="0" r="0" b="0"/>
            <a:pathLst>
              <a:path w="159042" h="349207">
                <a:moveTo>
                  <a:pt x="117906" y="349207"/>
                </a:moveTo>
                <a:lnTo>
                  <a:pt x="98450" y="341243"/>
                </a:lnTo>
                <a:lnTo>
                  <a:pt x="109550" y="316016"/>
                </a:lnTo>
                <a:lnTo>
                  <a:pt x="122136" y="254113"/>
                </a:lnTo>
                <a:lnTo>
                  <a:pt x="135560" y="198456"/>
                </a:lnTo>
                <a:lnTo>
                  <a:pt x="91364" y="161476"/>
                </a:lnTo>
                <a:lnTo>
                  <a:pt x="53924" y="105104"/>
                </a:lnTo>
                <a:lnTo>
                  <a:pt x="0" y="9801"/>
                </a:lnTo>
                <a:lnTo>
                  <a:pt x="18605" y="0"/>
                </a:lnTo>
                <a:lnTo>
                  <a:pt x="72326" y="94989"/>
                </a:lnTo>
                <a:lnTo>
                  <a:pt x="107429" y="148002"/>
                </a:lnTo>
                <a:lnTo>
                  <a:pt x="159042" y="191100"/>
                </a:lnTo>
                <a:lnTo>
                  <a:pt x="142747" y="258616"/>
                </a:lnTo>
                <a:lnTo>
                  <a:pt x="129858" y="322145"/>
                </a:lnTo>
                <a:close/>
                <a:moveTo>
                  <a:pt x="-5992175" y="1078748"/>
                </a:move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pic>
        <p:nvPicPr>
          <p:cNvPr id="1594" name="Picture 1594"/>
          <p:cNvPicPr>
            <a:picLocks noChangeArrowheads="1"/>
          </p:cNvPicPr>
          <p:nvPr/>
        </p:nvPicPr>
        <p:blipFill>
          <a:blip r:embed="rId17" cstate="screen">
            <a:extLst>
              <a:ext uri="{28A0092B-C50C-407E-A947-70E740481C1C}">
                <a14:useLocalDpi xmlns:a14="http://schemas.microsoft.com/office/drawing/2010/main" xmlns="" val="0"/>
              </a:ext>
            </a:extLst>
          </a:blip>
          <a:srcRect/>
          <a:stretch>
            <a:fillRect/>
          </a:stretch>
        </p:blipFill>
        <p:spPr>
          <a:xfrm>
            <a:off x="6765145" y="4274962"/>
            <a:ext cx="816754" cy="463661"/>
          </a:xfrm>
          <a:prstGeom prst="rect">
            <a:avLst/>
          </a:prstGeom>
          <a:noFill/>
        </p:spPr>
      </p:pic>
      <p:sp>
        <p:nvSpPr>
          <p:cNvPr id="1595" name="Freeform 1595"/>
          <p:cNvSpPr/>
          <p:nvPr/>
        </p:nvSpPr>
        <p:spPr>
          <a:xfrm>
            <a:off x="7586433" y="4991571"/>
            <a:ext cx="220422" cy="141937"/>
          </a:xfrm>
          <a:custGeom>
            <a:avLst/>
            <a:gdLst/>
            <a:ahLst/>
            <a:cxnLst/>
            <a:rect l="0" t="0" r="0" b="0"/>
            <a:pathLst>
              <a:path w="220422" h="141937">
                <a:moveTo>
                  <a:pt x="0" y="70969"/>
                </a:moveTo>
                <a:lnTo>
                  <a:pt x="73483" y="141937"/>
                </a:lnTo>
                <a:lnTo>
                  <a:pt x="220422" y="0"/>
                </a:lnTo>
              </a:path>
            </a:pathLst>
          </a:custGeom>
          <a:noFill/>
          <a:ln w="21717" cap="rnd"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1596" name="Picture 1596"/>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6094666" y="3898455"/>
            <a:ext cx="25400" cy="25400"/>
          </a:xfrm>
          <a:prstGeom prst="rect">
            <a:avLst/>
          </a:prstGeom>
          <a:noFill/>
        </p:spPr>
      </p:pic>
      <p:pic>
        <p:nvPicPr>
          <p:cNvPr id="1597" name="Picture 1597"/>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6094666" y="3898455"/>
            <a:ext cx="25400" cy="25400"/>
          </a:xfrm>
          <a:prstGeom prst="rect">
            <a:avLst/>
          </a:prstGeom>
          <a:noFill/>
        </p:spPr>
      </p:pic>
      <p:pic>
        <p:nvPicPr>
          <p:cNvPr id="1598" name="Picture 1598"/>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6420891" y="2444861"/>
            <a:ext cx="25400" cy="25400"/>
          </a:xfrm>
          <a:prstGeom prst="rect">
            <a:avLst/>
          </a:prstGeom>
          <a:noFill/>
        </p:spPr>
      </p:pic>
      <p:pic>
        <p:nvPicPr>
          <p:cNvPr id="1599" name="Picture 1599"/>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6420891" y="2581440"/>
            <a:ext cx="25400" cy="25400"/>
          </a:xfrm>
          <a:prstGeom prst="rect">
            <a:avLst/>
          </a:prstGeom>
          <a:noFill/>
        </p:spPr>
      </p:pic>
      <p:sp>
        <p:nvSpPr>
          <p:cNvPr id="1600" name="Freeform 1600"/>
          <p:cNvSpPr/>
          <p:nvPr/>
        </p:nvSpPr>
        <p:spPr>
          <a:xfrm>
            <a:off x="6577063" y="2582354"/>
            <a:ext cx="130289" cy="130302"/>
          </a:xfrm>
          <a:custGeom>
            <a:avLst/>
            <a:gdLst/>
            <a:ahLst/>
            <a:cxnLst/>
            <a:rect l="0" t="0" r="0" b="0"/>
            <a:pathLst>
              <a:path w="130289" h="130302">
                <a:moveTo>
                  <a:pt x="130289" y="65151"/>
                </a:moveTo>
                <a:cubicBezTo>
                  <a:pt x="130289" y="101130"/>
                  <a:pt x="101130" y="130302"/>
                  <a:pt x="65150" y="130302"/>
                </a:cubicBezTo>
                <a:cubicBezTo>
                  <a:pt x="29172" y="130302"/>
                  <a:pt x="0" y="101130"/>
                  <a:pt x="0" y="65151"/>
                </a:cubicBezTo>
                <a:cubicBezTo>
                  <a:pt x="0" y="29172"/>
                  <a:pt x="29172" y="0"/>
                  <a:pt x="65150" y="0"/>
                </a:cubicBezTo>
                <a:cubicBezTo>
                  <a:pt x="101130" y="0"/>
                  <a:pt x="130289" y="29172"/>
                  <a:pt x="130289" y="65151"/>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01" name="Freeform 1601"/>
          <p:cNvSpPr/>
          <p:nvPr/>
        </p:nvSpPr>
        <p:spPr>
          <a:xfrm>
            <a:off x="6577063" y="2582354"/>
            <a:ext cx="130289" cy="130302"/>
          </a:xfrm>
          <a:custGeom>
            <a:avLst/>
            <a:gdLst/>
            <a:ahLst/>
            <a:cxnLst/>
            <a:rect l="0" t="0" r="0" b="0"/>
            <a:pathLst>
              <a:path w="130289" h="130302">
                <a:moveTo>
                  <a:pt x="130289" y="65151"/>
                </a:moveTo>
                <a:cubicBezTo>
                  <a:pt x="130289" y="29197"/>
                  <a:pt x="101105" y="0"/>
                  <a:pt x="65150" y="0"/>
                </a:cubicBezTo>
                <a:cubicBezTo>
                  <a:pt x="29197" y="0"/>
                  <a:pt x="0" y="29197"/>
                  <a:pt x="0" y="65151"/>
                </a:cubicBezTo>
                <a:cubicBezTo>
                  <a:pt x="0" y="101105"/>
                  <a:pt x="29197" y="130302"/>
                  <a:pt x="65150" y="130302"/>
                </a:cubicBezTo>
                <a:cubicBezTo>
                  <a:pt x="101105" y="130302"/>
                  <a:pt x="130289" y="101105"/>
                  <a:pt x="130289" y="65151"/>
                </a:cubicBezTo>
                <a:close/>
                <a:moveTo>
                  <a:pt x="-3508045" y="313416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02" name="Freeform 1602"/>
          <p:cNvSpPr/>
          <p:nvPr/>
        </p:nvSpPr>
        <p:spPr>
          <a:xfrm>
            <a:off x="6837654" y="2582354"/>
            <a:ext cx="130289" cy="130302"/>
          </a:xfrm>
          <a:custGeom>
            <a:avLst/>
            <a:gdLst/>
            <a:ahLst/>
            <a:cxnLst/>
            <a:rect l="0" t="0" r="0" b="0"/>
            <a:pathLst>
              <a:path w="130289" h="130302">
                <a:moveTo>
                  <a:pt x="130289" y="65151"/>
                </a:moveTo>
                <a:cubicBezTo>
                  <a:pt x="130289" y="101130"/>
                  <a:pt x="101117" y="130302"/>
                  <a:pt x="65138" y="130302"/>
                </a:cubicBezTo>
                <a:cubicBezTo>
                  <a:pt x="29159" y="130302"/>
                  <a:pt x="0" y="101130"/>
                  <a:pt x="0" y="65151"/>
                </a:cubicBezTo>
                <a:cubicBezTo>
                  <a:pt x="0" y="29172"/>
                  <a:pt x="29159" y="0"/>
                  <a:pt x="65138" y="0"/>
                </a:cubicBezTo>
                <a:cubicBezTo>
                  <a:pt x="101117" y="0"/>
                  <a:pt x="130289" y="29172"/>
                  <a:pt x="130289" y="65151"/>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03" name="Freeform 1603"/>
          <p:cNvSpPr/>
          <p:nvPr/>
        </p:nvSpPr>
        <p:spPr>
          <a:xfrm>
            <a:off x="6837654" y="2582354"/>
            <a:ext cx="130289" cy="130302"/>
          </a:xfrm>
          <a:custGeom>
            <a:avLst/>
            <a:gdLst/>
            <a:ahLst/>
            <a:cxnLst/>
            <a:rect l="0" t="0" r="0" b="0"/>
            <a:pathLst>
              <a:path w="130289" h="130302">
                <a:moveTo>
                  <a:pt x="130289" y="65151"/>
                </a:moveTo>
                <a:cubicBezTo>
                  <a:pt x="130289" y="29197"/>
                  <a:pt x="101092" y="0"/>
                  <a:pt x="65138" y="0"/>
                </a:cubicBezTo>
                <a:cubicBezTo>
                  <a:pt x="29184" y="0"/>
                  <a:pt x="0" y="29197"/>
                  <a:pt x="0" y="65151"/>
                </a:cubicBezTo>
                <a:cubicBezTo>
                  <a:pt x="0" y="101105"/>
                  <a:pt x="29184" y="130302"/>
                  <a:pt x="65138" y="130302"/>
                </a:cubicBezTo>
                <a:cubicBezTo>
                  <a:pt x="101092" y="130302"/>
                  <a:pt x="130289" y="101105"/>
                  <a:pt x="130289" y="65151"/>
                </a:cubicBezTo>
                <a:close/>
                <a:moveTo>
                  <a:pt x="-3768636" y="313416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04" name="Freeform 1604"/>
          <p:cNvSpPr/>
          <p:nvPr/>
        </p:nvSpPr>
        <p:spPr>
          <a:xfrm>
            <a:off x="7098233" y="2582354"/>
            <a:ext cx="130289" cy="130302"/>
          </a:xfrm>
          <a:custGeom>
            <a:avLst/>
            <a:gdLst/>
            <a:ahLst/>
            <a:cxnLst/>
            <a:rect l="0" t="0" r="0" b="0"/>
            <a:pathLst>
              <a:path w="130289" h="130302">
                <a:moveTo>
                  <a:pt x="130289" y="65151"/>
                </a:moveTo>
                <a:cubicBezTo>
                  <a:pt x="130289" y="101130"/>
                  <a:pt x="101130" y="130302"/>
                  <a:pt x="65138" y="130302"/>
                </a:cubicBezTo>
                <a:cubicBezTo>
                  <a:pt x="29159" y="130302"/>
                  <a:pt x="0" y="101130"/>
                  <a:pt x="0" y="65151"/>
                </a:cubicBezTo>
                <a:cubicBezTo>
                  <a:pt x="0" y="29172"/>
                  <a:pt x="29159" y="0"/>
                  <a:pt x="65138" y="0"/>
                </a:cubicBezTo>
                <a:cubicBezTo>
                  <a:pt x="101130" y="0"/>
                  <a:pt x="130289" y="29172"/>
                  <a:pt x="130289" y="65151"/>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05" name="Freeform 1605"/>
          <p:cNvSpPr/>
          <p:nvPr/>
        </p:nvSpPr>
        <p:spPr>
          <a:xfrm>
            <a:off x="7098233" y="2582354"/>
            <a:ext cx="130289" cy="130302"/>
          </a:xfrm>
          <a:custGeom>
            <a:avLst/>
            <a:gdLst/>
            <a:ahLst/>
            <a:cxnLst/>
            <a:rect l="0" t="0" r="0" b="0"/>
            <a:pathLst>
              <a:path w="130289" h="130302">
                <a:moveTo>
                  <a:pt x="130289" y="65151"/>
                </a:moveTo>
                <a:cubicBezTo>
                  <a:pt x="130289" y="29197"/>
                  <a:pt x="101091" y="0"/>
                  <a:pt x="65138" y="0"/>
                </a:cubicBezTo>
                <a:cubicBezTo>
                  <a:pt x="29184" y="0"/>
                  <a:pt x="0" y="29197"/>
                  <a:pt x="0" y="65151"/>
                </a:cubicBezTo>
                <a:cubicBezTo>
                  <a:pt x="0" y="101105"/>
                  <a:pt x="29184" y="130302"/>
                  <a:pt x="65138" y="130302"/>
                </a:cubicBezTo>
                <a:cubicBezTo>
                  <a:pt x="101091" y="130302"/>
                  <a:pt x="130289" y="101105"/>
                  <a:pt x="130289" y="65151"/>
                </a:cubicBezTo>
                <a:close/>
                <a:moveTo>
                  <a:pt x="-4029215" y="313416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06" name="Freeform 1606"/>
          <p:cNvSpPr/>
          <p:nvPr/>
        </p:nvSpPr>
        <p:spPr>
          <a:xfrm>
            <a:off x="7358812" y="2582354"/>
            <a:ext cx="130289" cy="130302"/>
          </a:xfrm>
          <a:custGeom>
            <a:avLst/>
            <a:gdLst/>
            <a:ahLst/>
            <a:cxnLst/>
            <a:rect l="0" t="0" r="0" b="0"/>
            <a:pathLst>
              <a:path w="130289" h="130302">
                <a:moveTo>
                  <a:pt x="130289" y="65151"/>
                </a:moveTo>
                <a:cubicBezTo>
                  <a:pt x="130289" y="101130"/>
                  <a:pt x="101129" y="130302"/>
                  <a:pt x="65137" y="130302"/>
                </a:cubicBezTo>
                <a:cubicBezTo>
                  <a:pt x="29158" y="130302"/>
                  <a:pt x="0" y="101130"/>
                  <a:pt x="0" y="65151"/>
                </a:cubicBezTo>
                <a:cubicBezTo>
                  <a:pt x="0" y="29172"/>
                  <a:pt x="29158" y="0"/>
                  <a:pt x="65137" y="0"/>
                </a:cubicBezTo>
                <a:cubicBezTo>
                  <a:pt x="101129" y="0"/>
                  <a:pt x="130289" y="29172"/>
                  <a:pt x="130289" y="65151"/>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07" name="Freeform 1607"/>
          <p:cNvSpPr/>
          <p:nvPr/>
        </p:nvSpPr>
        <p:spPr>
          <a:xfrm>
            <a:off x="7358812" y="2582354"/>
            <a:ext cx="130289" cy="130302"/>
          </a:xfrm>
          <a:custGeom>
            <a:avLst/>
            <a:gdLst/>
            <a:ahLst/>
            <a:cxnLst/>
            <a:rect l="0" t="0" r="0" b="0"/>
            <a:pathLst>
              <a:path w="130289" h="130302">
                <a:moveTo>
                  <a:pt x="130289" y="65151"/>
                </a:moveTo>
                <a:cubicBezTo>
                  <a:pt x="130289" y="29197"/>
                  <a:pt x="101104" y="0"/>
                  <a:pt x="65151" y="0"/>
                </a:cubicBezTo>
                <a:cubicBezTo>
                  <a:pt x="29196" y="0"/>
                  <a:pt x="0" y="29197"/>
                  <a:pt x="0" y="65151"/>
                </a:cubicBezTo>
                <a:cubicBezTo>
                  <a:pt x="0" y="101105"/>
                  <a:pt x="29196" y="130302"/>
                  <a:pt x="65151" y="130302"/>
                </a:cubicBezTo>
                <a:cubicBezTo>
                  <a:pt x="101104" y="130302"/>
                  <a:pt x="130289" y="101105"/>
                  <a:pt x="130289" y="65151"/>
                </a:cubicBezTo>
                <a:close/>
                <a:moveTo>
                  <a:pt x="-4289794" y="313416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08" name="Freeform 1608"/>
          <p:cNvSpPr/>
          <p:nvPr/>
        </p:nvSpPr>
        <p:spPr>
          <a:xfrm>
            <a:off x="7619390" y="2582354"/>
            <a:ext cx="130289" cy="130302"/>
          </a:xfrm>
          <a:custGeom>
            <a:avLst/>
            <a:gdLst/>
            <a:ahLst/>
            <a:cxnLst/>
            <a:rect l="0" t="0" r="0" b="0"/>
            <a:pathLst>
              <a:path w="130289" h="130302">
                <a:moveTo>
                  <a:pt x="130289" y="65151"/>
                </a:moveTo>
                <a:cubicBezTo>
                  <a:pt x="130289" y="101130"/>
                  <a:pt x="101130" y="130302"/>
                  <a:pt x="65138" y="130302"/>
                </a:cubicBezTo>
                <a:cubicBezTo>
                  <a:pt x="29172" y="130302"/>
                  <a:pt x="0" y="101130"/>
                  <a:pt x="0" y="65151"/>
                </a:cubicBezTo>
                <a:cubicBezTo>
                  <a:pt x="0" y="29172"/>
                  <a:pt x="29172" y="0"/>
                  <a:pt x="65138" y="0"/>
                </a:cubicBezTo>
                <a:cubicBezTo>
                  <a:pt x="101130" y="0"/>
                  <a:pt x="130289" y="29172"/>
                  <a:pt x="130289" y="65151"/>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09" name="Freeform 1609"/>
          <p:cNvSpPr/>
          <p:nvPr/>
        </p:nvSpPr>
        <p:spPr>
          <a:xfrm>
            <a:off x="7619390" y="2582354"/>
            <a:ext cx="130289" cy="130302"/>
          </a:xfrm>
          <a:custGeom>
            <a:avLst/>
            <a:gdLst/>
            <a:ahLst/>
            <a:cxnLst/>
            <a:rect l="0" t="0" r="0" b="0"/>
            <a:pathLst>
              <a:path w="130289" h="130302">
                <a:moveTo>
                  <a:pt x="130289" y="65151"/>
                </a:moveTo>
                <a:cubicBezTo>
                  <a:pt x="130289" y="29197"/>
                  <a:pt x="101105" y="0"/>
                  <a:pt x="65151" y="0"/>
                </a:cubicBezTo>
                <a:cubicBezTo>
                  <a:pt x="29197" y="0"/>
                  <a:pt x="0" y="29197"/>
                  <a:pt x="0" y="65151"/>
                </a:cubicBezTo>
                <a:cubicBezTo>
                  <a:pt x="0" y="101105"/>
                  <a:pt x="29197" y="130302"/>
                  <a:pt x="65151" y="130302"/>
                </a:cubicBezTo>
                <a:cubicBezTo>
                  <a:pt x="101105" y="130302"/>
                  <a:pt x="130289" y="101105"/>
                  <a:pt x="130289" y="65151"/>
                </a:cubicBezTo>
                <a:close/>
                <a:moveTo>
                  <a:pt x="-4550372" y="313416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0" name="Freeform 1610"/>
          <p:cNvSpPr/>
          <p:nvPr/>
        </p:nvSpPr>
        <p:spPr>
          <a:xfrm>
            <a:off x="6577063" y="2842945"/>
            <a:ext cx="130289" cy="130290"/>
          </a:xfrm>
          <a:custGeom>
            <a:avLst/>
            <a:gdLst/>
            <a:ahLst/>
            <a:cxnLst/>
            <a:rect l="0" t="0" r="0" b="0"/>
            <a:pathLst>
              <a:path w="130289" h="130290">
                <a:moveTo>
                  <a:pt x="130289" y="65139"/>
                </a:moveTo>
                <a:cubicBezTo>
                  <a:pt x="130289" y="101118"/>
                  <a:pt x="101130" y="130290"/>
                  <a:pt x="65150" y="130290"/>
                </a:cubicBezTo>
                <a:cubicBezTo>
                  <a:pt x="29172" y="130290"/>
                  <a:pt x="0" y="101118"/>
                  <a:pt x="0" y="65139"/>
                </a:cubicBezTo>
                <a:cubicBezTo>
                  <a:pt x="0" y="29172"/>
                  <a:pt x="29172" y="0"/>
                  <a:pt x="65150" y="0"/>
                </a:cubicBezTo>
                <a:cubicBezTo>
                  <a:pt x="101130" y="0"/>
                  <a:pt x="130289" y="29172"/>
                  <a:pt x="130289" y="65139"/>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11" name="Freeform 1611"/>
          <p:cNvSpPr/>
          <p:nvPr/>
        </p:nvSpPr>
        <p:spPr>
          <a:xfrm>
            <a:off x="6577063" y="2842945"/>
            <a:ext cx="130289" cy="130290"/>
          </a:xfrm>
          <a:custGeom>
            <a:avLst/>
            <a:gdLst/>
            <a:ahLst/>
            <a:cxnLst/>
            <a:rect l="0" t="0" r="0" b="0"/>
            <a:pathLst>
              <a:path w="130289" h="130290">
                <a:moveTo>
                  <a:pt x="130289" y="65139"/>
                </a:moveTo>
                <a:cubicBezTo>
                  <a:pt x="130289" y="29185"/>
                  <a:pt x="101105" y="0"/>
                  <a:pt x="65150" y="0"/>
                </a:cubicBezTo>
                <a:cubicBezTo>
                  <a:pt x="29197" y="0"/>
                  <a:pt x="0" y="29185"/>
                  <a:pt x="0" y="65139"/>
                </a:cubicBezTo>
                <a:cubicBezTo>
                  <a:pt x="0" y="101105"/>
                  <a:pt x="29197" y="130290"/>
                  <a:pt x="65150" y="130290"/>
                </a:cubicBezTo>
                <a:cubicBezTo>
                  <a:pt x="101105" y="130290"/>
                  <a:pt x="130289" y="101105"/>
                  <a:pt x="130289" y="65139"/>
                </a:cubicBezTo>
                <a:close/>
                <a:moveTo>
                  <a:pt x="-3768624" y="2873578"/>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2" name="Freeform 1612"/>
          <p:cNvSpPr/>
          <p:nvPr/>
        </p:nvSpPr>
        <p:spPr>
          <a:xfrm>
            <a:off x="6837654" y="2842945"/>
            <a:ext cx="130289" cy="130290"/>
          </a:xfrm>
          <a:custGeom>
            <a:avLst/>
            <a:gdLst/>
            <a:ahLst/>
            <a:cxnLst/>
            <a:rect l="0" t="0" r="0" b="0"/>
            <a:pathLst>
              <a:path w="130289" h="130290">
                <a:moveTo>
                  <a:pt x="130289" y="65139"/>
                </a:moveTo>
                <a:cubicBezTo>
                  <a:pt x="130289" y="101118"/>
                  <a:pt x="101117" y="130290"/>
                  <a:pt x="65138" y="130290"/>
                </a:cubicBezTo>
                <a:cubicBezTo>
                  <a:pt x="29159" y="130290"/>
                  <a:pt x="0" y="101118"/>
                  <a:pt x="0" y="65139"/>
                </a:cubicBezTo>
                <a:cubicBezTo>
                  <a:pt x="0" y="29172"/>
                  <a:pt x="29159" y="0"/>
                  <a:pt x="65138" y="0"/>
                </a:cubicBezTo>
                <a:cubicBezTo>
                  <a:pt x="101117" y="0"/>
                  <a:pt x="130289" y="29172"/>
                  <a:pt x="130289" y="65139"/>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13" name="Freeform 1613"/>
          <p:cNvSpPr/>
          <p:nvPr/>
        </p:nvSpPr>
        <p:spPr>
          <a:xfrm>
            <a:off x="6837654" y="2842945"/>
            <a:ext cx="130289" cy="130290"/>
          </a:xfrm>
          <a:custGeom>
            <a:avLst/>
            <a:gdLst/>
            <a:ahLst/>
            <a:cxnLst/>
            <a:rect l="0" t="0" r="0" b="0"/>
            <a:pathLst>
              <a:path w="130289" h="130290">
                <a:moveTo>
                  <a:pt x="130289" y="65139"/>
                </a:moveTo>
                <a:cubicBezTo>
                  <a:pt x="130289" y="29185"/>
                  <a:pt x="101092" y="0"/>
                  <a:pt x="65138" y="0"/>
                </a:cubicBezTo>
                <a:cubicBezTo>
                  <a:pt x="29184" y="0"/>
                  <a:pt x="0" y="29185"/>
                  <a:pt x="0" y="65139"/>
                </a:cubicBezTo>
                <a:cubicBezTo>
                  <a:pt x="0" y="101105"/>
                  <a:pt x="29184" y="130290"/>
                  <a:pt x="65138" y="130290"/>
                </a:cubicBezTo>
                <a:cubicBezTo>
                  <a:pt x="101092" y="130290"/>
                  <a:pt x="130289" y="101105"/>
                  <a:pt x="130289" y="65139"/>
                </a:cubicBezTo>
                <a:close/>
                <a:moveTo>
                  <a:pt x="-4029215" y="2873578"/>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4" name="Freeform 1614"/>
          <p:cNvSpPr/>
          <p:nvPr/>
        </p:nvSpPr>
        <p:spPr>
          <a:xfrm>
            <a:off x="7098233" y="2842945"/>
            <a:ext cx="130289" cy="130290"/>
          </a:xfrm>
          <a:custGeom>
            <a:avLst/>
            <a:gdLst/>
            <a:ahLst/>
            <a:cxnLst/>
            <a:rect l="0" t="0" r="0" b="0"/>
            <a:pathLst>
              <a:path w="130289" h="130290">
                <a:moveTo>
                  <a:pt x="130289" y="65139"/>
                </a:moveTo>
                <a:cubicBezTo>
                  <a:pt x="130289" y="101118"/>
                  <a:pt x="101130" y="130290"/>
                  <a:pt x="65138" y="130290"/>
                </a:cubicBezTo>
                <a:cubicBezTo>
                  <a:pt x="29159" y="130290"/>
                  <a:pt x="0" y="101118"/>
                  <a:pt x="0" y="65139"/>
                </a:cubicBezTo>
                <a:cubicBezTo>
                  <a:pt x="0" y="29172"/>
                  <a:pt x="29159" y="0"/>
                  <a:pt x="65138" y="0"/>
                </a:cubicBezTo>
                <a:cubicBezTo>
                  <a:pt x="101130" y="0"/>
                  <a:pt x="130289" y="29172"/>
                  <a:pt x="130289" y="65139"/>
                </a:cubicBezTo>
              </a:path>
            </a:pathLst>
          </a:custGeom>
          <a:solidFill>
            <a:srgbClr val="FFFFFF">
              <a:alpha val="100000"/>
            </a:srgbClr>
          </a:solidFill>
          <a:ln w="21717">
            <a:noFill/>
          </a:ln>
        </p:spPr>
        <p:style>
          <a:lnRef idx="2">
            <a:schemeClr val="accent1">
              <a:shade val="50000"/>
            </a:schemeClr>
          </a:lnRef>
          <a:fillRef idx="1">
            <a:schemeClr val="accent1"/>
          </a:fillRef>
          <a:effectRef idx="0">
            <a:schemeClr val="accent1"/>
          </a:effectRef>
          <a:fontRef idx="minor">
            <a:schemeClr val="lt1"/>
          </a:fontRef>
        </p:style>
      </p:sp>
      <p:sp>
        <p:nvSpPr>
          <p:cNvPr id="1615" name="Freeform 1615"/>
          <p:cNvSpPr/>
          <p:nvPr/>
        </p:nvSpPr>
        <p:spPr>
          <a:xfrm>
            <a:off x="7098233" y="2842945"/>
            <a:ext cx="130289" cy="130290"/>
          </a:xfrm>
          <a:custGeom>
            <a:avLst/>
            <a:gdLst/>
            <a:ahLst/>
            <a:cxnLst/>
            <a:rect l="0" t="0" r="0" b="0"/>
            <a:pathLst>
              <a:path w="130289" h="130290">
                <a:moveTo>
                  <a:pt x="130289" y="65139"/>
                </a:moveTo>
                <a:cubicBezTo>
                  <a:pt x="130289" y="29185"/>
                  <a:pt x="101091" y="0"/>
                  <a:pt x="65138" y="0"/>
                </a:cubicBezTo>
                <a:cubicBezTo>
                  <a:pt x="29184" y="0"/>
                  <a:pt x="0" y="29185"/>
                  <a:pt x="0" y="65139"/>
                </a:cubicBezTo>
                <a:cubicBezTo>
                  <a:pt x="0" y="101105"/>
                  <a:pt x="29184" y="130290"/>
                  <a:pt x="65138" y="130290"/>
                </a:cubicBezTo>
                <a:cubicBezTo>
                  <a:pt x="101091" y="130290"/>
                  <a:pt x="130289" y="101105"/>
                  <a:pt x="130289" y="65139"/>
                </a:cubicBezTo>
                <a:close/>
                <a:moveTo>
                  <a:pt x="-4289794" y="2873578"/>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6" name="Freeform 1616"/>
          <p:cNvSpPr/>
          <p:nvPr/>
        </p:nvSpPr>
        <p:spPr>
          <a:xfrm>
            <a:off x="7358812" y="2842945"/>
            <a:ext cx="130289" cy="130290"/>
          </a:xfrm>
          <a:custGeom>
            <a:avLst/>
            <a:gdLst/>
            <a:ahLst/>
            <a:cxnLst/>
            <a:rect l="0" t="0" r="0" b="0"/>
            <a:pathLst>
              <a:path w="130289" h="130290">
                <a:moveTo>
                  <a:pt x="130289" y="65139"/>
                </a:moveTo>
                <a:cubicBezTo>
                  <a:pt x="130289" y="29185"/>
                  <a:pt x="101104" y="0"/>
                  <a:pt x="65151" y="0"/>
                </a:cubicBezTo>
                <a:cubicBezTo>
                  <a:pt x="29196" y="0"/>
                  <a:pt x="0" y="29185"/>
                  <a:pt x="0" y="65139"/>
                </a:cubicBezTo>
                <a:cubicBezTo>
                  <a:pt x="0" y="101105"/>
                  <a:pt x="29196" y="130290"/>
                  <a:pt x="65151" y="130290"/>
                </a:cubicBezTo>
                <a:cubicBezTo>
                  <a:pt x="101104" y="130290"/>
                  <a:pt x="130289" y="101105"/>
                  <a:pt x="130289" y="65139"/>
                </a:cubicBezTo>
                <a:close/>
                <a:moveTo>
                  <a:pt x="-4550373" y="2873578"/>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7" name="Freeform 1617"/>
          <p:cNvSpPr/>
          <p:nvPr/>
        </p:nvSpPr>
        <p:spPr>
          <a:xfrm>
            <a:off x="7619390" y="2842945"/>
            <a:ext cx="130289" cy="130290"/>
          </a:xfrm>
          <a:custGeom>
            <a:avLst/>
            <a:gdLst/>
            <a:ahLst/>
            <a:cxnLst/>
            <a:rect l="0" t="0" r="0" b="0"/>
            <a:pathLst>
              <a:path w="130289" h="130290">
                <a:moveTo>
                  <a:pt x="130289" y="65139"/>
                </a:moveTo>
                <a:cubicBezTo>
                  <a:pt x="130289" y="29185"/>
                  <a:pt x="101105" y="0"/>
                  <a:pt x="65151" y="0"/>
                </a:cubicBezTo>
                <a:cubicBezTo>
                  <a:pt x="29197" y="0"/>
                  <a:pt x="0" y="29185"/>
                  <a:pt x="0" y="65139"/>
                </a:cubicBezTo>
                <a:cubicBezTo>
                  <a:pt x="0" y="101105"/>
                  <a:pt x="29197" y="130290"/>
                  <a:pt x="65151" y="130290"/>
                </a:cubicBezTo>
                <a:cubicBezTo>
                  <a:pt x="101105" y="130290"/>
                  <a:pt x="130289" y="101105"/>
                  <a:pt x="130289" y="65139"/>
                </a:cubicBezTo>
                <a:close/>
                <a:moveTo>
                  <a:pt x="-4810951" y="2873578"/>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8" name="Freeform 1618"/>
          <p:cNvSpPr/>
          <p:nvPr/>
        </p:nvSpPr>
        <p:spPr>
          <a:xfrm>
            <a:off x="6577063" y="3103524"/>
            <a:ext cx="130289" cy="130302"/>
          </a:xfrm>
          <a:custGeom>
            <a:avLst/>
            <a:gdLst/>
            <a:ahLst/>
            <a:cxnLst/>
            <a:rect l="0" t="0" r="0" b="0"/>
            <a:pathLst>
              <a:path w="130289" h="130302">
                <a:moveTo>
                  <a:pt x="130289" y="65151"/>
                </a:moveTo>
                <a:cubicBezTo>
                  <a:pt x="130289" y="29185"/>
                  <a:pt x="101105" y="0"/>
                  <a:pt x="65150" y="0"/>
                </a:cubicBezTo>
                <a:cubicBezTo>
                  <a:pt x="29197" y="0"/>
                  <a:pt x="0" y="29185"/>
                  <a:pt x="0" y="65151"/>
                </a:cubicBezTo>
                <a:cubicBezTo>
                  <a:pt x="0" y="101105"/>
                  <a:pt x="29197" y="130302"/>
                  <a:pt x="65150" y="130302"/>
                </a:cubicBezTo>
                <a:cubicBezTo>
                  <a:pt x="101105" y="130302"/>
                  <a:pt x="130289" y="101105"/>
                  <a:pt x="130289" y="65151"/>
                </a:cubicBezTo>
                <a:close/>
                <a:moveTo>
                  <a:pt x="-4029215" y="261299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19" name="Freeform 1619"/>
          <p:cNvSpPr/>
          <p:nvPr/>
        </p:nvSpPr>
        <p:spPr>
          <a:xfrm>
            <a:off x="6837654" y="3103524"/>
            <a:ext cx="130289" cy="130302"/>
          </a:xfrm>
          <a:custGeom>
            <a:avLst/>
            <a:gdLst/>
            <a:ahLst/>
            <a:cxnLst/>
            <a:rect l="0" t="0" r="0" b="0"/>
            <a:pathLst>
              <a:path w="130289" h="130302">
                <a:moveTo>
                  <a:pt x="130289" y="65151"/>
                </a:moveTo>
                <a:cubicBezTo>
                  <a:pt x="130289" y="29185"/>
                  <a:pt x="101092" y="0"/>
                  <a:pt x="65138" y="0"/>
                </a:cubicBezTo>
                <a:cubicBezTo>
                  <a:pt x="29184" y="0"/>
                  <a:pt x="0" y="29185"/>
                  <a:pt x="0" y="65151"/>
                </a:cubicBezTo>
                <a:cubicBezTo>
                  <a:pt x="0" y="101105"/>
                  <a:pt x="29184" y="130302"/>
                  <a:pt x="65138" y="130302"/>
                </a:cubicBezTo>
                <a:cubicBezTo>
                  <a:pt x="101092" y="130302"/>
                  <a:pt x="130289" y="101105"/>
                  <a:pt x="130289" y="65151"/>
                </a:cubicBezTo>
                <a:close/>
                <a:moveTo>
                  <a:pt x="-4289806" y="261299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20" name="Freeform 1620"/>
          <p:cNvSpPr/>
          <p:nvPr/>
        </p:nvSpPr>
        <p:spPr>
          <a:xfrm>
            <a:off x="7098233" y="3103524"/>
            <a:ext cx="130289" cy="130302"/>
          </a:xfrm>
          <a:custGeom>
            <a:avLst/>
            <a:gdLst/>
            <a:ahLst/>
            <a:cxnLst/>
            <a:rect l="0" t="0" r="0" b="0"/>
            <a:pathLst>
              <a:path w="130289" h="130302">
                <a:moveTo>
                  <a:pt x="130289" y="65151"/>
                </a:moveTo>
                <a:cubicBezTo>
                  <a:pt x="130289" y="29185"/>
                  <a:pt x="101091" y="0"/>
                  <a:pt x="65138" y="0"/>
                </a:cubicBezTo>
                <a:cubicBezTo>
                  <a:pt x="29184" y="0"/>
                  <a:pt x="0" y="29185"/>
                  <a:pt x="0" y="65151"/>
                </a:cubicBezTo>
                <a:cubicBezTo>
                  <a:pt x="0" y="101105"/>
                  <a:pt x="29184" y="130302"/>
                  <a:pt x="65138" y="130302"/>
                </a:cubicBezTo>
                <a:cubicBezTo>
                  <a:pt x="101091" y="130302"/>
                  <a:pt x="130289" y="101105"/>
                  <a:pt x="130289" y="65151"/>
                </a:cubicBezTo>
                <a:close/>
                <a:moveTo>
                  <a:pt x="-4550385" y="261299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21" name="Freeform 1621"/>
          <p:cNvSpPr/>
          <p:nvPr/>
        </p:nvSpPr>
        <p:spPr>
          <a:xfrm>
            <a:off x="7358812" y="3103524"/>
            <a:ext cx="130289" cy="130302"/>
          </a:xfrm>
          <a:custGeom>
            <a:avLst/>
            <a:gdLst/>
            <a:ahLst/>
            <a:cxnLst/>
            <a:rect l="0" t="0" r="0" b="0"/>
            <a:pathLst>
              <a:path w="130289" h="130302">
                <a:moveTo>
                  <a:pt x="130289" y="65151"/>
                </a:moveTo>
                <a:cubicBezTo>
                  <a:pt x="130289" y="29185"/>
                  <a:pt x="101104" y="0"/>
                  <a:pt x="65151" y="0"/>
                </a:cubicBezTo>
                <a:cubicBezTo>
                  <a:pt x="29196" y="0"/>
                  <a:pt x="0" y="29185"/>
                  <a:pt x="0" y="65151"/>
                </a:cubicBezTo>
                <a:cubicBezTo>
                  <a:pt x="0" y="101105"/>
                  <a:pt x="29196" y="130302"/>
                  <a:pt x="65151" y="130302"/>
                </a:cubicBezTo>
                <a:cubicBezTo>
                  <a:pt x="101104" y="130302"/>
                  <a:pt x="130289" y="101105"/>
                  <a:pt x="130289" y="65151"/>
                </a:cubicBezTo>
                <a:close/>
                <a:moveTo>
                  <a:pt x="-4810964" y="261299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22" name="Freeform 1622"/>
          <p:cNvSpPr/>
          <p:nvPr/>
        </p:nvSpPr>
        <p:spPr>
          <a:xfrm>
            <a:off x="7619390" y="3103524"/>
            <a:ext cx="130289" cy="130302"/>
          </a:xfrm>
          <a:custGeom>
            <a:avLst/>
            <a:gdLst/>
            <a:ahLst/>
            <a:cxnLst/>
            <a:rect l="0" t="0" r="0" b="0"/>
            <a:pathLst>
              <a:path w="130289" h="130302">
                <a:moveTo>
                  <a:pt x="130289" y="65151"/>
                </a:moveTo>
                <a:cubicBezTo>
                  <a:pt x="130289" y="29185"/>
                  <a:pt x="101105" y="0"/>
                  <a:pt x="65151" y="0"/>
                </a:cubicBezTo>
                <a:cubicBezTo>
                  <a:pt x="29197" y="0"/>
                  <a:pt x="0" y="29185"/>
                  <a:pt x="0" y="65151"/>
                </a:cubicBezTo>
                <a:cubicBezTo>
                  <a:pt x="0" y="101105"/>
                  <a:pt x="29197" y="130302"/>
                  <a:pt x="65151" y="130302"/>
                </a:cubicBezTo>
                <a:cubicBezTo>
                  <a:pt x="101105" y="130302"/>
                  <a:pt x="130289" y="101105"/>
                  <a:pt x="130289" y="65151"/>
                </a:cubicBezTo>
                <a:close/>
                <a:moveTo>
                  <a:pt x="-5071542" y="261299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1623" name="Picture 1623"/>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9100959" y="2469616"/>
            <a:ext cx="25400" cy="25400"/>
          </a:xfrm>
          <a:prstGeom prst="rect">
            <a:avLst/>
          </a:prstGeom>
          <a:noFill/>
        </p:spPr>
      </p:pic>
      <p:pic>
        <p:nvPicPr>
          <p:cNvPr id="1624" name="Picture 1624"/>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9107144" y="2802826"/>
            <a:ext cx="25400" cy="25400"/>
          </a:xfrm>
          <a:prstGeom prst="rect">
            <a:avLst/>
          </a:prstGeom>
          <a:noFill/>
        </p:spPr>
      </p:pic>
      <p:pic>
        <p:nvPicPr>
          <p:cNvPr id="1625" name="Picture 1625"/>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6420891" y="2124773"/>
            <a:ext cx="25400" cy="25400"/>
          </a:xfrm>
          <a:prstGeom prst="rect">
            <a:avLst/>
          </a:prstGeom>
          <a:noFill/>
        </p:spPr>
      </p:pic>
      <p:pic>
        <p:nvPicPr>
          <p:cNvPr id="1626" name="Picture 1626"/>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8715527" y="2124773"/>
            <a:ext cx="25400" cy="25400"/>
          </a:xfrm>
          <a:prstGeom prst="rect">
            <a:avLst/>
          </a:prstGeom>
          <a:noFill/>
        </p:spPr>
      </p:pic>
      <p:sp>
        <p:nvSpPr>
          <p:cNvPr id="1627" name="Freeform 1627"/>
          <p:cNvSpPr/>
          <p:nvPr/>
        </p:nvSpPr>
        <p:spPr>
          <a:xfrm>
            <a:off x="6477914" y="519367"/>
            <a:ext cx="1259408" cy="1013879"/>
          </a:xfrm>
          <a:custGeom>
            <a:avLst/>
            <a:gdLst/>
            <a:ahLst/>
            <a:cxnLst/>
            <a:rect l="0" t="0" r="0" b="0"/>
            <a:pathLst>
              <a:path w="1259408" h="1013879">
                <a:moveTo>
                  <a:pt x="0" y="506934"/>
                </a:moveTo>
                <a:cubicBezTo>
                  <a:pt x="324079" y="0"/>
                  <a:pt x="935329" y="0"/>
                  <a:pt x="1259408" y="506934"/>
                </a:cubicBezTo>
                <a:cubicBezTo>
                  <a:pt x="935329" y="1013879"/>
                  <a:pt x="324079" y="1013879"/>
                  <a:pt x="0" y="506934"/>
                </a:cubicBezTo>
                <a:close/>
                <a:moveTo>
                  <a:pt x="-1837119" y="514772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628" name="Freeform 1628"/>
          <p:cNvSpPr/>
          <p:nvPr/>
        </p:nvSpPr>
        <p:spPr>
          <a:xfrm>
            <a:off x="6861517" y="829614"/>
            <a:ext cx="492214" cy="492227"/>
          </a:xfrm>
          <a:custGeom>
            <a:avLst/>
            <a:gdLst/>
            <a:ahLst/>
            <a:cxnLst/>
            <a:rect l="0" t="0" r="0" b="0"/>
            <a:pathLst>
              <a:path w="492214" h="492227">
                <a:moveTo>
                  <a:pt x="492214" y="246114"/>
                </a:moveTo>
                <a:cubicBezTo>
                  <a:pt x="492214" y="110287"/>
                  <a:pt x="381940" y="0"/>
                  <a:pt x="246101" y="0"/>
                </a:cubicBezTo>
                <a:cubicBezTo>
                  <a:pt x="110275" y="0"/>
                  <a:pt x="0" y="110287"/>
                  <a:pt x="0" y="246114"/>
                </a:cubicBezTo>
                <a:cubicBezTo>
                  <a:pt x="0" y="381953"/>
                  <a:pt x="110275" y="492227"/>
                  <a:pt x="246101" y="492227"/>
                </a:cubicBezTo>
                <a:cubicBezTo>
                  <a:pt x="381940" y="492227"/>
                  <a:pt x="492214" y="381953"/>
                  <a:pt x="492214" y="246114"/>
                </a:cubicBezTo>
                <a:close/>
                <a:moveTo>
                  <a:pt x="-2220722" y="4886909"/>
                </a:moveTo>
              </a:path>
            </a:pathLst>
          </a:custGeom>
          <a:noFill/>
          <a:ln w="21717"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1629" name="Picture 1629"/>
          <p:cNvPicPr>
            <a:picLocks noChangeArrowheads="1"/>
          </p:cNvPicPr>
          <p:nvPr/>
        </p:nvPicPr>
        <p:blipFill>
          <a:blip r:embed="rId21" cstate="screen">
            <a:extLst>
              <a:ext uri="{28A0092B-C50C-407E-A947-70E740481C1C}">
                <a14:useLocalDpi xmlns:a14="http://schemas.microsoft.com/office/drawing/2010/main" xmlns="" val="0"/>
              </a:ext>
            </a:extLst>
          </a:blip>
          <a:srcRect/>
          <a:stretch>
            <a:fillRect/>
          </a:stretch>
        </p:blipFill>
        <p:spPr>
          <a:xfrm>
            <a:off x="8648903" y="762711"/>
            <a:ext cx="25400" cy="25400"/>
          </a:xfrm>
          <a:prstGeom prst="rect">
            <a:avLst/>
          </a:prstGeom>
          <a:noFill/>
        </p:spPr>
      </p:pic>
      <p:pic>
        <p:nvPicPr>
          <p:cNvPr id="1630" name="Picture 1630"/>
          <p:cNvPicPr>
            <a:picLocks noChangeArrowheads="1"/>
          </p:cNvPicPr>
          <p:nvPr/>
        </p:nvPicPr>
        <p:blipFill>
          <a:blip r:embed="rId21" cstate="screen">
            <a:extLst>
              <a:ext uri="{28A0092B-C50C-407E-A947-70E740481C1C}">
                <a14:useLocalDpi xmlns:a14="http://schemas.microsoft.com/office/drawing/2010/main" xmlns="" val="0"/>
              </a:ext>
            </a:extLst>
          </a:blip>
          <a:srcRect/>
          <a:stretch>
            <a:fillRect/>
          </a:stretch>
        </p:blipFill>
        <p:spPr>
          <a:xfrm>
            <a:off x="8605469" y="719277"/>
            <a:ext cx="25400" cy="25400"/>
          </a:xfrm>
          <a:prstGeom prst="rect">
            <a:avLst/>
          </a:prstGeom>
          <a:noFill/>
        </p:spPr>
      </p:pic>
      <p:pic>
        <p:nvPicPr>
          <p:cNvPr id="1631" name="Picture 1631"/>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8904719" y="762711"/>
            <a:ext cx="25400" cy="25400"/>
          </a:xfrm>
          <a:prstGeom prst="rect">
            <a:avLst/>
          </a:prstGeom>
          <a:noFill/>
        </p:spPr>
      </p:pic>
      <p:pic>
        <p:nvPicPr>
          <p:cNvPr id="1632" name="Picture 1632"/>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8861285" y="719277"/>
            <a:ext cx="25400" cy="25400"/>
          </a:xfrm>
          <a:prstGeom prst="rect">
            <a:avLst/>
          </a:prstGeom>
          <a:noFill/>
        </p:spPr>
      </p:pic>
      <p:pic>
        <p:nvPicPr>
          <p:cNvPr id="1633" name="Picture 1633"/>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9117114" y="719277"/>
            <a:ext cx="25400" cy="25400"/>
          </a:xfrm>
          <a:prstGeom prst="rect">
            <a:avLst/>
          </a:prstGeom>
          <a:noFill/>
        </p:spPr>
      </p:pic>
      <p:pic>
        <p:nvPicPr>
          <p:cNvPr id="1634" name="Picture 1634"/>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8648903" y="1018527"/>
            <a:ext cx="25400" cy="25400"/>
          </a:xfrm>
          <a:prstGeom prst="rect">
            <a:avLst/>
          </a:prstGeom>
          <a:noFill/>
        </p:spPr>
      </p:pic>
      <p:pic>
        <p:nvPicPr>
          <p:cNvPr id="1635" name="Picture 1635"/>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8605469" y="975093"/>
            <a:ext cx="25400" cy="25400"/>
          </a:xfrm>
          <a:prstGeom prst="rect">
            <a:avLst/>
          </a:prstGeom>
          <a:noFill/>
        </p:spPr>
      </p:pic>
      <p:pic>
        <p:nvPicPr>
          <p:cNvPr id="1636" name="Picture 1636"/>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8904719" y="1018527"/>
            <a:ext cx="25400" cy="25400"/>
          </a:xfrm>
          <a:prstGeom prst="rect">
            <a:avLst/>
          </a:prstGeom>
          <a:noFill/>
        </p:spPr>
      </p:pic>
      <p:pic>
        <p:nvPicPr>
          <p:cNvPr id="1637" name="Picture 1637"/>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8861285" y="975093"/>
            <a:ext cx="25400" cy="25400"/>
          </a:xfrm>
          <a:prstGeom prst="rect">
            <a:avLst/>
          </a:prstGeom>
          <a:noFill/>
        </p:spPr>
      </p:pic>
      <p:pic>
        <p:nvPicPr>
          <p:cNvPr id="1638" name="Picture 1638"/>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9117114" y="975093"/>
            <a:ext cx="25400" cy="25400"/>
          </a:xfrm>
          <a:prstGeom prst="rect">
            <a:avLst/>
          </a:prstGeom>
          <a:noFill/>
        </p:spPr>
      </p:pic>
      <p:pic>
        <p:nvPicPr>
          <p:cNvPr id="1639" name="Picture 1639"/>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8605469" y="1230921"/>
            <a:ext cx="25400" cy="25400"/>
          </a:xfrm>
          <a:prstGeom prst="rect">
            <a:avLst/>
          </a:prstGeom>
          <a:noFill/>
        </p:spPr>
      </p:pic>
      <p:pic>
        <p:nvPicPr>
          <p:cNvPr id="1640" name="Picture 1640"/>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8861285" y="1230921"/>
            <a:ext cx="25400" cy="25400"/>
          </a:xfrm>
          <a:prstGeom prst="rect">
            <a:avLst/>
          </a:prstGeom>
          <a:noFill/>
        </p:spPr>
      </p:pic>
      <p:pic>
        <p:nvPicPr>
          <p:cNvPr id="1641" name="Picture 1641"/>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9117114" y="1230921"/>
            <a:ext cx="25400" cy="25400"/>
          </a:xfrm>
          <a:prstGeom prst="rect">
            <a:avLst/>
          </a:prstGeom>
          <a:noFill/>
        </p:spPr>
      </p:pic>
      <p:pic>
        <p:nvPicPr>
          <p:cNvPr id="1642" name="Picture 1642"/>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8500364" y="325932"/>
            <a:ext cx="25400" cy="25400"/>
          </a:xfrm>
          <a:prstGeom prst="rect">
            <a:avLst/>
          </a:prstGeom>
          <a:noFill/>
        </p:spPr>
      </p:pic>
      <p:sp>
        <p:nvSpPr>
          <p:cNvPr id="1646" name="Rectangle 1646"/>
          <p:cNvSpPr/>
          <p:nvPr/>
        </p:nvSpPr>
        <p:spPr>
          <a:xfrm>
            <a:off x="924153" y="3686454"/>
            <a:ext cx="723057" cy="305409"/>
          </a:xfrm>
          <a:prstGeom prst="rect">
            <a:avLst/>
          </a:prstGeom>
        </p:spPr>
        <p:txBody>
          <a:bodyPr wrap="none" lIns="0" tIns="0" rIns="0" bIns="0">
            <a:spAutoFit/>
          </a:bodyPr>
          <a:lstStyle/>
          <a:p>
            <a:pPr marL="0"/>
            <a:r>
              <a:rPr lang="en-US" sz="2004" b="0" i="0" spc="0" baseline="0">
                <a:solidFill>
                  <a:srgbClr val="FFFFFF"/>
                </a:solidFill>
                <a:latin typeface="Calibri Light"/>
              </a:rPr>
              <a:t>access.</a:t>
            </a:r>
          </a:p>
        </p:txBody>
      </p:sp>
      <p:sp>
        <p:nvSpPr>
          <p:cNvPr id="1648" name="Rectangle 1648"/>
          <p:cNvSpPr/>
          <p:nvPr/>
        </p:nvSpPr>
        <p:spPr>
          <a:xfrm>
            <a:off x="924153" y="4905669"/>
            <a:ext cx="2775042" cy="305775"/>
          </a:xfrm>
          <a:prstGeom prst="rect">
            <a:avLst/>
          </a:prstGeom>
        </p:spPr>
        <p:txBody>
          <a:bodyPr wrap="none" lIns="0" tIns="0" rIns="0" bIns="0">
            <a:spAutoFit/>
          </a:bodyPr>
          <a:lstStyle/>
          <a:p>
            <a:pPr marL="0">
              <a:tabLst>
                <a:tab pos="892162" algn="l"/>
                <a:tab pos="1193139" algn="l"/>
                <a:tab pos="1985657" algn="l"/>
              </a:tabLst>
            </a:pPr>
            <a:r>
              <a:rPr lang="en-US" sz="2006" b="0" i="0" spc="0" baseline="0">
                <a:solidFill>
                  <a:srgbClr val="FFFFFF"/>
                </a:solidFill>
                <a:latin typeface="Calibri Light"/>
              </a:rPr>
              <a:t>a</a:t>
            </a:r>
            <a:r>
              <a:rPr lang="en-US" sz="2006" b="0" i="0" spc="-25" baseline="0">
                <a:solidFill>
                  <a:srgbClr val="FFFFFF"/>
                </a:solidFill>
                <a:latin typeface="Calibri Light"/>
              </a:rPr>
              <a:t>f</a:t>
            </a:r>
            <a:r>
              <a:rPr lang="en-US" sz="2006" b="0" i="0" spc="-61" baseline="0">
                <a:solidFill>
                  <a:srgbClr val="FFFFFF"/>
                </a:solidFill>
                <a:latin typeface="Calibri Light"/>
              </a:rPr>
              <a:t>f</a:t>
            </a:r>
            <a:r>
              <a:rPr lang="en-US" sz="2006" b="0" i="0" spc="0" baseline="0">
                <a:solidFill>
                  <a:srgbClr val="FFFFFF"/>
                </a:solidFill>
                <a:latin typeface="Calibri Light"/>
              </a:rPr>
              <a:t>ec</a:t>
            </a:r>
            <a:r>
              <a:rPr lang="en-US" sz="2006" b="0" i="0" spc="-21" baseline="0">
                <a:solidFill>
                  <a:srgbClr val="FFFFFF"/>
                </a:solidFill>
                <a:latin typeface="Calibri Light"/>
              </a:rPr>
              <a:t>t</a:t>
            </a:r>
            <a:r>
              <a:rPr lang="en-US" sz="2006" b="0" i="0" spc="0" baseline="0">
                <a:solidFill>
                  <a:srgbClr val="FFFFFF"/>
                </a:solidFill>
                <a:latin typeface="Calibri Light"/>
              </a:rPr>
              <a:t>ed	</a:t>
            </a:r>
            <a:r>
              <a:rPr lang="en-US" sz="2006" b="0" i="0" spc="-13" baseline="0">
                <a:solidFill>
                  <a:srgbClr val="FFFFFF"/>
                </a:solidFill>
                <a:latin typeface="Calibri Light"/>
              </a:rPr>
              <a:t>b</a:t>
            </a:r>
            <a:r>
              <a:rPr lang="en-US" sz="2006" b="0" i="0" spc="0" baseline="0">
                <a:solidFill>
                  <a:srgbClr val="FFFFFF"/>
                </a:solidFill>
                <a:latin typeface="Calibri Light"/>
              </a:rPr>
              <a:t>y	</a:t>
            </a:r>
            <a:r>
              <a:rPr lang="en-US" sz="2006" b="0" i="0" spc="0" baseline="0">
                <a:ln w="7280">
                  <a:solidFill>
                    <a:srgbClr val="0094D5"/>
                  </a:solidFill>
                  <a:prstDash val="solid"/>
                </a:ln>
                <a:solidFill>
                  <a:srgbClr val="0094D5"/>
                </a:solidFill>
                <a:latin typeface="Calibri Light"/>
              </a:rPr>
              <a:t>cli</a:t>
            </a:r>
            <a:r>
              <a:rPr lang="en-US" sz="2006" b="0" i="0" spc="-27" baseline="0">
                <a:ln w="7280">
                  <a:solidFill>
                    <a:srgbClr val="0094D5"/>
                  </a:solidFill>
                  <a:prstDash val="solid"/>
                </a:ln>
                <a:solidFill>
                  <a:srgbClr val="0094D5"/>
                </a:solidFill>
                <a:latin typeface="Calibri Light"/>
              </a:rPr>
              <a:t>m</a:t>
            </a:r>
            <a:r>
              <a:rPr lang="en-US" sz="2006" b="0" i="0" spc="-45" baseline="0">
                <a:ln w="7280">
                  <a:solidFill>
                    <a:srgbClr val="0094D5"/>
                  </a:solidFill>
                  <a:prstDash val="solid"/>
                </a:ln>
                <a:solidFill>
                  <a:srgbClr val="0094D5"/>
                </a:solidFill>
                <a:latin typeface="Calibri Light"/>
              </a:rPr>
              <a:t>a</a:t>
            </a:r>
            <a:r>
              <a:rPr lang="en-US" sz="2006" b="0" i="0" spc="-23" baseline="0">
                <a:ln w="7280">
                  <a:solidFill>
                    <a:srgbClr val="0094D5"/>
                  </a:solidFill>
                  <a:prstDash val="solid"/>
                </a:ln>
                <a:solidFill>
                  <a:srgbClr val="0094D5"/>
                </a:solidFill>
                <a:latin typeface="Calibri Light"/>
              </a:rPr>
              <a:t>t</a:t>
            </a:r>
            <a:r>
              <a:rPr lang="en-US" sz="2006" b="0" i="0" spc="0" baseline="0">
                <a:ln w="7280">
                  <a:solidFill>
                    <a:srgbClr val="0094D5"/>
                  </a:solidFill>
                  <a:prstDash val="solid"/>
                </a:ln>
                <a:solidFill>
                  <a:srgbClr val="0094D5"/>
                </a:solidFill>
                <a:latin typeface="Calibri Light"/>
              </a:rPr>
              <a:t>e	c</a:t>
            </a:r>
            <a:r>
              <a:rPr lang="en-US" sz="2006" b="0" i="0" spc="-11" baseline="0">
                <a:ln w="7280">
                  <a:solidFill>
                    <a:srgbClr val="0094D5"/>
                  </a:solidFill>
                  <a:prstDash val="solid"/>
                </a:ln>
                <a:solidFill>
                  <a:srgbClr val="0094D5"/>
                </a:solidFill>
                <a:latin typeface="Calibri Light"/>
              </a:rPr>
              <a:t>h</a:t>
            </a:r>
            <a:r>
              <a:rPr lang="en-US" sz="2006" b="0" i="0" spc="0" baseline="0">
                <a:ln w="7280">
                  <a:solidFill>
                    <a:srgbClr val="0094D5"/>
                  </a:solidFill>
                  <a:prstDash val="solid"/>
                </a:ln>
                <a:solidFill>
                  <a:srgbClr val="0094D5"/>
                </a:solidFill>
                <a:latin typeface="Calibri Light"/>
              </a:rPr>
              <a:t>a</a:t>
            </a:r>
            <a:r>
              <a:rPr lang="en-US" sz="2006" b="0" i="0" spc="-25" baseline="0">
                <a:ln w="7280">
                  <a:solidFill>
                    <a:srgbClr val="0094D5"/>
                  </a:solidFill>
                  <a:prstDash val="solid"/>
                </a:ln>
                <a:solidFill>
                  <a:srgbClr val="0094D5"/>
                </a:solidFill>
                <a:latin typeface="Calibri Light"/>
              </a:rPr>
              <a:t>ng</a:t>
            </a:r>
            <a:r>
              <a:rPr lang="en-US" sz="2006" b="0" i="0" spc="-24" baseline="0">
                <a:ln w="7280">
                  <a:solidFill>
                    <a:srgbClr val="0094D5"/>
                  </a:solidFill>
                  <a:prstDash val="solid"/>
                </a:ln>
                <a:solidFill>
                  <a:srgbClr val="0094D5"/>
                </a:solidFill>
                <a:latin typeface="Calibri Light"/>
              </a:rPr>
              <a:t>e</a:t>
            </a:r>
            <a:r>
              <a:rPr lang="en-US" sz="2006" b="0" i="0" spc="0" baseline="0">
                <a:ln w="7280">
                  <a:solidFill>
                    <a:srgbClr val="0094D5"/>
                  </a:solidFill>
                  <a:prstDash val="solid"/>
                </a:ln>
                <a:solidFill>
                  <a:srgbClr val="0094D5"/>
                </a:solidFill>
                <a:latin typeface="Calibri Light"/>
              </a:rPr>
              <a:t>.</a:t>
            </a:r>
          </a:p>
        </p:txBody>
      </p:sp>
      <p:sp>
        <p:nvSpPr>
          <p:cNvPr id="1649" name="Rectangle 1649"/>
          <p:cNvSpPr/>
          <p:nvPr/>
        </p:nvSpPr>
        <p:spPr>
          <a:xfrm rot="5400000">
            <a:off x="2508606" y="561295"/>
            <a:ext cx="451578" cy="153495"/>
          </a:xfrm>
          <a:prstGeom prst="rect">
            <a:avLst/>
          </a:prstGeom>
        </p:spPr>
      </p:sp>
      <p:sp>
        <p:nvSpPr>
          <p:cNvPr id="1650" name="Freeform 1650"/>
          <p:cNvSpPr/>
          <p:nvPr/>
        </p:nvSpPr>
        <p:spPr>
          <a:xfrm rot="5400000">
            <a:off x="2707592" y="404292"/>
            <a:ext cx="52080" cy="90875"/>
          </a:xfrm>
          <a:custGeom>
            <a:avLst/>
            <a:gdLst/>
            <a:ahLst/>
            <a:cxnLst/>
            <a:rect l="0" t="0" r="0" b="0"/>
            <a:pathLst>
              <a:path w="5196681" h="9067800">
                <a:moveTo>
                  <a:pt x="1891308" y="9067800"/>
                </a:moveTo>
                <a:lnTo>
                  <a:pt x="0" y="9067800"/>
                </a:lnTo>
                <a:lnTo>
                  <a:pt x="0" y="0"/>
                </a:lnTo>
                <a:lnTo>
                  <a:pt x="5196681" y="0"/>
                </a:lnTo>
                <a:lnTo>
                  <a:pt x="5196681" y="1575197"/>
                </a:lnTo>
                <a:lnTo>
                  <a:pt x="1891308" y="1575197"/>
                </a:lnTo>
                <a:lnTo>
                  <a:pt x="1891308" y="3911600"/>
                </a:lnTo>
                <a:lnTo>
                  <a:pt x="4967089" y="3911600"/>
                </a:lnTo>
                <a:lnTo>
                  <a:pt x="4967089" y="5480447"/>
                </a:lnTo>
                <a:lnTo>
                  <a:pt x="1891308" y="5480447"/>
                </a:lnTo>
                <a:close/>
                <a:moveTo>
                  <a:pt x="-1141015" y="9067800"/>
                </a:moveTo>
              </a:path>
            </a:pathLst>
          </a:custGeom>
          <a:solidFill>
            <a:srgbClr val="0094D5">
              <a:alpha val="100000"/>
            </a:srgbClr>
          </a:solidFill>
          <a:ln w="127">
            <a:noFill/>
          </a:ln>
        </p:spPr>
        <p:style>
          <a:lnRef idx="2">
            <a:schemeClr val="accent1">
              <a:shade val="50000"/>
            </a:schemeClr>
          </a:lnRef>
          <a:fillRef idx="1">
            <a:schemeClr val="accent1"/>
          </a:fillRef>
          <a:effectRef idx="0">
            <a:schemeClr val="accent1"/>
          </a:effectRef>
          <a:fontRef idx="minor">
            <a:schemeClr val="lt1"/>
          </a:fontRef>
        </p:style>
      </p:sp>
      <p:sp>
        <p:nvSpPr>
          <p:cNvPr id="1651" name="Freeform 1651"/>
          <p:cNvSpPr/>
          <p:nvPr/>
        </p:nvSpPr>
        <p:spPr>
          <a:xfrm rot="5400000">
            <a:off x="2697338" y="509863"/>
            <a:ext cx="72587" cy="90875"/>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0094D5">
              <a:alpha val="100000"/>
            </a:srgbClr>
          </a:solidFill>
          <a:ln w="127">
            <a:noFill/>
          </a:ln>
        </p:spPr>
        <p:style>
          <a:lnRef idx="2">
            <a:schemeClr val="accent1">
              <a:shade val="50000"/>
            </a:schemeClr>
          </a:lnRef>
          <a:fillRef idx="1">
            <a:schemeClr val="accent1"/>
          </a:fillRef>
          <a:effectRef idx="0">
            <a:schemeClr val="accent1"/>
          </a:effectRef>
          <a:fontRef idx="minor">
            <a:schemeClr val="lt1"/>
          </a:fontRef>
        </p:style>
      </p:sp>
      <p:sp>
        <p:nvSpPr>
          <p:cNvPr id="1652" name="Freeform 1652"/>
          <p:cNvSpPr/>
          <p:nvPr/>
        </p:nvSpPr>
        <p:spPr>
          <a:xfrm rot="5400000">
            <a:off x="2690441" y="620931"/>
            <a:ext cx="86508" cy="93548"/>
          </a:xfrm>
          <a:custGeom>
            <a:avLst/>
            <a:gdLst/>
            <a:ahLst/>
            <a:cxnLst/>
            <a:rect l="0" t="0" r="0" b="0"/>
            <a:pathLst>
              <a:path w="8632031" h="9334500">
                <a:moveTo>
                  <a:pt x="8632031" y="4664075"/>
                </a:moveTo>
                <a:cubicBezTo>
                  <a:pt x="8632031" y="6165057"/>
                  <a:pt x="8259961" y="7318706"/>
                  <a:pt x="7515820" y="8125024"/>
                </a:cubicBezTo>
                <a:cubicBezTo>
                  <a:pt x="6771679" y="8931342"/>
                  <a:pt x="5705078" y="9334500"/>
                  <a:pt x="4316015" y="9334500"/>
                </a:cubicBezTo>
                <a:cubicBezTo>
                  <a:pt x="2926953" y="9334500"/>
                  <a:pt x="1860351" y="8931342"/>
                  <a:pt x="1116211" y="8125024"/>
                </a:cubicBezTo>
                <a:cubicBezTo>
                  <a:pt x="372070" y="7318706"/>
                  <a:pt x="0" y="6160956"/>
                  <a:pt x="0" y="4651772"/>
                </a:cubicBezTo>
                <a:cubicBezTo>
                  <a:pt x="0" y="3142457"/>
                  <a:pt x="373062" y="1989866"/>
                  <a:pt x="1119187" y="1193999"/>
                </a:cubicBezTo>
                <a:cubicBezTo>
                  <a:pt x="1865444" y="398000"/>
                  <a:pt x="2935221" y="0"/>
                  <a:pt x="4328517" y="0"/>
                </a:cubicBezTo>
                <a:cubicBezTo>
                  <a:pt x="5721680" y="0"/>
                  <a:pt x="6787223" y="401109"/>
                  <a:pt x="7525146" y="1203325"/>
                </a:cubicBezTo>
                <a:cubicBezTo>
                  <a:pt x="8263070" y="2005410"/>
                  <a:pt x="8632031" y="3158993"/>
                  <a:pt x="8632031" y="4664075"/>
                </a:cubicBezTo>
                <a:close/>
                <a:moveTo>
                  <a:pt x="3805436" y="9207500"/>
                </a:moveTo>
                <a:moveTo>
                  <a:pt x="2015331" y="4664274"/>
                </a:moveTo>
                <a:cubicBezTo>
                  <a:pt x="2015331" y="5677364"/>
                  <a:pt x="2207551" y="6440290"/>
                  <a:pt x="2591990" y="6953052"/>
                </a:cubicBezTo>
                <a:cubicBezTo>
                  <a:pt x="2976562" y="7465815"/>
                  <a:pt x="3551237" y="7722196"/>
                  <a:pt x="4316015" y="7722196"/>
                </a:cubicBezTo>
                <a:cubicBezTo>
                  <a:pt x="5849805" y="7722196"/>
                  <a:pt x="6616700" y="6702889"/>
                  <a:pt x="6616700" y="4664274"/>
                </a:cubicBezTo>
                <a:cubicBezTo>
                  <a:pt x="6616700" y="2621426"/>
                  <a:pt x="5853972" y="1600002"/>
                  <a:pt x="4328517" y="1600002"/>
                </a:cubicBezTo>
                <a:cubicBezTo>
                  <a:pt x="3563606" y="1600002"/>
                  <a:pt x="2986815" y="1857441"/>
                  <a:pt x="2598142" y="2372321"/>
                </a:cubicBezTo>
                <a:cubicBezTo>
                  <a:pt x="2209601" y="2887068"/>
                  <a:pt x="2015331" y="3651052"/>
                  <a:pt x="2015331" y="4664274"/>
                </a:cubicBezTo>
                <a:close/>
                <a:moveTo>
                  <a:pt x="3805237" y="9207500"/>
                </a:moveTo>
              </a:path>
            </a:pathLst>
          </a:custGeom>
          <a:solidFill>
            <a:srgbClr val="0094D5">
              <a:alpha val="100000"/>
            </a:srgbClr>
          </a:solidFill>
          <a:ln w="127">
            <a:noFill/>
          </a:ln>
        </p:spPr>
        <p:style>
          <a:lnRef idx="2">
            <a:schemeClr val="accent1">
              <a:shade val="50000"/>
            </a:schemeClr>
          </a:lnRef>
          <a:fillRef idx="1">
            <a:schemeClr val="accent1"/>
          </a:fillRef>
          <a:effectRef idx="0">
            <a:schemeClr val="accent1"/>
          </a:effectRef>
          <a:fontRef idx="minor">
            <a:schemeClr val="lt1"/>
          </a:fontRef>
        </p:style>
      </p:sp>
      <p:sp>
        <p:nvSpPr>
          <p:cNvPr id="1653" name="Freeform 1653"/>
          <p:cNvSpPr/>
          <p:nvPr/>
        </p:nvSpPr>
        <p:spPr>
          <a:xfrm rot="5400000">
            <a:off x="2685064" y="758375"/>
            <a:ext cx="97136" cy="90875"/>
          </a:xfrm>
          <a:custGeom>
            <a:avLst/>
            <a:gdLst/>
            <a:ahLst/>
            <a:cxnLst/>
            <a:rect l="0" t="0" r="0" b="0"/>
            <a:pathLst>
              <a:path w="9692481" h="9067800">
                <a:moveTo>
                  <a:pt x="3838575" y="9067800"/>
                </a:moveTo>
                <a:lnTo>
                  <a:pt x="1655763" y="1953816"/>
                </a:lnTo>
                <a:lnTo>
                  <a:pt x="1600002" y="1953816"/>
                </a:lnTo>
                <a:cubicBezTo>
                  <a:pt x="1678451" y="3400955"/>
                  <a:pt x="1717675" y="4366419"/>
                  <a:pt x="1717675" y="4850210"/>
                </a:cubicBezTo>
                <a:lnTo>
                  <a:pt x="1717675" y="9067800"/>
                </a:lnTo>
                <a:lnTo>
                  <a:pt x="0" y="9067800"/>
                </a:lnTo>
                <a:lnTo>
                  <a:pt x="0" y="0"/>
                </a:lnTo>
                <a:lnTo>
                  <a:pt x="2616994" y="0"/>
                </a:lnTo>
                <a:lnTo>
                  <a:pt x="4762500" y="6934200"/>
                </a:lnTo>
                <a:lnTo>
                  <a:pt x="4799608" y="6934200"/>
                </a:lnTo>
                <a:lnTo>
                  <a:pt x="7075488" y="0"/>
                </a:lnTo>
                <a:lnTo>
                  <a:pt x="9692481" y="0"/>
                </a:lnTo>
                <a:lnTo>
                  <a:pt x="9692481" y="9067800"/>
                </a:lnTo>
                <a:lnTo>
                  <a:pt x="7900392" y="9067800"/>
                </a:lnTo>
                <a:lnTo>
                  <a:pt x="7900392" y="4775994"/>
                </a:lnTo>
                <a:cubicBezTo>
                  <a:pt x="7900392" y="4573323"/>
                  <a:pt x="7903435" y="4339696"/>
                  <a:pt x="7909520" y="4075113"/>
                </a:cubicBezTo>
                <a:cubicBezTo>
                  <a:pt x="7915738" y="3810397"/>
                  <a:pt x="7943652" y="3107465"/>
                  <a:pt x="7993261" y="1966318"/>
                </a:cubicBezTo>
                <a:lnTo>
                  <a:pt x="7937500" y="1966318"/>
                </a:lnTo>
                <a:lnTo>
                  <a:pt x="5599708" y="9067800"/>
                </a:lnTo>
                <a:close/>
                <a:moveTo>
                  <a:pt x="-1141015" y="9067800"/>
                </a:moveTo>
              </a:path>
            </a:pathLst>
          </a:custGeom>
          <a:solidFill>
            <a:srgbClr val="0094D5">
              <a:alpha val="100000"/>
            </a:srgbClr>
          </a:solidFill>
          <a:ln w="127">
            <a:noFill/>
          </a:ln>
        </p:spPr>
        <p:style>
          <a:lnRef idx="2">
            <a:schemeClr val="accent1">
              <a:shade val="50000"/>
            </a:schemeClr>
          </a:lnRef>
          <a:fillRef idx="1">
            <a:schemeClr val="accent1"/>
          </a:fillRef>
          <a:effectRef idx="0">
            <a:schemeClr val="accent1"/>
          </a:effectRef>
          <a:fontRef idx="minor">
            <a:schemeClr val="lt1"/>
          </a:fontRef>
        </p:style>
      </p:sp>
      <p:sp>
        <p:nvSpPr>
          <p:cNvPr id="1654" name="Rectangle 1654"/>
          <p:cNvSpPr/>
          <p:nvPr/>
        </p:nvSpPr>
        <p:spPr>
          <a:xfrm>
            <a:off x="1378756" y="5298684"/>
            <a:ext cx="6531632" cy="151461"/>
          </a:xfrm>
          <a:prstGeom prst="rect">
            <a:avLst/>
          </a:prstGeom>
        </p:spPr>
      </p:sp>
      <p:sp>
        <p:nvSpPr>
          <p:cNvPr id="1655" name="Freeform 1655"/>
          <p:cNvSpPr/>
          <p:nvPr/>
        </p:nvSpPr>
        <p:spPr>
          <a:xfrm>
            <a:off x="1390438" y="5330332"/>
            <a:ext cx="19683" cy="89671"/>
          </a:xfrm>
          <a:custGeom>
            <a:avLst/>
            <a:gdLst/>
            <a:ahLst/>
            <a:cxnLst/>
            <a:rect l="0" t="0" r="0" b="0"/>
            <a:pathLst>
              <a:path w="1922463" h="9067800">
                <a:moveTo>
                  <a:pt x="0" y="9067800"/>
                </a:moveTo>
                <a:lnTo>
                  <a:pt x="0" y="0"/>
                </a:lnTo>
                <a:lnTo>
                  <a:pt x="1922463" y="0"/>
                </a:lnTo>
                <a:lnTo>
                  <a:pt x="1922463" y="90678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56" name="Freeform 1656"/>
          <p:cNvSpPr/>
          <p:nvPr/>
        </p:nvSpPr>
        <p:spPr>
          <a:xfrm>
            <a:off x="1459497" y="5330332"/>
            <a:ext cx="77013" cy="89671"/>
          </a:xfrm>
          <a:custGeom>
            <a:avLst/>
            <a:gdLst/>
            <a:ahLst/>
            <a:cxnLst/>
            <a:rect l="0" t="0" r="0" b="0"/>
            <a:pathLst>
              <a:path w="7521972" h="9067800">
                <a:moveTo>
                  <a:pt x="7521972" y="4446985"/>
                </a:moveTo>
                <a:cubicBezTo>
                  <a:pt x="7521972" y="5939764"/>
                  <a:pt x="7097183" y="7083095"/>
                  <a:pt x="6247606" y="7876977"/>
                </a:cubicBezTo>
                <a:cubicBezTo>
                  <a:pt x="5398030" y="8670859"/>
                  <a:pt x="4171223" y="9067800"/>
                  <a:pt x="2567186" y="9067800"/>
                </a:cubicBezTo>
                <a:lnTo>
                  <a:pt x="0" y="9067800"/>
                </a:lnTo>
                <a:lnTo>
                  <a:pt x="0" y="0"/>
                </a:lnTo>
                <a:lnTo>
                  <a:pt x="2846388" y="0"/>
                </a:lnTo>
                <a:cubicBezTo>
                  <a:pt x="4326335" y="0"/>
                  <a:pt x="5475552" y="390790"/>
                  <a:pt x="6294041" y="1172369"/>
                </a:cubicBezTo>
                <a:cubicBezTo>
                  <a:pt x="7112661" y="1953816"/>
                  <a:pt x="7521972" y="3045355"/>
                  <a:pt x="7521972" y="4446985"/>
                </a:cubicBezTo>
                <a:close/>
                <a:moveTo>
                  <a:pt x="3479800" y="9067800"/>
                </a:moveTo>
                <a:moveTo>
                  <a:pt x="5525294" y="4496793"/>
                </a:moveTo>
                <a:cubicBezTo>
                  <a:pt x="5525294" y="2549063"/>
                  <a:pt x="4665398" y="1575197"/>
                  <a:pt x="2945606" y="1575197"/>
                </a:cubicBezTo>
                <a:lnTo>
                  <a:pt x="1922463" y="1575197"/>
                </a:lnTo>
                <a:lnTo>
                  <a:pt x="1922463" y="7480300"/>
                </a:lnTo>
                <a:lnTo>
                  <a:pt x="2747169" y="7480300"/>
                </a:lnTo>
                <a:cubicBezTo>
                  <a:pt x="4599252" y="7480300"/>
                  <a:pt x="5525294" y="6485798"/>
                  <a:pt x="5525294" y="4496793"/>
                </a:cubicBezTo>
                <a:close/>
                <a:moveTo>
                  <a:pt x="3429992"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57" name="Freeform 1657"/>
          <p:cNvSpPr/>
          <p:nvPr/>
        </p:nvSpPr>
        <p:spPr>
          <a:xfrm>
            <a:off x="1581751" y="5330332"/>
            <a:ext cx="53460" cy="89671"/>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58" name="Freeform 1658"/>
          <p:cNvSpPr/>
          <p:nvPr/>
        </p:nvSpPr>
        <p:spPr>
          <a:xfrm>
            <a:off x="1680586" y="5330332"/>
            <a:ext cx="82347" cy="89671"/>
          </a:xfrm>
          <a:custGeom>
            <a:avLst/>
            <a:gdLst/>
            <a:ahLst/>
            <a:cxnLst/>
            <a:rect l="0" t="0" r="0" b="0"/>
            <a:pathLst>
              <a:path w="8042870" h="9067800">
                <a:moveTo>
                  <a:pt x="8042870" y="9067800"/>
                </a:moveTo>
                <a:lnTo>
                  <a:pt x="5599708" y="9067800"/>
                </a:lnTo>
                <a:lnTo>
                  <a:pt x="1655763" y="2208015"/>
                </a:lnTo>
                <a:lnTo>
                  <a:pt x="1600002" y="2208015"/>
                </a:lnTo>
                <a:cubicBezTo>
                  <a:pt x="1678451" y="3419542"/>
                  <a:pt x="1717675" y="4283737"/>
                  <a:pt x="1717675" y="4800600"/>
                </a:cubicBezTo>
                <a:lnTo>
                  <a:pt x="1717675" y="9067800"/>
                </a:lnTo>
                <a:lnTo>
                  <a:pt x="0" y="9067800"/>
                </a:lnTo>
                <a:lnTo>
                  <a:pt x="0" y="0"/>
                </a:lnTo>
                <a:lnTo>
                  <a:pt x="2424708" y="0"/>
                </a:lnTo>
                <a:lnTo>
                  <a:pt x="6362502" y="6791524"/>
                </a:lnTo>
                <a:lnTo>
                  <a:pt x="6405761" y="6791524"/>
                </a:lnTo>
                <a:cubicBezTo>
                  <a:pt x="6343849" y="5613070"/>
                  <a:pt x="6312892" y="4779897"/>
                  <a:pt x="6312892" y="4292005"/>
                </a:cubicBezTo>
                <a:lnTo>
                  <a:pt x="6312892" y="0"/>
                </a:lnTo>
                <a:lnTo>
                  <a:pt x="8042870" y="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59" name="Freeform 1659"/>
          <p:cNvSpPr/>
          <p:nvPr/>
        </p:nvSpPr>
        <p:spPr>
          <a:xfrm>
            <a:off x="1803226" y="5330332"/>
            <a:ext cx="70093" cy="89671"/>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0" name="Freeform 1660"/>
          <p:cNvSpPr/>
          <p:nvPr/>
        </p:nvSpPr>
        <p:spPr>
          <a:xfrm>
            <a:off x="1913611" y="5330332"/>
            <a:ext cx="19683" cy="89671"/>
          </a:xfrm>
          <a:custGeom>
            <a:avLst/>
            <a:gdLst/>
            <a:ahLst/>
            <a:cxnLst/>
            <a:rect l="0" t="0" r="0" b="0"/>
            <a:pathLst>
              <a:path w="1922463" h="9067800">
                <a:moveTo>
                  <a:pt x="0" y="9067800"/>
                </a:moveTo>
                <a:lnTo>
                  <a:pt x="0" y="0"/>
                </a:lnTo>
                <a:lnTo>
                  <a:pt x="1922463" y="0"/>
                </a:lnTo>
                <a:lnTo>
                  <a:pt x="1922463" y="90678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1" name="Freeform 1661"/>
          <p:cNvSpPr/>
          <p:nvPr/>
        </p:nvSpPr>
        <p:spPr>
          <a:xfrm>
            <a:off x="1982670" y="5330332"/>
            <a:ext cx="53206" cy="89671"/>
          </a:xfrm>
          <a:custGeom>
            <a:avLst/>
            <a:gdLst/>
            <a:ahLst/>
            <a:cxnLst/>
            <a:rect l="0" t="0" r="0" b="0"/>
            <a:pathLst>
              <a:path w="5196681" h="9067800">
                <a:moveTo>
                  <a:pt x="1891308" y="9067800"/>
                </a:moveTo>
                <a:lnTo>
                  <a:pt x="0" y="9067800"/>
                </a:lnTo>
                <a:lnTo>
                  <a:pt x="0" y="0"/>
                </a:lnTo>
                <a:lnTo>
                  <a:pt x="5196681" y="0"/>
                </a:lnTo>
                <a:lnTo>
                  <a:pt x="5196681" y="1575197"/>
                </a:lnTo>
                <a:lnTo>
                  <a:pt x="1891308" y="1575197"/>
                </a:lnTo>
                <a:lnTo>
                  <a:pt x="1891308" y="3911600"/>
                </a:lnTo>
                <a:lnTo>
                  <a:pt x="4967089" y="3911600"/>
                </a:lnTo>
                <a:lnTo>
                  <a:pt x="4967089" y="5480447"/>
                </a:lnTo>
                <a:lnTo>
                  <a:pt x="1891308" y="5480447"/>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2" name="Freeform 1662"/>
          <p:cNvSpPr/>
          <p:nvPr/>
        </p:nvSpPr>
        <p:spPr>
          <a:xfrm>
            <a:off x="2068353" y="5330332"/>
            <a:ext cx="81142" cy="89671"/>
          </a:xfrm>
          <a:custGeom>
            <a:avLst/>
            <a:gdLst/>
            <a:ahLst/>
            <a:cxnLst/>
            <a:rect l="0" t="0" r="0" b="0"/>
            <a:pathLst>
              <a:path w="7925196" h="9067800">
                <a:moveTo>
                  <a:pt x="3962598" y="3733800"/>
                </a:moveTo>
                <a:lnTo>
                  <a:pt x="5853906" y="0"/>
                </a:lnTo>
                <a:lnTo>
                  <a:pt x="7925196" y="0"/>
                </a:lnTo>
                <a:lnTo>
                  <a:pt x="4917479" y="5538391"/>
                </a:lnTo>
                <a:lnTo>
                  <a:pt x="4917479" y="9067800"/>
                </a:lnTo>
                <a:lnTo>
                  <a:pt x="3007518" y="9067800"/>
                </a:lnTo>
                <a:lnTo>
                  <a:pt x="3007518" y="5600304"/>
                </a:lnTo>
                <a:lnTo>
                  <a:pt x="0" y="0"/>
                </a:lnTo>
                <a:lnTo>
                  <a:pt x="2083593" y="0"/>
                </a:lnTo>
                <a:close/>
                <a:moveTo>
                  <a:pt x="5334000"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3" name="Freeform 1663"/>
          <p:cNvSpPr/>
          <p:nvPr/>
        </p:nvSpPr>
        <p:spPr>
          <a:xfrm>
            <a:off x="2235272" y="5330332"/>
            <a:ext cx="125711" cy="89671"/>
          </a:xfrm>
          <a:custGeom>
            <a:avLst/>
            <a:gdLst/>
            <a:ahLst/>
            <a:cxnLst/>
            <a:rect l="0" t="0" r="0" b="0"/>
            <a:pathLst>
              <a:path w="12278320" h="9067800">
                <a:moveTo>
                  <a:pt x="9971484" y="9067800"/>
                </a:moveTo>
                <a:lnTo>
                  <a:pt x="7782520" y="9067800"/>
                </a:lnTo>
                <a:lnTo>
                  <a:pt x="6554589" y="4304110"/>
                </a:lnTo>
                <a:cubicBezTo>
                  <a:pt x="6509080" y="4134644"/>
                  <a:pt x="6431557" y="3784204"/>
                  <a:pt x="6322020" y="3252788"/>
                </a:cubicBezTo>
                <a:cubicBezTo>
                  <a:pt x="6212482" y="2721372"/>
                  <a:pt x="6149445" y="2364714"/>
                  <a:pt x="6132909" y="2182813"/>
                </a:cubicBezTo>
                <a:cubicBezTo>
                  <a:pt x="6108170" y="2406121"/>
                  <a:pt x="6046192" y="2764830"/>
                  <a:pt x="5946973" y="3258940"/>
                </a:cubicBezTo>
                <a:cubicBezTo>
                  <a:pt x="5847754" y="3753049"/>
                  <a:pt x="5771224" y="4105606"/>
                  <a:pt x="5717381" y="4316611"/>
                </a:cubicBezTo>
                <a:lnTo>
                  <a:pt x="4495800" y="9067800"/>
                </a:lnTo>
                <a:lnTo>
                  <a:pt x="2312987" y="9067800"/>
                </a:lnTo>
                <a:lnTo>
                  <a:pt x="0" y="0"/>
                </a:lnTo>
                <a:lnTo>
                  <a:pt x="1891307" y="0"/>
                </a:lnTo>
                <a:lnTo>
                  <a:pt x="3050976" y="4949627"/>
                </a:lnTo>
                <a:cubicBezTo>
                  <a:pt x="3253514" y="5863498"/>
                  <a:pt x="3400292" y="6655396"/>
                  <a:pt x="3491309" y="7325321"/>
                </a:cubicBezTo>
                <a:cubicBezTo>
                  <a:pt x="3516047" y="7089577"/>
                  <a:pt x="3572867" y="6724650"/>
                  <a:pt x="3661767" y="6230541"/>
                </a:cubicBezTo>
                <a:cubicBezTo>
                  <a:pt x="3750667" y="5736432"/>
                  <a:pt x="3834407" y="5352918"/>
                  <a:pt x="3912989" y="5080000"/>
                </a:cubicBezTo>
                <a:lnTo>
                  <a:pt x="5233789" y="0"/>
                </a:lnTo>
                <a:lnTo>
                  <a:pt x="7050682" y="0"/>
                </a:lnTo>
                <a:lnTo>
                  <a:pt x="8371482" y="5080000"/>
                </a:lnTo>
                <a:cubicBezTo>
                  <a:pt x="8429426" y="5307410"/>
                  <a:pt x="8501790" y="5654742"/>
                  <a:pt x="8588573" y="6121996"/>
                </a:cubicBezTo>
                <a:cubicBezTo>
                  <a:pt x="8675356" y="6589250"/>
                  <a:pt x="8741502" y="6990358"/>
                  <a:pt x="8787010" y="7325321"/>
                </a:cubicBezTo>
                <a:cubicBezTo>
                  <a:pt x="8828418" y="7002794"/>
                  <a:pt x="8894564" y="6600693"/>
                  <a:pt x="8985448" y="6119019"/>
                </a:cubicBezTo>
                <a:cubicBezTo>
                  <a:pt x="9076465" y="5637213"/>
                  <a:pt x="9159147" y="5247415"/>
                  <a:pt x="9233495" y="4949627"/>
                </a:cubicBezTo>
                <a:lnTo>
                  <a:pt x="10387012" y="0"/>
                </a:lnTo>
                <a:lnTo>
                  <a:pt x="12278320" y="0"/>
                </a:lnTo>
                <a:close/>
                <a:moveTo>
                  <a:pt x="0"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4" name="Freeform 1664"/>
          <p:cNvSpPr/>
          <p:nvPr/>
        </p:nvSpPr>
        <p:spPr>
          <a:xfrm>
            <a:off x="2386990" y="5329956"/>
            <a:ext cx="89712" cy="90048"/>
          </a:xfrm>
          <a:custGeom>
            <a:avLst/>
            <a:gdLst/>
            <a:ahLst/>
            <a:cxnLst/>
            <a:rect l="0" t="0" r="0" b="0"/>
            <a:pathLst>
              <a:path w="8762206" h="9105900">
                <a:moveTo>
                  <a:pt x="6691114" y="9105900"/>
                </a:moveTo>
                <a:lnTo>
                  <a:pt x="6033690" y="6946305"/>
                </a:lnTo>
                <a:lnTo>
                  <a:pt x="2728515" y="6946305"/>
                </a:lnTo>
                <a:lnTo>
                  <a:pt x="2071290" y="9105900"/>
                </a:lnTo>
                <a:lnTo>
                  <a:pt x="0" y="9105900"/>
                </a:lnTo>
                <a:lnTo>
                  <a:pt x="3199804" y="0"/>
                </a:lnTo>
                <a:lnTo>
                  <a:pt x="5550098" y="0"/>
                </a:lnTo>
                <a:lnTo>
                  <a:pt x="8762206" y="9105900"/>
                </a:lnTo>
                <a:close/>
                <a:moveTo>
                  <a:pt x="0" y="9105900"/>
                </a:moveTo>
                <a:moveTo>
                  <a:pt x="5574903" y="5334000"/>
                </a:moveTo>
                <a:cubicBezTo>
                  <a:pt x="4967155" y="3378068"/>
                  <a:pt x="4625049" y="2271911"/>
                  <a:pt x="4548584" y="2015530"/>
                </a:cubicBezTo>
                <a:cubicBezTo>
                  <a:pt x="4472119" y="1759149"/>
                  <a:pt x="4417350" y="1556544"/>
                  <a:pt x="4384278" y="1407716"/>
                </a:cubicBezTo>
                <a:cubicBezTo>
                  <a:pt x="4247885" y="1937015"/>
                  <a:pt x="3857228" y="3245776"/>
                  <a:pt x="3212306" y="5334000"/>
                </a:cubicBezTo>
                <a:close/>
                <a:moveTo>
                  <a:pt x="3771900" y="91059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5" name="Freeform 1665"/>
          <p:cNvSpPr/>
          <p:nvPr/>
        </p:nvSpPr>
        <p:spPr>
          <a:xfrm>
            <a:off x="2514385" y="5330332"/>
            <a:ext cx="57332" cy="89671"/>
          </a:xfrm>
          <a:custGeom>
            <a:avLst/>
            <a:gdLst/>
            <a:ahLst/>
            <a:cxnLst/>
            <a:rect l="0" t="0" r="0" b="0"/>
            <a:pathLst>
              <a:path w="5599708" h="9067800">
                <a:moveTo>
                  <a:pt x="0" y="9067800"/>
                </a:moveTo>
                <a:lnTo>
                  <a:pt x="0" y="0"/>
                </a:lnTo>
                <a:lnTo>
                  <a:pt x="1922463" y="0"/>
                </a:lnTo>
                <a:lnTo>
                  <a:pt x="1922463" y="7480300"/>
                </a:lnTo>
                <a:lnTo>
                  <a:pt x="5599708" y="7480300"/>
                </a:lnTo>
                <a:lnTo>
                  <a:pt x="5599708" y="90678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6" name="Freeform 1666"/>
          <p:cNvSpPr/>
          <p:nvPr/>
        </p:nvSpPr>
        <p:spPr>
          <a:xfrm>
            <a:off x="2613845" y="5330332"/>
            <a:ext cx="74157" cy="89671"/>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7" name="Freeform 1667"/>
          <p:cNvSpPr/>
          <p:nvPr/>
        </p:nvSpPr>
        <p:spPr>
          <a:xfrm>
            <a:off x="2725062" y="5330332"/>
            <a:ext cx="76189" cy="90927"/>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8" name="Freeform 1668"/>
          <p:cNvSpPr/>
          <p:nvPr/>
        </p:nvSpPr>
        <p:spPr>
          <a:xfrm>
            <a:off x="2844278" y="5329077"/>
            <a:ext cx="60506" cy="92183"/>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69" name="Freeform 1669"/>
          <p:cNvSpPr/>
          <p:nvPr/>
        </p:nvSpPr>
        <p:spPr>
          <a:xfrm>
            <a:off x="3893535" y="5329077"/>
            <a:ext cx="70727" cy="92183"/>
          </a:xfrm>
          <a:custGeom>
            <a:avLst/>
            <a:gdLst/>
            <a:ahLst/>
            <a:cxnLst/>
            <a:rect l="0" t="0" r="0" b="0"/>
            <a:pathLst>
              <a:path w="6908006" h="9321800">
                <a:moveTo>
                  <a:pt x="4253904" y="1600002"/>
                </a:moveTo>
                <a:cubicBezTo>
                  <a:pt x="3530533" y="1600002"/>
                  <a:pt x="2970411" y="1871861"/>
                  <a:pt x="2573536" y="2415580"/>
                </a:cubicBezTo>
                <a:cubicBezTo>
                  <a:pt x="2176661" y="2959299"/>
                  <a:pt x="1978223" y="3717065"/>
                  <a:pt x="1978223" y="4688880"/>
                </a:cubicBezTo>
                <a:cubicBezTo>
                  <a:pt x="1978223" y="6710826"/>
                  <a:pt x="2736850" y="7721799"/>
                  <a:pt x="4254103" y="7721799"/>
                </a:cubicBezTo>
                <a:cubicBezTo>
                  <a:pt x="4890690" y="7721799"/>
                  <a:pt x="5661686" y="7562652"/>
                  <a:pt x="6567090" y="7244358"/>
                </a:cubicBezTo>
                <a:lnTo>
                  <a:pt x="6567090" y="8856663"/>
                </a:lnTo>
                <a:cubicBezTo>
                  <a:pt x="5822950" y="9166755"/>
                  <a:pt x="4991960" y="9321800"/>
                  <a:pt x="4074120" y="9321800"/>
                </a:cubicBezTo>
                <a:cubicBezTo>
                  <a:pt x="2755436" y="9321800"/>
                  <a:pt x="1746713" y="8921750"/>
                  <a:pt x="1047948" y="8121650"/>
                </a:cubicBezTo>
                <a:cubicBezTo>
                  <a:pt x="349316" y="7321550"/>
                  <a:pt x="0" y="6173127"/>
                  <a:pt x="0" y="4676379"/>
                </a:cubicBezTo>
                <a:cubicBezTo>
                  <a:pt x="0" y="3733668"/>
                  <a:pt x="171516" y="2907771"/>
                  <a:pt x="514548" y="2198688"/>
                </a:cubicBezTo>
                <a:cubicBezTo>
                  <a:pt x="857713" y="1489605"/>
                  <a:pt x="1350698" y="945886"/>
                  <a:pt x="1993503" y="567532"/>
                </a:cubicBezTo>
                <a:cubicBezTo>
                  <a:pt x="2636440" y="189177"/>
                  <a:pt x="3389907" y="0"/>
                  <a:pt x="4253904" y="0"/>
                </a:cubicBezTo>
                <a:cubicBezTo>
                  <a:pt x="5134438" y="0"/>
                  <a:pt x="6019138" y="212924"/>
                  <a:pt x="6908006" y="638771"/>
                </a:cubicBezTo>
                <a:lnTo>
                  <a:pt x="6287889" y="2201466"/>
                </a:lnTo>
                <a:cubicBezTo>
                  <a:pt x="5948957" y="2040202"/>
                  <a:pt x="5607910" y="1899643"/>
                  <a:pt x="5264745" y="1779786"/>
                </a:cubicBezTo>
                <a:cubicBezTo>
                  <a:pt x="4921580" y="1659930"/>
                  <a:pt x="4584633" y="1600002"/>
                  <a:pt x="4253904" y="1600002"/>
                </a:cubicBezTo>
                <a:close/>
                <a:moveTo>
                  <a:pt x="6856809" y="9194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0" name="Freeform 1670"/>
          <p:cNvSpPr/>
          <p:nvPr/>
        </p:nvSpPr>
        <p:spPr>
          <a:xfrm>
            <a:off x="4002395" y="5328951"/>
            <a:ext cx="88379" cy="92309"/>
          </a:xfrm>
          <a:custGeom>
            <a:avLst/>
            <a:gdLst/>
            <a:ahLst/>
            <a:cxnLst/>
            <a:rect l="0" t="0" r="0" b="0"/>
            <a:pathLst>
              <a:path w="8632031" h="9334500">
                <a:moveTo>
                  <a:pt x="8632031" y="4664075"/>
                </a:moveTo>
                <a:cubicBezTo>
                  <a:pt x="8632031" y="6165057"/>
                  <a:pt x="8259961" y="7318706"/>
                  <a:pt x="7515820" y="8125024"/>
                </a:cubicBezTo>
                <a:cubicBezTo>
                  <a:pt x="6771679" y="8931342"/>
                  <a:pt x="5705078" y="9334500"/>
                  <a:pt x="4316015" y="9334500"/>
                </a:cubicBezTo>
                <a:cubicBezTo>
                  <a:pt x="2926953" y="9334500"/>
                  <a:pt x="1860351" y="8931342"/>
                  <a:pt x="1116211" y="8125024"/>
                </a:cubicBezTo>
                <a:cubicBezTo>
                  <a:pt x="372070" y="7318706"/>
                  <a:pt x="0" y="6160956"/>
                  <a:pt x="0" y="4651772"/>
                </a:cubicBezTo>
                <a:cubicBezTo>
                  <a:pt x="0" y="3142457"/>
                  <a:pt x="373062" y="1989866"/>
                  <a:pt x="1119187" y="1193999"/>
                </a:cubicBezTo>
                <a:cubicBezTo>
                  <a:pt x="1865444" y="398000"/>
                  <a:pt x="2935221" y="0"/>
                  <a:pt x="4328517" y="0"/>
                </a:cubicBezTo>
                <a:cubicBezTo>
                  <a:pt x="5721680" y="0"/>
                  <a:pt x="6787223" y="401109"/>
                  <a:pt x="7525146" y="1203325"/>
                </a:cubicBezTo>
                <a:cubicBezTo>
                  <a:pt x="8263070" y="2005410"/>
                  <a:pt x="8632031" y="3158993"/>
                  <a:pt x="8632031" y="4664075"/>
                </a:cubicBezTo>
                <a:close/>
                <a:moveTo>
                  <a:pt x="3805436" y="9207500"/>
                </a:moveTo>
                <a:moveTo>
                  <a:pt x="2015331" y="4664274"/>
                </a:moveTo>
                <a:cubicBezTo>
                  <a:pt x="2015331" y="5677364"/>
                  <a:pt x="2207551" y="6440290"/>
                  <a:pt x="2591990" y="6953052"/>
                </a:cubicBezTo>
                <a:cubicBezTo>
                  <a:pt x="2976562" y="7465815"/>
                  <a:pt x="3551237" y="7722196"/>
                  <a:pt x="4316015" y="7722196"/>
                </a:cubicBezTo>
                <a:cubicBezTo>
                  <a:pt x="5849805" y="7722196"/>
                  <a:pt x="6616700" y="6702889"/>
                  <a:pt x="6616700" y="4664274"/>
                </a:cubicBezTo>
                <a:cubicBezTo>
                  <a:pt x="6616700" y="2621426"/>
                  <a:pt x="5853972" y="1600002"/>
                  <a:pt x="4328517" y="1600002"/>
                </a:cubicBezTo>
                <a:cubicBezTo>
                  <a:pt x="3563606" y="1600002"/>
                  <a:pt x="2986815" y="1857441"/>
                  <a:pt x="2598142" y="2372321"/>
                </a:cubicBezTo>
                <a:cubicBezTo>
                  <a:pt x="2209601" y="2887068"/>
                  <a:pt x="2015331" y="3651052"/>
                  <a:pt x="2015331" y="4664274"/>
                </a:cubicBezTo>
                <a:close/>
                <a:moveTo>
                  <a:pt x="3805237" y="92075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1" name="Freeform 1671"/>
          <p:cNvSpPr/>
          <p:nvPr/>
        </p:nvSpPr>
        <p:spPr>
          <a:xfrm>
            <a:off x="4135384" y="5330332"/>
            <a:ext cx="76189" cy="90927"/>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2" name="Freeform 1672"/>
          <p:cNvSpPr/>
          <p:nvPr/>
        </p:nvSpPr>
        <p:spPr>
          <a:xfrm>
            <a:off x="4260312" y="5330332"/>
            <a:ext cx="82347" cy="89671"/>
          </a:xfrm>
          <a:custGeom>
            <a:avLst/>
            <a:gdLst/>
            <a:ahLst/>
            <a:cxnLst/>
            <a:rect l="0" t="0" r="0" b="0"/>
            <a:pathLst>
              <a:path w="8042870" h="9067800">
                <a:moveTo>
                  <a:pt x="8042870" y="9067800"/>
                </a:moveTo>
                <a:lnTo>
                  <a:pt x="5599708" y="9067800"/>
                </a:lnTo>
                <a:lnTo>
                  <a:pt x="1655763" y="2208015"/>
                </a:lnTo>
                <a:lnTo>
                  <a:pt x="1600002" y="2208015"/>
                </a:lnTo>
                <a:cubicBezTo>
                  <a:pt x="1678451" y="3419542"/>
                  <a:pt x="1717675" y="4283737"/>
                  <a:pt x="1717675" y="4800600"/>
                </a:cubicBezTo>
                <a:lnTo>
                  <a:pt x="1717675" y="9067800"/>
                </a:lnTo>
                <a:lnTo>
                  <a:pt x="0" y="9067800"/>
                </a:lnTo>
                <a:lnTo>
                  <a:pt x="0" y="0"/>
                </a:lnTo>
                <a:lnTo>
                  <a:pt x="2424708" y="0"/>
                </a:lnTo>
                <a:lnTo>
                  <a:pt x="6362502" y="6791524"/>
                </a:lnTo>
                <a:lnTo>
                  <a:pt x="6405761" y="6791524"/>
                </a:lnTo>
                <a:cubicBezTo>
                  <a:pt x="6343849" y="5613070"/>
                  <a:pt x="6312892" y="4779897"/>
                  <a:pt x="6312892" y="4292005"/>
                </a:cubicBezTo>
                <a:lnTo>
                  <a:pt x="6312892" y="0"/>
                </a:lnTo>
                <a:lnTo>
                  <a:pt x="8042870" y="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3" name="Freeform 1673"/>
          <p:cNvSpPr/>
          <p:nvPr/>
        </p:nvSpPr>
        <p:spPr>
          <a:xfrm>
            <a:off x="4382953" y="5330332"/>
            <a:ext cx="70093" cy="89671"/>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4" name="Freeform 1674"/>
          <p:cNvSpPr/>
          <p:nvPr/>
        </p:nvSpPr>
        <p:spPr>
          <a:xfrm>
            <a:off x="4541456" y="5330332"/>
            <a:ext cx="125711" cy="89671"/>
          </a:xfrm>
          <a:custGeom>
            <a:avLst/>
            <a:gdLst/>
            <a:ahLst/>
            <a:cxnLst/>
            <a:rect l="0" t="0" r="0" b="0"/>
            <a:pathLst>
              <a:path w="12278320" h="9067800">
                <a:moveTo>
                  <a:pt x="9971484" y="9067800"/>
                </a:moveTo>
                <a:lnTo>
                  <a:pt x="7782520" y="9067800"/>
                </a:lnTo>
                <a:lnTo>
                  <a:pt x="6554589" y="4304110"/>
                </a:lnTo>
                <a:cubicBezTo>
                  <a:pt x="6509080" y="4134644"/>
                  <a:pt x="6431557" y="3784204"/>
                  <a:pt x="6322020" y="3252788"/>
                </a:cubicBezTo>
                <a:cubicBezTo>
                  <a:pt x="6212482" y="2721372"/>
                  <a:pt x="6149445" y="2364714"/>
                  <a:pt x="6132909" y="2182813"/>
                </a:cubicBezTo>
                <a:cubicBezTo>
                  <a:pt x="6108170" y="2406121"/>
                  <a:pt x="6046192" y="2764830"/>
                  <a:pt x="5946973" y="3258940"/>
                </a:cubicBezTo>
                <a:cubicBezTo>
                  <a:pt x="5847754" y="3753049"/>
                  <a:pt x="5771224" y="4105606"/>
                  <a:pt x="5717381" y="4316611"/>
                </a:cubicBezTo>
                <a:lnTo>
                  <a:pt x="4495800" y="9067800"/>
                </a:lnTo>
                <a:lnTo>
                  <a:pt x="2312987" y="9067800"/>
                </a:lnTo>
                <a:lnTo>
                  <a:pt x="0" y="0"/>
                </a:lnTo>
                <a:lnTo>
                  <a:pt x="1891307" y="0"/>
                </a:lnTo>
                <a:lnTo>
                  <a:pt x="3050976" y="4949627"/>
                </a:lnTo>
                <a:cubicBezTo>
                  <a:pt x="3253514" y="5863498"/>
                  <a:pt x="3400292" y="6655396"/>
                  <a:pt x="3491309" y="7325321"/>
                </a:cubicBezTo>
                <a:cubicBezTo>
                  <a:pt x="3516047" y="7089577"/>
                  <a:pt x="3572867" y="6724650"/>
                  <a:pt x="3661767" y="6230541"/>
                </a:cubicBezTo>
                <a:cubicBezTo>
                  <a:pt x="3750667" y="5736432"/>
                  <a:pt x="3834407" y="5352918"/>
                  <a:pt x="3912989" y="5080000"/>
                </a:cubicBezTo>
                <a:lnTo>
                  <a:pt x="5233789" y="0"/>
                </a:lnTo>
                <a:lnTo>
                  <a:pt x="7050682" y="0"/>
                </a:lnTo>
                <a:lnTo>
                  <a:pt x="8371482" y="5080000"/>
                </a:lnTo>
                <a:cubicBezTo>
                  <a:pt x="8429426" y="5307410"/>
                  <a:pt x="8501790" y="5654742"/>
                  <a:pt x="8588573" y="6121996"/>
                </a:cubicBezTo>
                <a:cubicBezTo>
                  <a:pt x="8675356" y="6589250"/>
                  <a:pt x="8741502" y="6990358"/>
                  <a:pt x="8787010" y="7325321"/>
                </a:cubicBezTo>
                <a:cubicBezTo>
                  <a:pt x="8828418" y="7002794"/>
                  <a:pt x="8894564" y="6600693"/>
                  <a:pt x="8985448" y="6119019"/>
                </a:cubicBezTo>
                <a:cubicBezTo>
                  <a:pt x="9076465" y="5637213"/>
                  <a:pt x="9159147" y="5247415"/>
                  <a:pt x="9233495" y="4949627"/>
                </a:cubicBezTo>
                <a:lnTo>
                  <a:pt x="10387012" y="0"/>
                </a:lnTo>
                <a:lnTo>
                  <a:pt x="12278320" y="0"/>
                </a:lnTo>
                <a:close/>
                <a:moveTo>
                  <a:pt x="0"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5" name="Freeform 1675"/>
          <p:cNvSpPr/>
          <p:nvPr/>
        </p:nvSpPr>
        <p:spPr>
          <a:xfrm>
            <a:off x="4693174" y="5329956"/>
            <a:ext cx="89712" cy="90048"/>
          </a:xfrm>
          <a:custGeom>
            <a:avLst/>
            <a:gdLst/>
            <a:ahLst/>
            <a:cxnLst/>
            <a:rect l="0" t="0" r="0" b="0"/>
            <a:pathLst>
              <a:path w="8762206" h="9105900">
                <a:moveTo>
                  <a:pt x="6691114" y="9105900"/>
                </a:moveTo>
                <a:lnTo>
                  <a:pt x="6033690" y="6946305"/>
                </a:lnTo>
                <a:lnTo>
                  <a:pt x="2728515" y="6946305"/>
                </a:lnTo>
                <a:lnTo>
                  <a:pt x="2071290" y="9105900"/>
                </a:lnTo>
                <a:lnTo>
                  <a:pt x="0" y="9105900"/>
                </a:lnTo>
                <a:lnTo>
                  <a:pt x="3199804" y="0"/>
                </a:lnTo>
                <a:lnTo>
                  <a:pt x="5550098" y="0"/>
                </a:lnTo>
                <a:lnTo>
                  <a:pt x="8762206" y="9105900"/>
                </a:lnTo>
                <a:close/>
                <a:moveTo>
                  <a:pt x="0" y="9105900"/>
                </a:moveTo>
                <a:moveTo>
                  <a:pt x="5574903" y="5334000"/>
                </a:moveTo>
                <a:cubicBezTo>
                  <a:pt x="4967155" y="3378068"/>
                  <a:pt x="4625049" y="2271911"/>
                  <a:pt x="4548584" y="2015530"/>
                </a:cubicBezTo>
                <a:cubicBezTo>
                  <a:pt x="4472119" y="1759149"/>
                  <a:pt x="4417350" y="1556544"/>
                  <a:pt x="4384278" y="1407716"/>
                </a:cubicBezTo>
                <a:cubicBezTo>
                  <a:pt x="4247885" y="1937015"/>
                  <a:pt x="3857228" y="3245776"/>
                  <a:pt x="3212306" y="5334000"/>
                </a:cubicBezTo>
                <a:close/>
                <a:moveTo>
                  <a:pt x="3771900" y="91059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6" name="Freeform 1676"/>
          <p:cNvSpPr/>
          <p:nvPr/>
        </p:nvSpPr>
        <p:spPr>
          <a:xfrm>
            <a:off x="4820582" y="5330332"/>
            <a:ext cx="57332" cy="89671"/>
          </a:xfrm>
          <a:custGeom>
            <a:avLst/>
            <a:gdLst/>
            <a:ahLst/>
            <a:cxnLst/>
            <a:rect l="0" t="0" r="0" b="0"/>
            <a:pathLst>
              <a:path w="5599708" h="9067800">
                <a:moveTo>
                  <a:pt x="0" y="9067800"/>
                </a:moveTo>
                <a:lnTo>
                  <a:pt x="0" y="0"/>
                </a:lnTo>
                <a:lnTo>
                  <a:pt x="1922463" y="0"/>
                </a:lnTo>
                <a:lnTo>
                  <a:pt x="1922463" y="7480300"/>
                </a:lnTo>
                <a:lnTo>
                  <a:pt x="5599708" y="7480300"/>
                </a:lnTo>
                <a:lnTo>
                  <a:pt x="5599708" y="90678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7" name="Freeform 1677"/>
          <p:cNvSpPr/>
          <p:nvPr/>
        </p:nvSpPr>
        <p:spPr>
          <a:xfrm>
            <a:off x="4920055" y="5330332"/>
            <a:ext cx="74157" cy="89671"/>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8" name="Freeform 1678"/>
          <p:cNvSpPr/>
          <p:nvPr/>
        </p:nvSpPr>
        <p:spPr>
          <a:xfrm>
            <a:off x="5031272" y="5330332"/>
            <a:ext cx="76189" cy="90927"/>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79" name="Freeform 1679"/>
          <p:cNvSpPr/>
          <p:nvPr/>
        </p:nvSpPr>
        <p:spPr>
          <a:xfrm>
            <a:off x="5150488" y="5329077"/>
            <a:ext cx="60506" cy="92183"/>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0" name="Freeform 1680"/>
          <p:cNvSpPr/>
          <p:nvPr/>
        </p:nvSpPr>
        <p:spPr>
          <a:xfrm>
            <a:off x="6408808" y="5329077"/>
            <a:ext cx="60506" cy="92183"/>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1" name="Freeform 1681"/>
          <p:cNvSpPr/>
          <p:nvPr/>
        </p:nvSpPr>
        <p:spPr>
          <a:xfrm>
            <a:off x="6512147" y="5330332"/>
            <a:ext cx="53460" cy="89671"/>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2" name="Freeform 1682"/>
          <p:cNvSpPr/>
          <p:nvPr/>
        </p:nvSpPr>
        <p:spPr>
          <a:xfrm>
            <a:off x="6606856" y="5329077"/>
            <a:ext cx="70727" cy="92183"/>
          </a:xfrm>
          <a:custGeom>
            <a:avLst/>
            <a:gdLst/>
            <a:ahLst/>
            <a:cxnLst/>
            <a:rect l="0" t="0" r="0" b="0"/>
            <a:pathLst>
              <a:path w="6908006" h="9321800">
                <a:moveTo>
                  <a:pt x="4253904" y="1600002"/>
                </a:moveTo>
                <a:cubicBezTo>
                  <a:pt x="3530533" y="1600002"/>
                  <a:pt x="2970411" y="1871861"/>
                  <a:pt x="2573536" y="2415580"/>
                </a:cubicBezTo>
                <a:cubicBezTo>
                  <a:pt x="2176661" y="2959299"/>
                  <a:pt x="1978223" y="3717065"/>
                  <a:pt x="1978223" y="4688880"/>
                </a:cubicBezTo>
                <a:cubicBezTo>
                  <a:pt x="1978223" y="6710826"/>
                  <a:pt x="2736850" y="7721799"/>
                  <a:pt x="4254103" y="7721799"/>
                </a:cubicBezTo>
                <a:cubicBezTo>
                  <a:pt x="4890690" y="7721799"/>
                  <a:pt x="5661686" y="7562652"/>
                  <a:pt x="6567090" y="7244358"/>
                </a:cubicBezTo>
                <a:lnTo>
                  <a:pt x="6567090" y="8856663"/>
                </a:lnTo>
                <a:cubicBezTo>
                  <a:pt x="5822950" y="9166755"/>
                  <a:pt x="4991960" y="9321800"/>
                  <a:pt x="4074120" y="9321800"/>
                </a:cubicBezTo>
                <a:cubicBezTo>
                  <a:pt x="2755436" y="9321800"/>
                  <a:pt x="1746713" y="8921750"/>
                  <a:pt x="1047948" y="8121650"/>
                </a:cubicBezTo>
                <a:cubicBezTo>
                  <a:pt x="349316" y="7321550"/>
                  <a:pt x="0" y="6173127"/>
                  <a:pt x="0" y="4676379"/>
                </a:cubicBezTo>
                <a:cubicBezTo>
                  <a:pt x="0" y="3733668"/>
                  <a:pt x="171516" y="2907771"/>
                  <a:pt x="514548" y="2198688"/>
                </a:cubicBezTo>
                <a:cubicBezTo>
                  <a:pt x="857713" y="1489605"/>
                  <a:pt x="1350698" y="945886"/>
                  <a:pt x="1993503" y="567532"/>
                </a:cubicBezTo>
                <a:cubicBezTo>
                  <a:pt x="2636440" y="189177"/>
                  <a:pt x="3389907" y="0"/>
                  <a:pt x="4253904" y="0"/>
                </a:cubicBezTo>
                <a:cubicBezTo>
                  <a:pt x="5134438" y="0"/>
                  <a:pt x="6019138" y="212924"/>
                  <a:pt x="6908006" y="638771"/>
                </a:cubicBezTo>
                <a:lnTo>
                  <a:pt x="6287889" y="2201466"/>
                </a:lnTo>
                <a:cubicBezTo>
                  <a:pt x="5948957" y="2040202"/>
                  <a:pt x="5607910" y="1899643"/>
                  <a:pt x="5264745" y="1779786"/>
                </a:cubicBezTo>
                <a:cubicBezTo>
                  <a:pt x="4921580" y="1659930"/>
                  <a:pt x="4584633" y="1600002"/>
                  <a:pt x="4253904" y="1600002"/>
                </a:cubicBezTo>
                <a:close/>
                <a:moveTo>
                  <a:pt x="6856809" y="9194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3" name="Freeform 1683"/>
          <p:cNvSpPr/>
          <p:nvPr/>
        </p:nvSpPr>
        <p:spPr>
          <a:xfrm>
            <a:off x="6719209" y="5330332"/>
            <a:ext cx="76189" cy="90927"/>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4" name="Freeform 1684"/>
          <p:cNvSpPr/>
          <p:nvPr/>
        </p:nvSpPr>
        <p:spPr>
          <a:xfrm>
            <a:off x="6844138" y="5330332"/>
            <a:ext cx="74157" cy="89671"/>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5" name="Freeform 1685"/>
          <p:cNvSpPr/>
          <p:nvPr/>
        </p:nvSpPr>
        <p:spPr>
          <a:xfrm>
            <a:off x="6955989" y="5330332"/>
            <a:ext cx="53460" cy="89671"/>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6" name="Freeform 1686"/>
          <p:cNvSpPr/>
          <p:nvPr/>
        </p:nvSpPr>
        <p:spPr>
          <a:xfrm>
            <a:off x="7102909" y="5329956"/>
            <a:ext cx="89712" cy="90048"/>
          </a:xfrm>
          <a:custGeom>
            <a:avLst/>
            <a:gdLst/>
            <a:ahLst/>
            <a:cxnLst/>
            <a:rect l="0" t="0" r="0" b="0"/>
            <a:pathLst>
              <a:path w="8762206" h="9105900">
                <a:moveTo>
                  <a:pt x="6691114" y="9105900"/>
                </a:moveTo>
                <a:lnTo>
                  <a:pt x="6033690" y="6946305"/>
                </a:lnTo>
                <a:lnTo>
                  <a:pt x="2728515" y="6946305"/>
                </a:lnTo>
                <a:lnTo>
                  <a:pt x="2071290" y="9105900"/>
                </a:lnTo>
                <a:lnTo>
                  <a:pt x="0" y="9105900"/>
                </a:lnTo>
                <a:lnTo>
                  <a:pt x="3199804" y="0"/>
                </a:lnTo>
                <a:lnTo>
                  <a:pt x="5550098" y="0"/>
                </a:lnTo>
                <a:lnTo>
                  <a:pt x="8762206" y="9105900"/>
                </a:lnTo>
                <a:close/>
                <a:moveTo>
                  <a:pt x="0" y="9105900"/>
                </a:moveTo>
                <a:moveTo>
                  <a:pt x="5574903" y="5334000"/>
                </a:moveTo>
                <a:cubicBezTo>
                  <a:pt x="4967155" y="3378068"/>
                  <a:pt x="4625049" y="2271911"/>
                  <a:pt x="4548584" y="2015530"/>
                </a:cubicBezTo>
                <a:cubicBezTo>
                  <a:pt x="4472119" y="1759149"/>
                  <a:pt x="4417350" y="1556544"/>
                  <a:pt x="4384278" y="1407716"/>
                </a:cubicBezTo>
                <a:cubicBezTo>
                  <a:pt x="4247885" y="1937015"/>
                  <a:pt x="3857228" y="3245776"/>
                  <a:pt x="3212306" y="5334000"/>
                </a:cubicBezTo>
                <a:close/>
                <a:moveTo>
                  <a:pt x="3771900" y="91059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7" name="Freeform 1687"/>
          <p:cNvSpPr/>
          <p:nvPr/>
        </p:nvSpPr>
        <p:spPr>
          <a:xfrm>
            <a:off x="7290141" y="5330332"/>
            <a:ext cx="53206" cy="89671"/>
          </a:xfrm>
          <a:custGeom>
            <a:avLst/>
            <a:gdLst/>
            <a:ahLst/>
            <a:cxnLst/>
            <a:rect l="0" t="0" r="0" b="0"/>
            <a:pathLst>
              <a:path w="5196681" h="9067800">
                <a:moveTo>
                  <a:pt x="1891308" y="9067800"/>
                </a:moveTo>
                <a:lnTo>
                  <a:pt x="0" y="9067800"/>
                </a:lnTo>
                <a:lnTo>
                  <a:pt x="0" y="0"/>
                </a:lnTo>
                <a:lnTo>
                  <a:pt x="5196681" y="0"/>
                </a:lnTo>
                <a:lnTo>
                  <a:pt x="5196681" y="1575197"/>
                </a:lnTo>
                <a:lnTo>
                  <a:pt x="1891308" y="1575197"/>
                </a:lnTo>
                <a:lnTo>
                  <a:pt x="1891308" y="3911600"/>
                </a:lnTo>
                <a:lnTo>
                  <a:pt x="4967089" y="3911600"/>
                </a:lnTo>
                <a:lnTo>
                  <a:pt x="4967089" y="5480447"/>
                </a:lnTo>
                <a:lnTo>
                  <a:pt x="1891308" y="5480447"/>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8" name="Freeform 1688"/>
          <p:cNvSpPr/>
          <p:nvPr/>
        </p:nvSpPr>
        <p:spPr>
          <a:xfrm>
            <a:off x="7386874" y="5330332"/>
            <a:ext cx="76189" cy="90927"/>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89" name="Freeform 1689"/>
          <p:cNvSpPr/>
          <p:nvPr/>
        </p:nvSpPr>
        <p:spPr>
          <a:xfrm>
            <a:off x="7502723" y="5330332"/>
            <a:ext cx="70093" cy="89671"/>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90" name="Freeform 1690"/>
          <p:cNvSpPr/>
          <p:nvPr/>
        </p:nvSpPr>
        <p:spPr>
          <a:xfrm>
            <a:off x="7612474" y="5330332"/>
            <a:ext cx="76189" cy="90927"/>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91" name="Freeform 1691"/>
          <p:cNvSpPr/>
          <p:nvPr/>
        </p:nvSpPr>
        <p:spPr>
          <a:xfrm>
            <a:off x="7737403" y="5330332"/>
            <a:ext cx="74157" cy="89671"/>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92" name="Freeform 1692"/>
          <p:cNvSpPr/>
          <p:nvPr/>
        </p:nvSpPr>
        <p:spPr>
          <a:xfrm>
            <a:off x="7849255" y="5330332"/>
            <a:ext cx="53460" cy="89671"/>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214">
            <a:noFill/>
          </a:ln>
        </p:spPr>
        <p:style>
          <a:lnRef idx="2">
            <a:schemeClr val="accent1">
              <a:shade val="50000"/>
            </a:schemeClr>
          </a:lnRef>
          <a:fillRef idx="1">
            <a:schemeClr val="accent1"/>
          </a:fillRef>
          <a:effectRef idx="0">
            <a:schemeClr val="accent1"/>
          </a:effectRef>
          <a:fontRef idx="minor">
            <a:schemeClr val="lt1"/>
          </a:fontRef>
        </p:style>
      </p:sp>
      <p:sp>
        <p:nvSpPr>
          <p:cNvPr id="1693" name="Rectangle 1693"/>
          <p:cNvSpPr/>
          <p:nvPr/>
        </p:nvSpPr>
        <p:spPr>
          <a:xfrm>
            <a:off x="1430159" y="3882650"/>
            <a:ext cx="6294053" cy="285612"/>
          </a:xfrm>
          <a:prstGeom prst="rect">
            <a:avLst/>
          </a:prstGeom>
        </p:spPr>
      </p:sp>
      <p:sp>
        <p:nvSpPr>
          <p:cNvPr id="1694" name="Freeform 1694"/>
          <p:cNvSpPr/>
          <p:nvPr/>
        </p:nvSpPr>
        <p:spPr>
          <a:xfrm>
            <a:off x="1433055"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695" name="Freeform 1695"/>
          <p:cNvSpPr/>
          <p:nvPr/>
        </p:nvSpPr>
        <p:spPr>
          <a:xfrm>
            <a:off x="1525826"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696" name="Freeform 1696"/>
          <p:cNvSpPr/>
          <p:nvPr/>
        </p:nvSpPr>
        <p:spPr>
          <a:xfrm>
            <a:off x="1618596"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697" name="Freeform 1697"/>
          <p:cNvSpPr/>
          <p:nvPr/>
        </p:nvSpPr>
        <p:spPr>
          <a:xfrm>
            <a:off x="1826252" y="3939039"/>
            <a:ext cx="77842" cy="165041"/>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698" name="Freeform 1698"/>
          <p:cNvSpPr/>
          <p:nvPr/>
        </p:nvSpPr>
        <p:spPr>
          <a:xfrm>
            <a:off x="1929750" y="3939039"/>
            <a:ext cx="76893" cy="165041"/>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699" name="Freeform 1699"/>
          <p:cNvSpPr/>
          <p:nvPr/>
        </p:nvSpPr>
        <p:spPr>
          <a:xfrm>
            <a:off x="2029925" y="3939039"/>
            <a:ext cx="91133" cy="165041"/>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0" name="Freeform 1700"/>
          <p:cNvSpPr/>
          <p:nvPr/>
        </p:nvSpPr>
        <p:spPr>
          <a:xfrm>
            <a:off x="2139830" y="3936518"/>
            <a:ext cx="76418" cy="170084"/>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1" name="Freeform 1701"/>
          <p:cNvSpPr/>
          <p:nvPr/>
        </p:nvSpPr>
        <p:spPr>
          <a:xfrm>
            <a:off x="2239768" y="3939039"/>
            <a:ext cx="68112" cy="165041"/>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2" name="Freeform 1702"/>
          <p:cNvSpPr/>
          <p:nvPr/>
        </p:nvSpPr>
        <p:spPr>
          <a:xfrm>
            <a:off x="2383495" y="3939039"/>
            <a:ext cx="55771" cy="165041"/>
          </a:xfrm>
          <a:custGeom>
            <a:avLst/>
            <a:gdLst/>
            <a:ahLst/>
            <a:cxnLst/>
            <a:rect l="0" t="0" r="0" b="0"/>
            <a:pathLst>
              <a:path w="2984500" h="9144000">
                <a:moveTo>
                  <a:pt x="2984500" y="9144000"/>
                </a:moveTo>
                <a:lnTo>
                  <a:pt x="2984500" y="0"/>
                </a:lnTo>
                <a:lnTo>
                  <a:pt x="2019300" y="0"/>
                </a:lnTo>
                <a:lnTo>
                  <a:pt x="0" y="1422400"/>
                </a:lnTo>
                <a:lnTo>
                  <a:pt x="584200" y="2298700"/>
                </a:lnTo>
                <a:lnTo>
                  <a:pt x="1752600" y="1485900"/>
                </a:lnTo>
                <a:lnTo>
                  <a:pt x="1752600" y="9144000"/>
                </a:lnTo>
                <a:close/>
                <a:moveTo>
                  <a:pt x="-6096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3" name="Freeform 1703"/>
          <p:cNvSpPr/>
          <p:nvPr/>
        </p:nvSpPr>
        <p:spPr>
          <a:xfrm>
            <a:off x="2583841"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4" name="Freeform 1704"/>
          <p:cNvSpPr/>
          <p:nvPr/>
        </p:nvSpPr>
        <p:spPr>
          <a:xfrm>
            <a:off x="2676612"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5" name="Freeform 1705"/>
          <p:cNvSpPr/>
          <p:nvPr/>
        </p:nvSpPr>
        <p:spPr>
          <a:xfrm>
            <a:off x="2769382"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6" name="Freeform 1706"/>
          <p:cNvSpPr/>
          <p:nvPr/>
        </p:nvSpPr>
        <p:spPr>
          <a:xfrm>
            <a:off x="3878928"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7" name="Freeform 1707"/>
          <p:cNvSpPr/>
          <p:nvPr/>
        </p:nvSpPr>
        <p:spPr>
          <a:xfrm>
            <a:off x="3971698"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8" name="Freeform 1708"/>
          <p:cNvSpPr/>
          <p:nvPr/>
        </p:nvSpPr>
        <p:spPr>
          <a:xfrm>
            <a:off x="4064469"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09" name="Freeform 1709"/>
          <p:cNvSpPr/>
          <p:nvPr/>
        </p:nvSpPr>
        <p:spPr>
          <a:xfrm>
            <a:off x="4272137" y="3939039"/>
            <a:ext cx="77842" cy="165041"/>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0" name="Freeform 1710"/>
          <p:cNvSpPr/>
          <p:nvPr/>
        </p:nvSpPr>
        <p:spPr>
          <a:xfrm>
            <a:off x="4375635" y="3939039"/>
            <a:ext cx="76893" cy="165041"/>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1" name="Freeform 1711"/>
          <p:cNvSpPr/>
          <p:nvPr/>
        </p:nvSpPr>
        <p:spPr>
          <a:xfrm>
            <a:off x="4475810" y="3939039"/>
            <a:ext cx="91133" cy="165041"/>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2" name="Freeform 1712"/>
          <p:cNvSpPr/>
          <p:nvPr/>
        </p:nvSpPr>
        <p:spPr>
          <a:xfrm>
            <a:off x="4585715" y="3936518"/>
            <a:ext cx="76418" cy="170084"/>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3" name="Freeform 1713"/>
          <p:cNvSpPr/>
          <p:nvPr/>
        </p:nvSpPr>
        <p:spPr>
          <a:xfrm>
            <a:off x="4685653" y="3939039"/>
            <a:ext cx="68112" cy="165041"/>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4" name="Freeform 1714"/>
          <p:cNvSpPr/>
          <p:nvPr/>
        </p:nvSpPr>
        <p:spPr>
          <a:xfrm>
            <a:off x="4825333" y="3935830"/>
            <a:ext cx="72384" cy="168250"/>
          </a:xfrm>
          <a:custGeom>
            <a:avLst/>
            <a:gdLst/>
            <a:ahLst/>
            <a:cxnLst/>
            <a:rect l="0" t="0" r="0" b="0"/>
            <a:pathLst>
              <a:path w="3873500" h="9321800">
                <a:moveTo>
                  <a:pt x="1739900" y="1104900"/>
                </a:moveTo>
                <a:cubicBezTo>
                  <a:pt x="2273300" y="1104900"/>
                  <a:pt x="2565400" y="1435100"/>
                  <a:pt x="2565400" y="2489200"/>
                </a:cubicBezTo>
                <a:cubicBezTo>
                  <a:pt x="2565400" y="3759200"/>
                  <a:pt x="1905000" y="4279900"/>
                  <a:pt x="1346200" y="4838700"/>
                </a:cubicBezTo>
                <a:cubicBezTo>
                  <a:pt x="546100" y="5638800"/>
                  <a:pt x="203200" y="6299200"/>
                  <a:pt x="203200" y="7861300"/>
                </a:cubicBezTo>
                <a:lnTo>
                  <a:pt x="203200" y="9321800"/>
                </a:lnTo>
                <a:lnTo>
                  <a:pt x="3733800" y="9321800"/>
                </a:lnTo>
                <a:lnTo>
                  <a:pt x="3733800" y="8128000"/>
                </a:lnTo>
                <a:lnTo>
                  <a:pt x="1435100" y="8128000"/>
                </a:lnTo>
                <a:lnTo>
                  <a:pt x="1435100" y="7632700"/>
                </a:lnTo>
                <a:cubicBezTo>
                  <a:pt x="1435100" y="6718300"/>
                  <a:pt x="1612900" y="6273800"/>
                  <a:pt x="2247900" y="5638800"/>
                </a:cubicBezTo>
                <a:cubicBezTo>
                  <a:pt x="3251200" y="4635500"/>
                  <a:pt x="3873500" y="4254500"/>
                  <a:pt x="3873500" y="2311400"/>
                </a:cubicBezTo>
                <a:cubicBezTo>
                  <a:pt x="3873500" y="596900"/>
                  <a:pt x="3048000" y="0"/>
                  <a:pt x="1905000" y="0"/>
                </a:cubicBezTo>
                <a:cubicBezTo>
                  <a:pt x="850900" y="0"/>
                  <a:pt x="330200" y="406400"/>
                  <a:pt x="0" y="901700"/>
                </a:cubicBezTo>
                <a:lnTo>
                  <a:pt x="800100" y="1638300"/>
                </a:lnTo>
                <a:cubicBezTo>
                  <a:pt x="1016000" y="1358900"/>
                  <a:pt x="1320800" y="1104900"/>
                  <a:pt x="1739900" y="1104900"/>
                </a:cubicBezTo>
                <a:close/>
                <a:moveTo>
                  <a:pt x="7823200" y="93218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5" name="Freeform 1715"/>
          <p:cNvSpPr/>
          <p:nvPr/>
        </p:nvSpPr>
        <p:spPr>
          <a:xfrm>
            <a:off x="5029726"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6" name="Freeform 1716"/>
          <p:cNvSpPr/>
          <p:nvPr/>
        </p:nvSpPr>
        <p:spPr>
          <a:xfrm>
            <a:off x="5122497"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7" name="Freeform 1717"/>
          <p:cNvSpPr/>
          <p:nvPr/>
        </p:nvSpPr>
        <p:spPr>
          <a:xfrm>
            <a:off x="5215268"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8" name="Freeform 1718"/>
          <p:cNvSpPr/>
          <p:nvPr/>
        </p:nvSpPr>
        <p:spPr>
          <a:xfrm>
            <a:off x="6574477"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19" name="Freeform 1719"/>
          <p:cNvSpPr/>
          <p:nvPr/>
        </p:nvSpPr>
        <p:spPr>
          <a:xfrm>
            <a:off x="6667247"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0" name="Freeform 1720"/>
          <p:cNvSpPr/>
          <p:nvPr/>
        </p:nvSpPr>
        <p:spPr>
          <a:xfrm>
            <a:off x="6760018"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1" name="Freeform 1721"/>
          <p:cNvSpPr/>
          <p:nvPr/>
        </p:nvSpPr>
        <p:spPr>
          <a:xfrm>
            <a:off x="6967674" y="3939039"/>
            <a:ext cx="76893" cy="165041"/>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2" name="Freeform 1722"/>
          <p:cNvSpPr/>
          <p:nvPr/>
        </p:nvSpPr>
        <p:spPr>
          <a:xfrm>
            <a:off x="7074019" y="3939039"/>
            <a:ext cx="68112" cy="165041"/>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3" name="Freeform 1723"/>
          <p:cNvSpPr/>
          <p:nvPr/>
        </p:nvSpPr>
        <p:spPr>
          <a:xfrm>
            <a:off x="7167787" y="3939039"/>
            <a:ext cx="64077" cy="165041"/>
          </a:xfrm>
          <a:custGeom>
            <a:avLst/>
            <a:gdLst/>
            <a:ahLst/>
            <a:cxnLst/>
            <a:rect l="0" t="0" r="0" b="0"/>
            <a:pathLst>
              <a:path w="3429000" h="9144000">
                <a:moveTo>
                  <a:pt x="3429000" y="9144000"/>
                </a:moveTo>
                <a:lnTo>
                  <a:pt x="3429000" y="7835900"/>
                </a:lnTo>
                <a:lnTo>
                  <a:pt x="1257300" y="7835900"/>
                </a:lnTo>
                <a:lnTo>
                  <a:pt x="1257300" y="0"/>
                </a:lnTo>
                <a:lnTo>
                  <a:pt x="0" y="0"/>
                </a:lnTo>
                <a:lnTo>
                  <a:pt x="0" y="9144000"/>
                </a:lnTo>
                <a:close/>
                <a:moveTo>
                  <a:pt x="-4699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4" name="Freeform 1724"/>
          <p:cNvSpPr/>
          <p:nvPr/>
        </p:nvSpPr>
        <p:spPr>
          <a:xfrm>
            <a:off x="7253959" y="3939039"/>
            <a:ext cx="77842" cy="165041"/>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5" name="Freeform 1725"/>
          <p:cNvSpPr/>
          <p:nvPr/>
        </p:nvSpPr>
        <p:spPr>
          <a:xfrm>
            <a:off x="7460639"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6" name="Freeform 1726"/>
          <p:cNvSpPr/>
          <p:nvPr/>
        </p:nvSpPr>
        <p:spPr>
          <a:xfrm>
            <a:off x="7553409"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7" name="Freeform 1727"/>
          <p:cNvSpPr/>
          <p:nvPr/>
        </p:nvSpPr>
        <p:spPr>
          <a:xfrm>
            <a:off x="7646180" y="3940414"/>
            <a:ext cx="75210" cy="163666"/>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91">
            <a:noFill/>
          </a:ln>
        </p:spPr>
        <p:style>
          <a:lnRef idx="2">
            <a:schemeClr val="accent1">
              <a:shade val="50000"/>
            </a:schemeClr>
          </a:lnRef>
          <a:fillRef idx="1">
            <a:schemeClr val="accent1"/>
          </a:fillRef>
          <a:effectRef idx="0">
            <a:schemeClr val="accent1"/>
          </a:effectRef>
          <a:fontRef idx="minor">
            <a:schemeClr val="lt1"/>
          </a:fontRef>
        </p:style>
      </p:sp>
      <p:sp>
        <p:nvSpPr>
          <p:cNvPr id="1728" name="Rectangle 1728"/>
          <p:cNvSpPr/>
          <p:nvPr/>
        </p:nvSpPr>
        <p:spPr>
          <a:xfrm>
            <a:off x="4304144" y="3432271"/>
            <a:ext cx="5887086" cy="141340"/>
          </a:xfrm>
          <a:prstGeom prst="rect">
            <a:avLst/>
          </a:prstGeom>
        </p:spPr>
      </p:sp>
      <p:sp>
        <p:nvSpPr>
          <p:cNvPr id="1729" name="Freeform 1729"/>
          <p:cNvSpPr/>
          <p:nvPr/>
        </p:nvSpPr>
        <p:spPr>
          <a:xfrm>
            <a:off x="4314673" y="3461804"/>
            <a:ext cx="17740" cy="83679"/>
          </a:xfrm>
          <a:custGeom>
            <a:avLst/>
            <a:gdLst/>
            <a:ahLst/>
            <a:cxnLst/>
            <a:rect l="0" t="0" r="0" b="0"/>
            <a:pathLst>
              <a:path w="1922463" h="9067800">
                <a:moveTo>
                  <a:pt x="0" y="9067800"/>
                </a:moveTo>
                <a:lnTo>
                  <a:pt x="0" y="0"/>
                </a:lnTo>
                <a:lnTo>
                  <a:pt x="1922463" y="0"/>
                </a:lnTo>
                <a:lnTo>
                  <a:pt x="1922463" y="906780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0" name="Freeform 1730"/>
          <p:cNvSpPr/>
          <p:nvPr/>
        </p:nvSpPr>
        <p:spPr>
          <a:xfrm>
            <a:off x="4376917" y="3461804"/>
            <a:ext cx="69414" cy="83679"/>
          </a:xfrm>
          <a:custGeom>
            <a:avLst/>
            <a:gdLst/>
            <a:ahLst/>
            <a:cxnLst/>
            <a:rect l="0" t="0" r="0" b="0"/>
            <a:pathLst>
              <a:path w="7521972" h="9067800">
                <a:moveTo>
                  <a:pt x="7521972" y="4446985"/>
                </a:moveTo>
                <a:cubicBezTo>
                  <a:pt x="7521972" y="5939764"/>
                  <a:pt x="7097183" y="7083095"/>
                  <a:pt x="6247606" y="7876977"/>
                </a:cubicBezTo>
                <a:cubicBezTo>
                  <a:pt x="5398030" y="8670859"/>
                  <a:pt x="4171223" y="9067800"/>
                  <a:pt x="2567186" y="9067800"/>
                </a:cubicBezTo>
                <a:lnTo>
                  <a:pt x="0" y="9067800"/>
                </a:lnTo>
                <a:lnTo>
                  <a:pt x="0" y="0"/>
                </a:lnTo>
                <a:lnTo>
                  <a:pt x="2846388" y="0"/>
                </a:lnTo>
                <a:cubicBezTo>
                  <a:pt x="4326335" y="0"/>
                  <a:pt x="5475552" y="390790"/>
                  <a:pt x="6294041" y="1172369"/>
                </a:cubicBezTo>
                <a:cubicBezTo>
                  <a:pt x="7112661" y="1953816"/>
                  <a:pt x="7521972" y="3045355"/>
                  <a:pt x="7521972" y="4446985"/>
                </a:cubicBezTo>
                <a:close/>
                <a:moveTo>
                  <a:pt x="3479800" y="9067800"/>
                </a:moveTo>
                <a:moveTo>
                  <a:pt x="5525294" y="4496793"/>
                </a:moveTo>
                <a:cubicBezTo>
                  <a:pt x="5525294" y="2549063"/>
                  <a:pt x="4665398" y="1575197"/>
                  <a:pt x="2945606" y="1575197"/>
                </a:cubicBezTo>
                <a:lnTo>
                  <a:pt x="1922463" y="1575197"/>
                </a:lnTo>
                <a:lnTo>
                  <a:pt x="1922463" y="7480300"/>
                </a:lnTo>
                <a:lnTo>
                  <a:pt x="2747169" y="7480300"/>
                </a:lnTo>
                <a:cubicBezTo>
                  <a:pt x="4599252" y="7480300"/>
                  <a:pt x="5525294" y="6485798"/>
                  <a:pt x="5525294" y="4496793"/>
                </a:cubicBezTo>
                <a:close/>
                <a:moveTo>
                  <a:pt x="3429992"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1" name="Freeform 1731"/>
          <p:cNvSpPr/>
          <p:nvPr/>
        </p:nvSpPr>
        <p:spPr>
          <a:xfrm>
            <a:off x="4487107" y="3461804"/>
            <a:ext cx="48184" cy="83679"/>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2" name="Freeform 1732"/>
          <p:cNvSpPr/>
          <p:nvPr/>
        </p:nvSpPr>
        <p:spPr>
          <a:xfrm>
            <a:off x="4576189" y="3461804"/>
            <a:ext cx="74221" cy="83679"/>
          </a:xfrm>
          <a:custGeom>
            <a:avLst/>
            <a:gdLst/>
            <a:ahLst/>
            <a:cxnLst/>
            <a:rect l="0" t="0" r="0" b="0"/>
            <a:pathLst>
              <a:path w="8042870" h="9067800">
                <a:moveTo>
                  <a:pt x="8042870" y="9067800"/>
                </a:moveTo>
                <a:lnTo>
                  <a:pt x="5599708" y="9067800"/>
                </a:lnTo>
                <a:lnTo>
                  <a:pt x="1655763" y="2208015"/>
                </a:lnTo>
                <a:lnTo>
                  <a:pt x="1600002" y="2208015"/>
                </a:lnTo>
                <a:cubicBezTo>
                  <a:pt x="1678451" y="3419542"/>
                  <a:pt x="1717675" y="4283737"/>
                  <a:pt x="1717675" y="4800600"/>
                </a:cubicBezTo>
                <a:lnTo>
                  <a:pt x="1717675" y="9067800"/>
                </a:lnTo>
                <a:lnTo>
                  <a:pt x="0" y="9067800"/>
                </a:lnTo>
                <a:lnTo>
                  <a:pt x="0" y="0"/>
                </a:lnTo>
                <a:lnTo>
                  <a:pt x="2424708" y="0"/>
                </a:lnTo>
                <a:lnTo>
                  <a:pt x="6362502" y="6791524"/>
                </a:lnTo>
                <a:lnTo>
                  <a:pt x="6405761" y="6791524"/>
                </a:lnTo>
                <a:cubicBezTo>
                  <a:pt x="6343849" y="5613070"/>
                  <a:pt x="6312892" y="4779897"/>
                  <a:pt x="6312892" y="4292005"/>
                </a:cubicBezTo>
                <a:lnTo>
                  <a:pt x="6312892" y="0"/>
                </a:lnTo>
                <a:lnTo>
                  <a:pt x="8042870" y="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3" name="Freeform 1733"/>
          <p:cNvSpPr/>
          <p:nvPr/>
        </p:nvSpPr>
        <p:spPr>
          <a:xfrm>
            <a:off x="4686727" y="3461804"/>
            <a:ext cx="63177" cy="83679"/>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4" name="Freeform 1734"/>
          <p:cNvSpPr/>
          <p:nvPr/>
        </p:nvSpPr>
        <p:spPr>
          <a:xfrm>
            <a:off x="4786220" y="3461804"/>
            <a:ext cx="17740" cy="83679"/>
          </a:xfrm>
          <a:custGeom>
            <a:avLst/>
            <a:gdLst/>
            <a:ahLst/>
            <a:cxnLst/>
            <a:rect l="0" t="0" r="0" b="0"/>
            <a:pathLst>
              <a:path w="1922463" h="9067800">
                <a:moveTo>
                  <a:pt x="0" y="9067800"/>
                </a:moveTo>
                <a:lnTo>
                  <a:pt x="0" y="0"/>
                </a:lnTo>
                <a:lnTo>
                  <a:pt x="1922463" y="0"/>
                </a:lnTo>
                <a:lnTo>
                  <a:pt x="1922463" y="906780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5" name="Freeform 1735"/>
          <p:cNvSpPr/>
          <p:nvPr/>
        </p:nvSpPr>
        <p:spPr>
          <a:xfrm>
            <a:off x="4848464" y="3461804"/>
            <a:ext cx="47956" cy="83679"/>
          </a:xfrm>
          <a:custGeom>
            <a:avLst/>
            <a:gdLst/>
            <a:ahLst/>
            <a:cxnLst/>
            <a:rect l="0" t="0" r="0" b="0"/>
            <a:pathLst>
              <a:path w="5196681" h="9067800">
                <a:moveTo>
                  <a:pt x="1891308" y="9067800"/>
                </a:moveTo>
                <a:lnTo>
                  <a:pt x="0" y="9067800"/>
                </a:lnTo>
                <a:lnTo>
                  <a:pt x="0" y="0"/>
                </a:lnTo>
                <a:lnTo>
                  <a:pt x="5196681" y="0"/>
                </a:lnTo>
                <a:lnTo>
                  <a:pt x="5196681" y="1575197"/>
                </a:lnTo>
                <a:lnTo>
                  <a:pt x="1891308" y="1575197"/>
                </a:lnTo>
                <a:lnTo>
                  <a:pt x="1891308" y="3911600"/>
                </a:lnTo>
                <a:lnTo>
                  <a:pt x="4967089" y="3911600"/>
                </a:lnTo>
                <a:lnTo>
                  <a:pt x="4967089" y="5480447"/>
                </a:lnTo>
                <a:lnTo>
                  <a:pt x="1891308" y="5480447"/>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6" name="Freeform 1736"/>
          <p:cNvSpPr/>
          <p:nvPr/>
        </p:nvSpPr>
        <p:spPr>
          <a:xfrm>
            <a:off x="4925692" y="3461804"/>
            <a:ext cx="73135" cy="83679"/>
          </a:xfrm>
          <a:custGeom>
            <a:avLst/>
            <a:gdLst/>
            <a:ahLst/>
            <a:cxnLst/>
            <a:rect l="0" t="0" r="0" b="0"/>
            <a:pathLst>
              <a:path w="7925196" h="9067800">
                <a:moveTo>
                  <a:pt x="3962598" y="3733800"/>
                </a:moveTo>
                <a:lnTo>
                  <a:pt x="5853906" y="0"/>
                </a:lnTo>
                <a:lnTo>
                  <a:pt x="7925196" y="0"/>
                </a:lnTo>
                <a:lnTo>
                  <a:pt x="4917479" y="5538391"/>
                </a:lnTo>
                <a:lnTo>
                  <a:pt x="4917479" y="9067800"/>
                </a:lnTo>
                <a:lnTo>
                  <a:pt x="3007518" y="9067800"/>
                </a:lnTo>
                <a:lnTo>
                  <a:pt x="3007518" y="5600304"/>
                </a:lnTo>
                <a:lnTo>
                  <a:pt x="0" y="0"/>
                </a:lnTo>
                <a:lnTo>
                  <a:pt x="2083593" y="0"/>
                </a:lnTo>
                <a:close/>
                <a:moveTo>
                  <a:pt x="5334000"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7" name="Freeform 1737"/>
          <p:cNvSpPr/>
          <p:nvPr/>
        </p:nvSpPr>
        <p:spPr>
          <a:xfrm>
            <a:off x="5076140" y="3461804"/>
            <a:ext cx="113306" cy="83679"/>
          </a:xfrm>
          <a:custGeom>
            <a:avLst/>
            <a:gdLst/>
            <a:ahLst/>
            <a:cxnLst/>
            <a:rect l="0" t="0" r="0" b="0"/>
            <a:pathLst>
              <a:path w="12278320" h="9067800">
                <a:moveTo>
                  <a:pt x="9971484" y="9067800"/>
                </a:moveTo>
                <a:lnTo>
                  <a:pt x="7782520" y="9067800"/>
                </a:lnTo>
                <a:lnTo>
                  <a:pt x="6554589" y="4304110"/>
                </a:lnTo>
                <a:cubicBezTo>
                  <a:pt x="6509080" y="4134644"/>
                  <a:pt x="6431557" y="3784204"/>
                  <a:pt x="6322020" y="3252788"/>
                </a:cubicBezTo>
                <a:cubicBezTo>
                  <a:pt x="6212482" y="2721372"/>
                  <a:pt x="6149445" y="2364714"/>
                  <a:pt x="6132909" y="2182813"/>
                </a:cubicBezTo>
                <a:cubicBezTo>
                  <a:pt x="6108170" y="2406121"/>
                  <a:pt x="6046192" y="2764830"/>
                  <a:pt x="5946973" y="3258940"/>
                </a:cubicBezTo>
                <a:cubicBezTo>
                  <a:pt x="5847754" y="3753049"/>
                  <a:pt x="5771224" y="4105606"/>
                  <a:pt x="5717381" y="4316611"/>
                </a:cubicBezTo>
                <a:lnTo>
                  <a:pt x="4495800" y="9067800"/>
                </a:lnTo>
                <a:lnTo>
                  <a:pt x="2312987" y="9067800"/>
                </a:lnTo>
                <a:lnTo>
                  <a:pt x="0" y="0"/>
                </a:lnTo>
                <a:lnTo>
                  <a:pt x="1891307" y="0"/>
                </a:lnTo>
                <a:lnTo>
                  <a:pt x="3050976" y="4949627"/>
                </a:lnTo>
                <a:cubicBezTo>
                  <a:pt x="3253514" y="5863498"/>
                  <a:pt x="3400292" y="6655396"/>
                  <a:pt x="3491309" y="7325321"/>
                </a:cubicBezTo>
                <a:cubicBezTo>
                  <a:pt x="3516047" y="7089577"/>
                  <a:pt x="3572867" y="6724650"/>
                  <a:pt x="3661767" y="6230541"/>
                </a:cubicBezTo>
                <a:cubicBezTo>
                  <a:pt x="3750667" y="5736432"/>
                  <a:pt x="3834407" y="5352918"/>
                  <a:pt x="3912989" y="5080000"/>
                </a:cubicBezTo>
                <a:lnTo>
                  <a:pt x="5233789" y="0"/>
                </a:lnTo>
                <a:lnTo>
                  <a:pt x="7050682" y="0"/>
                </a:lnTo>
                <a:lnTo>
                  <a:pt x="8371482" y="5080000"/>
                </a:lnTo>
                <a:cubicBezTo>
                  <a:pt x="8429426" y="5307410"/>
                  <a:pt x="8501790" y="5654742"/>
                  <a:pt x="8588573" y="6121996"/>
                </a:cubicBezTo>
                <a:cubicBezTo>
                  <a:pt x="8675356" y="6589250"/>
                  <a:pt x="8741502" y="6990358"/>
                  <a:pt x="8787010" y="7325321"/>
                </a:cubicBezTo>
                <a:cubicBezTo>
                  <a:pt x="8828418" y="7002794"/>
                  <a:pt x="8894564" y="6600693"/>
                  <a:pt x="8985448" y="6119019"/>
                </a:cubicBezTo>
                <a:cubicBezTo>
                  <a:pt x="9076465" y="5637213"/>
                  <a:pt x="9159147" y="5247415"/>
                  <a:pt x="9233495" y="4949627"/>
                </a:cubicBezTo>
                <a:lnTo>
                  <a:pt x="10387012" y="0"/>
                </a:lnTo>
                <a:lnTo>
                  <a:pt x="12278320" y="0"/>
                </a:lnTo>
                <a:close/>
                <a:moveTo>
                  <a:pt x="0"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8" name="Freeform 1738"/>
          <p:cNvSpPr/>
          <p:nvPr/>
        </p:nvSpPr>
        <p:spPr>
          <a:xfrm>
            <a:off x="5212886" y="3461453"/>
            <a:ext cx="80859" cy="84031"/>
          </a:xfrm>
          <a:custGeom>
            <a:avLst/>
            <a:gdLst/>
            <a:ahLst/>
            <a:cxnLst/>
            <a:rect l="0" t="0" r="0" b="0"/>
            <a:pathLst>
              <a:path w="8762206" h="9105900">
                <a:moveTo>
                  <a:pt x="6691114" y="9105900"/>
                </a:moveTo>
                <a:lnTo>
                  <a:pt x="6033690" y="6946305"/>
                </a:lnTo>
                <a:lnTo>
                  <a:pt x="2728515" y="6946305"/>
                </a:lnTo>
                <a:lnTo>
                  <a:pt x="2071290" y="9105900"/>
                </a:lnTo>
                <a:lnTo>
                  <a:pt x="0" y="9105900"/>
                </a:lnTo>
                <a:lnTo>
                  <a:pt x="3199804" y="0"/>
                </a:lnTo>
                <a:lnTo>
                  <a:pt x="5550098" y="0"/>
                </a:lnTo>
                <a:lnTo>
                  <a:pt x="8762206" y="9105900"/>
                </a:lnTo>
                <a:close/>
                <a:moveTo>
                  <a:pt x="0" y="9105900"/>
                </a:moveTo>
                <a:moveTo>
                  <a:pt x="5574903" y="5334000"/>
                </a:moveTo>
                <a:cubicBezTo>
                  <a:pt x="4967155" y="3378068"/>
                  <a:pt x="4625049" y="2271911"/>
                  <a:pt x="4548584" y="2015530"/>
                </a:cubicBezTo>
                <a:cubicBezTo>
                  <a:pt x="4472119" y="1759149"/>
                  <a:pt x="4417350" y="1556544"/>
                  <a:pt x="4384278" y="1407716"/>
                </a:cubicBezTo>
                <a:cubicBezTo>
                  <a:pt x="4247885" y="1937015"/>
                  <a:pt x="3857228" y="3245776"/>
                  <a:pt x="3212306" y="5334000"/>
                </a:cubicBezTo>
                <a:close/>
                <a:moveTo>
                  <a:pt x="3771900" y="91059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39" name="Freeform 1739"/>
          <p:cNvSpPr/>
          <p:nvPr/>
        </p:nvSpPr>
        <p:spPr>
          <a:xfrm>
            <a:off x="5327711" y="3461804"/>
            <a:ext cx="51675" cy="83679"/>
          </a:xfrm>
          <a:custGeom>
            <a:avLst/>
            <a:gdLst/>
            <a:ahLst/>
            <a:cxnLst/>
            <a:rect l="0" t="0" r="0" b="0"/>
            <a:pathLst>
              <a:path w="5599708" h="9067800">
                <a:moveTo>
                  <a:pt x="0" y="9067800"/>
                </a:moveTo>
                <a:lnTo>
                  <a:pt x="0" y="0"/>
                </a:lnTo>
                <a:lnTo>
                  <a:pt x="1922463" y="0"/>
                </a:lnTo>
                <a:lnTo>
                  <a:pt x="1922463" y="7480300"/>
                </a:lnTo>
                <a:lnTo>
                  <a:pt x="5599708" y="7480300"/>
                </a:lnTo>
                <a:lnTo>
                  <a:pt x="5599708" y="906780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0" name="Freeform 1740"/>
          <p:cNvSpPr/>
          <p:nvPr/>
        </p:nvSpPr>
        <p:spPr>
          <a:xfrm>
            <a:off x="5417356" y="3461804"/>
            <a:ext cx="66839" cy="83679"/>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1" name="Freeform 1741"/>
          <p:cNvSpPr/>
          <p:nvPr/>
        </p:nvSpPr>
        <p:spPr>
          <a:xfrm>
            <a:off x="5517598" y="3461804"/>
            <a:ext cx="68670" cy="84851"/>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2" name="Freeform 1742"/>
          <p:cNvSpPr/>
          <p:nvPr/>
        </p:nvSpPr>
        <p:spPr>
          <a:xfrm>
            <a:off x="5625050" y="3460632"/>
            <a:ext cx="54535" cy="86023"/>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3" name="Freeform 1743"/>
          <p:cNvSpPr/>
          <p:nvPr/>
        </p:nvSpPr>
        <p:spPr>
          <a:xfrm>
            <a:off x="6570767" y="3460632"/>
            <a:ext cx="63748" cy="86023"/>
          </a:xfrm>
          <a:custGeom>
            <a:avLst/>
            <a:gdLst/>
            <a:ahLst/>
            <a:cxnLst/>
            <a:rect l="0" t="0" r="0" b="0"/>
            <a:pathLst>
              <a:path w="6908006" h="9321800">
                <a:moveTo>
                  <a:pt x="4253904" y="1600002"/>
                </a:moveTo>
                <a:cubicBezTo>
                  <a:pt x="3530533" y="1600002"/>
                  <a:pt x="2970411" y="1871861"/>
                  <a:pt x="2573536" y="2415580"/>
                </a:cubicBezTo>
                <a:cubicBezTo>
                  <a:pt x="2176661" y="2959299"/>
                  <a:pt x="1978223" y="3717065"/>
                  <a:pt x="1978223" y="4688880"/>
                </a:cubicBezTo>
                <a:cubicBezTo>
                  <a:pt x="1978223" y="6710826"/>
                  <a:pt x="2736850" y="7721799"/>
                  <a:pt x="4254103" y="7721799"/>
                </a:cubicBezTo>
                <a:cubicBezTo>
                  <a:pt x="4890690" y="7721799"/>
                  <a:pt x="5661686" y="7562652"/>
                  <a:pt x="6567090" y="7244358"/>
                </a:cubicBezTo>
                <a:lnTo>
                  <a:pt x="6567090" y="8856663"/>
                </a:lnTo>
                <a:cubicBezTo>
                  <a:pt x="5822950" y="9166755"/>
                  <a:pt x="4991960" y="9321800"/>
                  <a:pt x="4074120" y="9321800"/>
                </a:cubicBezTo>
                <a:cubicBezTo>
                  <a:pt x="2755436" y="9321800"/>
                  <a:pt x="1746713" y="8921750"/>
                  <a:pt x="1047948" y="8121650"/>
                </a:cubicBezTo>
                <a:cubicBezTo>
                  <a:pt x="349316" y="7321550"/>
                  <a:pt x="0" y="6173127"/>
                  <a:pt x="0" y="4676379"/>
                </a:cubicBezTo>
                <a:cubicBezTo>
                  <a:pt x="0" y="3733668"/>
                  <a:pt x="171516" y="2907771"/>
                  <a:pt x="514548" y="2198688"/>
                </a:cubicBezTo>
                <a:cubicBezTo>
                  <a:pt x="857713" y="1489605"/>
                  <a:pt x="1350698" y="945886"/>
                  <a:pt x="1993503" y="567532"/>
                </a:cubicBezTo>
                <a:cubicBezTo>
                  <a:pt x="2636440" y="189177"/>
                  <a:pt x="3389907" y="0"/>
                  <a:pt x="4253904" y="0"/>
                </a:cubicBezTo>
                <a:cubicBezTo>
                  <a:pt x="5134438" y="0"/>
                  <a:pt x="6019138" y="212924"/>
                  <a:pt x="6908006" y="638771"/>
                </a:cubicBezTo>
                <a:lnTo>
                  <a:pt x="6287889" y="2201466"/>
                </a:lnTo>
                <a:cubicBezTo>
                  <a:pt x="5948957" y="2040202"/>
                  <a:pt x="5607910" y="1899643"/>
                  <a:pt x="5264745" y="1779786"/>
                </a:cubicBezTo>
                <a:cubicBezTo>
                  <a:pt x="4921580" y="1659930"/>
                  <a:pt x="4584633" y="1600002"/>
                  <a:pt x="4253904" y="1600002"/>
                </a:cubicBezTo>
                <a:close/>
                <a:moveTo>
                  <a:pt x="6856809" y="9194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4" name="Freeform 1744"/>
          <p:cNvSpPr/>
          <p:nvPr/>
        </p:nvSpPr>
        <p:spPr>
          <a:xfrm>
            <a:off x="6668885" y="3460515"/>
            <a:ext cx="79658" cy="86140"/>
          </a:xfrm>
          <a:custGeom>
            <a:avLst/>
            <a:gdLst/>
            <a:ahLst/>
            <a:cxnLst/>
            <a:rect l="0" t="0" r="0" b="0"/>
            <a:pathLst>
              <a:path w="8632031" h="9334500">
                <a:moveTo>
                  <a:pt x="8632031" y="4664075"/>
                </a:moveTo>
                <a:cubicBezTo>
                  <a:pt x="8632031" y="6165057"/>
                  <a:pt x="8259961" y="7318706"/>
                  <a:pt x="7515820" y="8125024"/>
                </a:cubicBezTo>
                <a:cubicBezTo>
                  <a:pt x="6771679" y="8931342"/>
                  <a:pt x="5705078" y="9334500"/>
                  <a:pt x="4316015" y="9334500"/>
                </a:cubicBezTo>
                <a:cubicBezTo>
                  <a:pt x="2926953" y="9334500"/>
                  <a:pt x="1860351" y="8931342"/>
                  <a:pt x="1116211" y="8125024"/>
                </a:cubicBezTo>
                <a:cubicBezTo>
                  <a:pt x="372070" y="7318706"/>
                  <a:pt x="0" y="6160956"/>
                  <a:pt x="0" y="4651772"/>
                </a:cubicBezTo>
                <a:cubicBezTo>
                  <a:pt x="0" y="3142457"/>
                  <a:pt x="373062" y="1989866"/>
                  <a:pt x="1119187" y="1193999"/>
                </a:cubicBezTo>
                <a:cubicBezTo>
                  <a:pt x="1865444" y="398000"/>
                  <a:pt x="2935221" y="0"/>
                  <a:pt x="4328517" y="0"/>
                </a:cubicBezTo>
                <a:cubicBezTo>
                  <a:pt x="5721680" y="0"/>
                  <a:pt x="6787223" y="401109"/>
                  <a:pt x="7525146" y="1203325"/>
                </a:cubicBezTo>
                <a:cubicBezTo>
                  <a:pt x="8263070" y="2005410"/>
                  <a:pt x="8632031" y="3158993"/>
                  <a:pt x="8632031" y="4664075"/>
                </a:cubicBezTo>
                <a:close/>
                <a:moveTo>
                  <a:pt x="3805436" y="9207500"/>
                </a:moveTo>
                <a:moveTo>
                  <a:pt x="2015331" y="4664274"/>
                </a:moveTo>
                <a:cubicBezTo>
                  <a:pt x="2015331" y="5677364"/>
                  <a:pt x="2207551" y="6440290"/>
                  <a:pt x="2591990" y="6953052"/>
                </a:cubicBezTo>
                <a:cubicBezTo>
                  <a:pt x="2976562" y="7465815"/>
                  <a:pt x="3551237" y="7722196"/>
                  <a:pt x="4316015" y="7722196"/>
                </a:cubicBezTo>
                <a:cubicBezTo>
                  <a:pt x="5849805" y="7722196"/>
                  <a:pt x="6616700" y="6702889"/>
                  <a:pt x="6616700" y="4664274"/>
                </a:cubicBezTo>
                <a:cubicBezTo>
                  <a:pt x="6616700" y="2621426"/>
                  <a:pt x="5853972" y="1600002"/>
                  <a:pt x="4328517" y="1600002"/>
                </a:cubicBezTo>
                <a:cubicBezTo>
                  <a:pt x="3563606" y="1600002"/>
                  <a:pt x="2986815" y="1857441"/>
                  <a:pt x="2598142" y="2372321"/>
                </a:cubicBezTo>
                <a:cubicBezTo>
                  <a:pt x="2209601" y="2887068"/>
                  <a:pt x="2015331" y="3651052"/>
                  <a:pt x="2015331" y="4664274"/>
                </a:cubicBezTo>
                <a:close/>
                <a:moveTo>
                  <a:pt x="3805237" y="92075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5" name="Freeform 1745"/>
          <p:cNvSpPr/>
          <p:nvPr/>
        </p:nvSpPr>
        <p:spPr>
          <a:xfrm>
            <a:off x="6788750" y="3461804"/>
            <a:ext cx="68670" cy="84851"/>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6" name="Freeform 1746"/>
          <p:cNvSpPr/>
          <p:nvPr/>
        </p:nvSpPr>
        <p:spPr>
          <a:xfrm>
            <a:off x="6901351" y="3461804"/>
            <a:ext cx="74221" cy="83679"/>
          </a:xfrm>
          <a:custGeom>
            <a:avLst/>
            <a:gdLst/>
            <a:ahLst/>
            <a:cxnLst/>
            <a:rect l="0" t="0" r="0" b="0"/>
            <a:pathLst>
              <a:path w="8042870" h="9067800">
                <a:moveTo>
                  <a:pt x="8042870" y="9067800"/>
                </a:moveTo>
                <a:lnTo>
                  <a:pt x="5599708" y="9067800"/>
                </a:lnTo>
                <a:lnTo>
                  <a:pt x="1655763" y="2208015"/>
                </a:lnTo>
                <a:lnTo>
                  <a:pt x="1600002" y="2208015"/>
                </a:lnTo>
                <a:cubicBezTo>
                  <a:pt x="1678451" y="3419542"/>
                  <a:pt x="1717675" y="4283737"/>
                  <a:pt x="1717675" y="4800600"/>
                </a:cubicBezTo>
                <a:lnTo>
                  <a:pt x="1717675" y="9067800"/>
                </a:lnTo>
                <a:lnTo>
                  <a:pt x="0" y="9067800"/>
                </a:lnTo>
                <a:lnTo>
                  <a:pt x="0" y="0"/>
                </a:lnTo>
                <a:lnTo>
                  <a:pt x="2424708" y="0"/>
                </a:lnTo>
                <a:lnTo>
                  <a:pt x="6362502" y="6791524"/>
                </a:lnTo>
                <a:lnTo>
                  <a:pt x="6405761" y="6791524"/>
                </a:lnTo>
                <a:cubicBezTo>
                  <a:pt x="6343849" y="5613070"/>
                  <a:pt x="6312892" y="4779897"/>
                  <a:pt x="6312892" y="4292005"/>
                </a:cubicBezTo>
                <a:lnTo>
                  <a:pt x="6312892" y="0"/>
                </a:lnTo>
                <a:lnTo>
                  <a:pt x="8042870" y="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7" name="Freeform 1747"/>
          <p:cNvSpPr/>
          <p:nvPr/>
        </p:nvSpPr>
        <p:spPr>
          <a:xfrm>
            <a:off x="7011890" y="3461804"/>
            <a:ext cx="63177" cy="83679"/>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8" name="Freeform 1748"/>
          <p:cNvSpPr/>
          <p:nvPr/>
        </p:nvSpPr>
        <p:spPr>
          <a:xfrm>
            <a:off x="7154752" y="3461804"/>
            <a:ext cx="113306" cy="83679"/>
          </a:xfrm>
          <a:custGeom>
            <a:avLst/>
            <a:gdLst/>
            <a:ahLst/>
            <a:cxnLst/>
            <a:rect l="0" t="0" r="0" b="0"/>
            <a:pathLst>
              <a:path w="12278320" h="9067800">
                <a:moveTo>
                  <a:pt x="9971484" y="9067800"/>
                </a:moveTo>
                <a:lnTo>
                  <a:pt x="7782520" y="9067800"/>
                </a:lnTo>
                <a:lnTo>
                  <a:pt x="6554589" y="4304110"/>
                </a:lnTo>
                <a:cubicBezTo>
                  <a:pt x="6509080" y="4134644"/>
                  <a:pt x="6431557" y="3784204"/>
                  <a:pt x="6322020" y="3252788"/>
                </a:cubicBezTo>
                <a:cubicBezTo>
                  <a:pt x="6212482" y="2721372"/>
                  <a:pt x="6149445" y="2364714"/>
                  <a:pt x="6132909" y="2182813"/>
                </a:cubicBezTo>
                <a:cubicBezTo>
                  <a:pt x="6108170" y="2406121"/>
                  <a:pt x="6046192" y="2764830"/>
                  <a:pt x="5946973" y="3258940"/>
                </a:cubicBezTo>
                <a:cubicBezTo>
                  <a:pt x="5847754" y="3753049"/>
                  <a:pt x="5771224" y="4105606"/>
                  <a:pt x="5717381" y="4316611"/>
                </a:cubicBezTo>
                <a:lnTo>
                  <a:pt x="4495800" y="9067800"/>
                </a:lnTo>
                <a:lnTo>
                  <a:pt x="2312987" y="9067800"/>
                </a:lnTo>
                <a:lnTo>
                  <a:pt x="0" y="0"/>
                </a:lnTo>
                <a:lnTo>
                  <a:pt x="1891307" y="0"/>
                </a:lnTo>
                <a:lnTo>
                  <a:pt x="3050976" y="4949627"/>
                </a:lnTo>
                <a:cubicBezTo>
                  <a:pt x="3253514" y="5863498"/>
                  <a:pt x="3400292" y="6655396"/>
                  <a:pt x="3491309" y="7325321"/>
                </a:cubicBezTo>
                <a:cubicBezTo>
                  <a:pt x="3516047" y="7089577"/>
                  <a:pt x="3572867" y="6724650"/>
                  <a:pt x="3661767" y="6230541"/>
                </a:cubicBezTo>
                <a:cubicBezTo>
                  <a:pt x="3750667" y="5736432"/>
                  <a:pt x="3834407" y="5352918"/>
                  <a:pt x="3912989" y="5080000"/>
                </a:cubicBezTo>
                <a:lnTo>
                  <a:pt x="5233789" y="0"/>
                </a:lnTo>
                <a:lnTo>
                  <a:pt x="7050682" y="0"/>
                </a:lnTo>
                <a:lnTo>
                  <a:pt x="8371482" y="5080000"/>
                </a:lnTo>
                <a:cubicBezTo>
                  <a:pt x="8429426" y="5307410"/>
                  <a:pt x="8501790" y="5654742"/>
                  <a:pt x="8588573" y="6121996"/>
                </a:cubicBezTo>
                <a:cubicBezTo>
                  <a:pt x="8675356" y="6589250"/>
                  <a:pt x="8741502" y="6990358"/>
                  <a:pt x="8787010" y="7325321"/>
                </a:cubicBezTo>
                <a:cubicBezTo>
                  <a:pt x="8828418" y="7002794"/>
                  <a:pt x="8894564" y="6600693"/>
                  <a:pt x="8985448" y="6119019"/>
                </a:cubicBezTo>
                <a:cubicBezTo>
                  <a:pt x="9076465" y="5637213"/>
                  <a:pt x="9159147" y="5247415"/>
                  <a:pt x="9233495" y="4949627"/>
                </a:cubicBezTo>
                <a:lnTo>
                  <a:pt x="10387012" y="0"/>
                </a:lnTo>
                <a:lnTo>
                  <a:pt x="12278320" y="0"/>
                </a:lnTo>
                <a:close/>
                <a:moveTo>
                  <a:pt x="0"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49" name="Freeform 1749"/>
          <p:cNvSpPr/>
          <p:nvPr/>
        </p:nvSpPr>
        <p:spPr>
          <a:xfrm>
            <a:off x="7291499" y="3461453"/>
            <a:ext cx="80859" cy="84031"/>
          </a:xfrm>
          <a:custGeom>
            <a:avLst/>
            <a:gdLst/>
            <a:ahLst/>
            <a:cxnLst/>
            <a:rect l="0" t="0" r="0" b="0"/>
            <a:pathLst>
              <a:path w="8762206" h="9105900">
                <a:moveTo>
                  <a:pt x="6691114" y="9105900"/>
                </a:moveTo>
                <a:lnTo>
                  <a:pt x="6033690" y="6946305"/>
                </a:lnTo>
                <a:lnTo>
                  <a:pt x="2728515" y="6946305"/>
                </a:lnTo>
                <a:lnTo>
                  <a:pt x="2071290" y="9105900"/>
                </a:lnTo>
                <a:lnTo>
                  <a:pt x="0" y="9105900"/>
                </a:lnTo>
                <a:lnTo>
                  <a:pt x="3199804" y="0"/>
                </a:lnTo>
                <a:lnTo>
                  <a:pt x="5550098" y="0"/>
                </a:lnTo>
                <a:lnTo>
                  <a:pt x="8762206" y="9105900"/>
                </a:lnTo>
                <a:close/>
                <a:moveTo>
                  <a:pt x="0" y="9105900"/>
                </a:moveTo>
                <a:moveTo>
                  <a:pt x="5574903" y="5334000"/>
                </a:moveTo>
                <a:cubicBezTo>
                  <a:pt x="4967155" y="3378068"/>
                  <a:pt x="4625049" y="2271911"/>
                  <a:pt x="4548584" y="2015530"/>
                </a:cubicBezTo>
                <a:cubicBezTo>
                  <a:pt x="4472119" y="1759149"/>
                  <a:pt x="4417350" y="1556544"/>
                  <a:pt x="4384278" y="1407716"/>
                </a:cubicBezTo>
                <a:cubicBezTo>
                  <a:pt x="4247885" y="1937015"/>
                  <a:pt x="3857228" y="3245776"/>
                  <a:pt x="3212306" y="5334000"/>
                </a:cubicBezTo>
                <a:close/>
                <a:moveTo>
                  <a:pt x="3771900" y="91059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0" name="Freeform 1750"/>
          <p:cNvSpPr/>
          <p:nvPr/>
        </p:nvSpPr>
        <p:spPr>
          <a:xfrm>
            <a:off x="7406335" y="3461804"/>
            <a:ext cx="51675" cy="83679"/>
          </a:xfrm>
          <a:custGeom>
            <a:avLst/>
            <a:gdLst/>
            <a:ahLst/>
            <a:cxnLst/>
            <a:rect l="0" t="0" r="0" b="0"/>
            <a:pathLst>
              <a:path w="5599708" h="9067800">
                <a:moveTo>
                  <a:pt x="0" y="9067800"/>
                </a:moveTo>
                <a:lnTo>
                  <a:pt x="0" y="0"/>
                </a:lnTo>
                <a:lnTo>
                  <a:pt x="1922463" y="0"/>
                </a:lnTo>
                <a:lnTo>
                  <a:pt x="1922463" y="7480300"/>
                </a:lnTo>
                <a:lnTo>
                  <a:pt x="5599708" y="7480300"/>
                </a:lnTo>
                <a:lnTo>
                  <a:pt x="5599708" y="906780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1" name="Freeform 1751"/>
          <p:cNvSpPr/>
          <p:nvPr/>
        </p:nvSpPr>
        <p:spPr>
          <a:xfrm>
            <a:off x="7495991" y="3461804"/>
            <a:ext cx="66839" cy="83679"/>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2" name="Freeform 1752"/>
          <p:cNvSpPr/>
          <p:nvPr/>
        </p:nvSpPr>
        <p:spPr>
          <a:xfrm>
            <a:off x="7596234" y="3461804"/>
            <a:ext cx="68670" cy="84851"/>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3" name="Freeform 1753"/>
          <p:cNvSpPr/>
          <p:nvPr/>
        </p:nvSpPr>
        <p:spPr>
          <a:xfrm>
            <a:off x="7703686" y="3460632"/>
            <a:ext cx="54535" cy="86023"/>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4" name="Freeform 1754"/>
          <p:cNvSpPr/>
          <p:nvPr/>
        </p:nvSpPr>
        <p:spPr>
          <a:xfrm>
            <a:off x="8837823" y="3460632"/>
            <a:ext cx="54535" cy="86023"/>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5" name="Freeform 1755"/>
          <p:cNvSpPr/>
          <p:nvPr/>
        </p:nvSpPr>
        <p:spPr>
          <a:xfrm>
            <a:off x="8930965" y="3461804"/>
            <a:ext cx="48184" cy="83679"/>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6" name="Freeform 1756"/>
          <p:cNvSpPr/>
          <p:nvPr/>
        </p:nvSpPr>
        <p:spPr>
          <a:xfrm>
            <a:off x="9016328" y="3460632"/>
            <a:ext cx="63748" cy="86023"/>
          </a:xfrm>
          <a:custGeom>
            <a:avLst/>
            <a:gdLst/>
            <a:ahLst/>
            <a:cxnLst/>
            <a:rect l="0" t="0" r="0" b="0"/>
            <a:pathLst>
              <a:path w="6908006" h="9321800">
                <a:moveTo>
                  <a:pt x="4253904" y="1600002"/>
                </a:moveTo>
                <a:cubicBezTo>
                  <a:pt x="3530533" y="1600002"/>
                  <a:pt x="2970411" y="1871861"/>
                  <a:pt x="2573536" y="2415580"/>
                </a:cubicBezTo>
                <a:cubicBezTo>
                  <a:pt x="2176661" y="2959299"/>
                  <a:pt x="1978223" y="3717065"/>
                  <a:pt x="1978223" y="4688880"/>
                </a:cubicBezTo>
                <a:cubicBezTo>
                  <a:pt x="1978223" y="6710826"/>
                  <a:pt x="2736850" y="7721799"/>
                  <a:pt x="4254103" y="7721799"/>
                </a:cubicBezTo>
                <a:cubicBezTo>
                  <a:pt x="4890690" y="7721799"/>
                  <a:pt x="5661686" y="7562652"/>
                  <a:pt x="6567090" y="7244358"/>
                </a:cubicBezTo>
                <a:lnTo>
                  <a:pt x="6567090" y="8856663"/>
                </a:lnTo>
                <a:cubicBezTo>
                  <a:pt x="5822950" y="9166755"/>
                  <a:pt x="4991960" y="9321800"/>
                  <a:pt x="4074120" y="9321800"/>
                </a:cubicBezTo>
                <a:cubicBezTo>
                  <a:pt x="2755436" y="9321800"/>
                  <a:pt x="1746713" y="8921750"/>
                  <a:pt x="1047948" y="8121650"/>
                </a:cubicBezTo>
                <a:cubicBezTo>
                  <a:pt x="349316" y="7321550"/>
                  <a:pt x="0" y="6173127"/>
                  <a:pt x="0" y="4676379"/>
                </a:cubicBezTo>
                <a:cubicBezTo>
                  <a:pt x="0" y="3733668"/>
                  <a:pt x="171516" y="2907771"/>
                  <a:pt x="514548" y="2198688"/>
                </a:cubicBezTo>
                <a:cubicBezTo>
                  <a:pt x="857713" y="1489605"/>
                  <a:pt x="1350698" y="945886"/>
                  <a:pt x="1993503" y="567532"/>
                </a:cubicBezTo>
                <a:cubicBezTo>
                  <a:pt x="2636440" y="189177"/>
                  <a:pt x="3389907" y="0"/>
                  <a:pt x="4253904" y="0"/>
                </a:cubicBezTo>
                <a:cubicBezTo>
                  <a:pt x="5134438" y="0"/>
                  <a:pt x="6019138" y="212924"/>
                  <a:pt x="6908006" y="638771"/>
                </a:cubicBezTo>
                <a:lnTo>
                  <a:pt x="6287889" y="2201466"/>
                </a:lnTo>
                <a:cubicBezTo>
                  <a:pt x="5948957" y="2040202"/>
                  <a:pt x="5607910" y="1899643"/>
                  <a:pt x="5264745" y="1779786"/>
                </a:cubicBezTo>
                <a:cubicBezTo>
                  <a:pt x="4921580" y="1659930"/>
                  <a:pt x="4584633" y="1600002"/>
                  <a:pt x="4253904" y="1600002"/>
                </a:cubicBezTo>
                <a:close/>
                <a:moveTo>
                  <a:pt x="6856809" y="9194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7" name="Freeform 1757"/>
          <p:cNvSpPr/>
          <p:nvPr/>
        </p:nvSpPr>
        <p:spPr>
          <a:xfrm>
            <a:off x="9117595" y="3461804"/>
            <a:ext cx="68670" cy="84851"/>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200">
            <a:noFill/>
          </a:ln>
        </p:spPr>
        <p:style>
          <a:lnRef idx="2">
            <a:schemeClr val="accent1">
              <a:shade val="50000"/>
            </a:schemeClr>
          </a:lnRef>
          <a:fillRef idx="1">
            <a:schemeClr val="accent1"/>
          </a:fillRef>
          <a:effectRef idx="0">
            <a:schemeClr val="accent1"/>
          </a:effectRef>
          <a:fontRef idx="minor">
            <a:schemeClr val="lt1"/>
          </a:fontRef>
        </p:style>
      </p:sp>
      <p:sp>
        <p:nvSpPr>
          <p:cNvPr id="1758" name="Rectangle 1758"/>
          <p:cNvSpPr/>
          <p:nvPr/>
        </p:nvSpPr>
        <p:spPr>
          <a:xfrm>
            <a:off x="4350473" y="2110862"/>
            <a:ext cx="5672966" cy="266526"/>
          </a:xfrm>
          <a:prstGeom prst="rect">
            <a:avLst/>
          </a:prstGeom>
        </p:spPr>
      </p:sp>
      <p:sp>
        <p:nvSpPr>
          <p:cNvPr id="1759" name="Freeform 1759"/>
          <p:cNvSpPr/>
          <p:nvPr/>
        </p:nvSpPr>
        <p:spPr>
          <a:xfrm>
            <a:off x="4353084"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0" name="Freeform 1760"/>
          <p:cNvSpPr/>
          <p:nvPr/>
        </p:nvSpPr>
        <p:spPr>
          <a:xfrm>
            <a:off x="4436700"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1" name="Freeform 1761"/>
          <p:cNvSpPr/>
          <p:nvPr/>
        </p:nvSpPr>
        <p:spPr>
          <a:xfrm>
            <a:off x="4520315"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2" name="Freeform 1762"/>
          <p:cNvSpPr/>
          <p:nvPr/>
        </p:nvSpPr>
        <p:spPr>
          <a:xfrm>
            <a:off x="4707486" y="2163483"/>
            <a:ext cx="70161" cy="154012"/>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3" name="Freeform 1763"/>
          <p:cNvSpPr/>
          <p:nvPr/>
        </p:nvSpPr>
        <p:spPr>
          <a:xfrm>
            <a:off x="4800770" y="2163483"/>
            <a:ext cx="69305" cy="154012"/>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4" name="Freeform 1764"/>
          <p:cNvSpPr/>
          <p:nvPr/>
        </p:nvSpPr>
        <p:spPr>
          <a:xfrm>
            <a:off x="4891060" y="2163483"/>
            <a:ext cx="82139" cy="154012"/>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5" name="Freeform 1765"/>
          <p:cNvSpPr/>
          <p:nvPr/>
        </p:nvSpPr>
        <p:spPr>
          <a:xfrm>
            <a:off x="4990120" y="2161130"/>
            <a:ext cx="68877" cy="158718"/>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6" name="Freeform 1766"/>
          <p:cNvSpPr/>
          <p:nvPr/>
        </p:nvSpPr>
        <p:spPr>
          <a:xfrm>
            <a:off x="5080196" y="2163483"/>
            <a:ext cx="61391" cy="154012"/>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7" name="Freeform 1767"/>
          <p:cNvSpPr/>
          <p:nvPr/>
        </p:nvSpPr>
        <p:spPr>
          <a:xfrm>
            <a:off x="5209736" y="2163483"/>
            <a:ext cx="50267" cy="154012"/>
          </a:xfrm>
          <a:custGeom>
            <a:avLst/>
            <a:gdLst/>
            <a:ahLst/>
            <a:cxnLst/>
            <a:rect l="0" t="0" r="0" b="0"/>
            <a:pathLst>
              <a:path w="2984500" h="9144000">
                <a:moveTo>
                  <a:pt x="2984500" y="9144000"/>
                </a:moveTo>
                <a:lnTo>
                  <a:pt x="2984500" y="0"/>
                </a:lnTo>
                <a:lnTo>
                  <a:pt x="2019300" y="0"/>
                </a:lnTo>
                <a:lnTo>
                  <a:pt x="0" y="1422400"/>
                </a:lnTo>
                <a:lnTo>
                  <a:pt x="584200" y="2298700"/>
                </a:lnTo>
                <a:lnTo>
                  <a:pt x="1752600" y="1485900"/>
                </a:lnTo>
                <a:lnTo>
                  <a:pt x="1752600" y="9144000"/>
                </a:lnTo>
                <a:close/>
                <a:moveTo>
                  <a:pt x="-6096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8" name="Freeform 1768"/>
          <p:cNvSpPr/>
          <p:nvPr/>
        </p:nvSpPr>
        <p:spPr>
          <a:xfrm>
            <a:off x="5390318"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69" name="Freeform 1769"/>
          <p:cNvSpPr/>
          <p:nvPr/>
        </p:nvSpPr>
        <p:spPr>
          <a:xfrm>
            <a:off x="5473934"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0" name="Freeform 1770"/>
          <p:cNvSpPr/>
          <p:nvPr/>
        </p:nvSpPr>
        <p:spPr>
          <a:xfrm>
            <a:off x="5557550"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1" name="Freeform 1771"/>
          <p:cNvSpPr/>
          <p:nvPr/>
        </p:nvSpPr>
        <p:spPr>
          <a:xfrm>
            <a:off x="6557600"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2" name="Freeform 1772"/>
          <p:cNvSpPr/>
          <p:nvPr/>
        </p:nvSpPr>
        <p:spPr>
          <a:xfrm>
            <a:off x="6641216"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3" name="Freeform 1773"/>
          <p:cNvSpPr/>
          <p:nvPr/>
        </p:nvSpPr>
        <p:spPr>
          <a:xfrm>
            <a:off x="6724832"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4" name="Freeform 1774"/>
          <p:cNvSpPr/>
          <p:nvPr/>
        </p:nvSpPr>
        <p:spPr>
          <a:xfrm>
            <a:off x="6912003" y="2163483"/>
            <a:ext cx="70161" cy="154012"/>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5" name="Freeform 1775"/>
          <p:cNvSpPr/>
          <p:nvPr/>
        </p:nvSpPr>
        <p:spPr>
          <a:xfrm>
            <a:off x="7005287" y="2163483"/>
            <a:ext cx="69305" cy="154012"/>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6" name="Freeform 1776"/>
          <p:cNvSpPr/>
          <p:nvPr/>
        </p:nvSpPr>
        <p:spPr>
          <a:xfrm>
            <a:off x="7095577" y="2163483"/>
            <a:ext cx="82139" cy="154012"/>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7" name="Freeform 1777"/>
          <p:cNvSpPr/>
          <p:nvPr/>
        </p:nvSpPr>
        <p:spPr>
          <a:xfrm>
            <a:off x="7194636" y="2161130"/>
            <a:ext cx="68877" cy="158718"/>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8" name="Freeform 1778"/>
          <p:cNvSpPr/>
          <p:nvPr/>
        </p:nvSpPr>
        <p:spPr>
          <a:xfrm>
            <a:off x="7284712" y="2163483"/>
            <a:ext cx="61391" cy="154012"/>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79" name="Freeform 1779"/>
          <p:cNvSpPr/>
          <p:nvPr/>
        </p:nvSpPr>
        <p:spPr>
          <a:xfrm>
            <a:off x="7410617" y="2160488"/>
            <a:ext cx="65241" cy="157007"/>
          </a:xfrm>
          <a:custGeom>
            <a:avLst/>
            <a:gdLst/>
            <a:ahLst/>
            <a:cxnLst/>
            <a:rect l="0" t="0" r="0" b="0"/>
            <a:pathLst>
              <a:path w="3873500" h="9321800">
                <a:moveTo>
                  <a:pt x="1739900" y="1104900"/>
                </a:moveTo>
                <a:cubicBezTo>
                  <a:pt x="2273300" y="1104900"/>
                  <a:pt x="2565400" y="1435100"/>
                  <a:pt x="2565400" y="2489200"/>
                </a:cubicBezTo>
                <a:cubicBezTo>
                  <a:pt x="2565400" y="3759200"/>
                  <a:pt x="1905000" y="4279900"/>
                  <a:pt x="1346200" y="4838700"/>
                </a:cubicBezTo>
                <a:cubicBezTo>
                  <a:pt x="546100" y="5638800"/>
                  <a:pt x="203200" y="6299200"/>
                  <a:pt x="203200" y="7861300"/>
                </a:cubicBezTo>
                <a:lnTo>
                  <a:pt x="203200" y="9321800"/>
                </a:lnTo>
                <a:lnTo>
                  <a:pt x="3733800" y="9321800"/>
                </a:lnTo>
                <a:lnTo>
                  <a:pt x="3733800" y="8128000"/>
                </a:lnTo>
                <a:lnTo>
                  <a:pt x="1435100" y="8128000"/>
                </a:lnTo>
                <a:lnTo>
                  <a:pt x="1435100" y="7632700"/>
                </a:lnTo>
                <a:cubicBezTo>
                  <a:pt x="1435100" y="6718300"/>
                  <a:pt x="1612900" y="6273800"/>
                  <a:pt x="2247900" y="5638800"/>
                </a:cubicBezTo>
                <a:cubicBezTo>
                  <a:pt x="3251200" y="4635500"/>
                  <a:pt x="3873500" y="4254500"/>
                  <a:pt x="3873500" y="2311400"/>
                </a:cubicBezTo>
                <a:cubicBezTo>
                  <a:pt x="3873500" y="596900"/>
                  <a:pt x="3048000" y="0"/>
                  <a:pt x="1905000" y="0"/>
                </a:cubicBezTo>
                <a:cubicBezTo>
                  <a:pt x="850900" y="0"/>
                  <a:pt x="330200" y="406400"/>
                  <a:pt x="0" y="901700"/>
                </a:cubicBezTo>
                <a:lnTo>
                  <a:pt x="800100" y="1638300"/>
                </a:lnTo>
                <a:cubicBezTo>
                  <a:pt x="1016000" y="1358900"/>
                  <a:pt x="1320800" y="1104900"/>
                  <a:pt x="1739900" y="1104900"/>
                </a:cubicBezTo>
                <a:close/>
                <a:moveTo>
                  <a:pt x="7823200" y="9321800"/>
                </a:moveTo>
              </a:path>
            </a:pathLst>
          </a:custGeom>
          <a:solidFill>
            <a:srgbClr val="FFFFFF">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80" name="Freeform 1780"/>
          <p:cNvSpPr/>
          <p:nvPr/>
        </p:nvSpPr>
        <p:spPr>
          <a:xfrm>
            <a:off x="7594835"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81" name="Freeform 1781"/>
          <p:cNvSpPr/>
          <p:nvPr/>
        </p:nvSpPr>
        <p:spPr>
          <a:xfrm>
            <a:off x="7678451"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82" name="Freeform 1782"/>
          <p:cNvSpPr/>
          <p:nvPr/>
        </p:nvSpPr>
        <p:spPr>
          <a:xfrm>
            <a:off x="7762066"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83" name="Freeform 1783"/>
          <p:cNvSpPr/>
          <p:nvPr/>
        </p:nvSpPr>
        <p:spPr>
          <a:xfrm>
            <a:off x="8987148"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84" name="Freeform 1784"/>
          <p:cNvSpPr/>
          <p:nvPr/>
        </p:nvSpPr>
        <p:spPr>
          <a:xfrm>
            <a:off x="9070764" y="2164766"/>
            <a:ext cx="67788" cy="152728"/>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65">
            <a:noFill/>
          </a:ln>
        </p:spPr>
        <p:style>
          <a:lnRef idx="2">
            <a:schemeClr val="accent1">
              <a:shade val="50000"/>
            </a:schemeClr>
          </a:lnRef>
          <a:fillRef idx="1">
            <a:schemeClr val="accent1"/>
          </a:fillRef>
          <a:effectRef idx="0">
            <a:schemeClr val="accent1"/>
          </a:effectRef>
          <a:fontRef idx="minor">
            <a:schemeClr val="lt1"/>
          </a:fontRef>
        </p:style>
      </p:sp>
      <p:sp>
        <p:nvSpPr>
          <p:cNvPr id="1785" name="Rectangle 1785"/>
          <p:cNvSpPr/>
          <p:nvPr/>
        </p:nvSpPr>
        <p:spPr>
          <a:xfrm>
            <a:off x="6430187" y="1609792"/>
            <a:ext cx="3395571" cy="138759"/>
          </a:xfrm>
          <a:prstGeom prst="rect">
            <a:avLst/>
          </a:prstGeom>
        </p:spPr>
      </p:sp>
      <p:sp>
        <p:nvSpPr>
          <p:cNvPr id="1786" name="Freeform 1786"/>
          <p:cNvSpPr/>
          <p:nvPr/>
        </p:nvSpPr>
        <p:spPr>
          <a:xfrm>
            <a:off x="6440525" y="1638787"/>
            <a:ext cx="17416" cy="82151"/>
          </a:xfrm>
          <a:custGeom>
            <a:avLst/>
            <a:gdLst/>
            <a:ahLst/>
            <a:cxnLst/>
            <a:rect l="0" t="0" r="0" b="0"/>
            <a:pathLst>
              <a:path w="1922463" h="9067800">
                <a:moveTo>
                  <a:pt x="0" y="9067800"/>
                </a:moveTo>
                <a:lnTo>
                  <a:pt x="0" y="0"/>
                </a:lnTo>
                <a:lnTo>
                  <a:pt x="1922463" y="0"/>
                </a:lnTo>
                <a:lnTo>
                  <a:pt x="1922463" y="9067800"/>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87" name="Freeform 1787"/>
          <p:cNvSpPr/>
          <p:nvPr/>
        </p:nvSpPr>
        <p:spPr>
          <a:xfrm>
            <a:off x="6501632" y="1638787"/>
            <a:ext cx="68146" cy="82151"/>
          </a:xfrm>
          <a:custGeom>
            <a:avLst/>
            <a:gdLst/>
            <a:ahLst/>
            <a:cxnLst/>
            <a:rect l="0" t="0" r="0" b="0"/>
            <a:pathLst>
              <a:path w="7521972" h="9067800">
                <a:moveTo>
                  <a:pt x="7521972" y="4446985"/>
                </a:moveTo>
                <a:cubicBezTo>
                  <a:pt x="7521972" y="5939764"/>
                  <a:pt x="7097183" y="7083095"/>
                  <a:pt x="6247606" y="7876977"/>
                </a:cubicBezTo>
                <a:cubicBezTo>
                  <a:pt x="5398030" y="8670859"/>
                  <a:pt x="4171223" y="9067800"/>
                  <a:pt x="2567186" y="9067800"/>
                </a:cubicBezTo>
                <a:lnTo>
                  <a:pt x="0" y="9067800"/>
                </a:lnTo>
                <a:lnTo>
                  <a:pt x="0" y="0"/>
                </a:lnTo>
                <a:lnTo>
                  <a:pt x="2846388" y="0"/>
                </a:lnTo>
                <a:cubicBezTo>
                  <a:pt x="4326335" y="0"/>
                  <a:pt x="5475552" y="390790"/>
                  <a:pt x="6294041" y="1172369"/>
                </a:cubicBezTo>
                <a:cubicBezTo>
                  <a:pt x="7112661" y="1953816"/>
                  <a:pt x="7521972" y="3045355"/>
                  <a:pt x="7521972" y="4446985"/>
                </a:cubicBezTo>
                <a:close/>
                <a:moveTo>
                  <a:pt x="3479800" y="9067800"/>
                </a:moveTo>
                <a:moveTo>
                  <a:pt x="5525294" y="4496793"/>
                </a:moveTo>
                <a:cubicBezTo>
                  <a:pt x="5525294" y="2549063"/>
                  <a:pt x="4665398" y="1575197"/>
                  <a:pt x="2945606" y="1575197"/>
                </a:cubicBezTo>
                <a:lnTo>
                  <a:pt x="1922463" y="1575197"/>
                </a:lnTo>
                <a:lnTo>
                  <a:pt x="1922463" y="7480300"/>
                </a:lnTo>
                <a:lnTo>
                  <a:pt x="2747169" y="7480300"/>
                </a:lnTo>
                <a:cubicBezTo>
                  <a:pt x="4599252" y="7480300"/>
                  <a:pt x="5525294" y="6485798"/>
                  <a:pt x="5525294" y="4496793"/>
                </a:cubicBezTo>
                <a:close/>
                <a:moveTo>
                  <a:pt x="3429992"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88" name="Freeform 1788"/>
          <p:cNvSpPr/>
          <p:nvPr/>
        </p:nvSpPr>
        <p:spPr>
          <a:xfrm>
            <a:off x="6609810" y="1638787"/>
            <a:ext cx="47305" cy="82151"/>
          </a:xfrm>
          <a:custGeom>
            <a:avLst/>
            <a:gdLst/>
            <a:ahLst/>
            <a:cxnLst/>
            <a:rect l="0" t="0" r="0" b="0"/>
            <a:pathLst>
              <a:path w="5221486" h="9067800">
                <a:moveTo>
                  <a:pt x="5221486" y="9067800"/>
                </a:moveTo>
                <a:lnTo>
                  <a:pt x="0" y="9067800"/>
                </a:lnTo>
                <a:lnTo>
                  <a:pt x="0" y="0"/>
                </a:lnTo>
                <a:lnTo>
                  <a:pt x="5221486" y="0"/>
                </a:lnTo>
                <a:lnTo>
                  <a:pt x="5221486" y="1575197"/>
                </a:lnTo>
                <a:lnTo>
                  <a:pt x="1922463" y="1575197"/>
                </a:lnTo>
                <a:lnTo>
                  <a:pt x="1922463" y="3568700"/>
                </a:lnTo>
                <a:lnTo>
                  <a:pt x="4991894" y="3568700"/>
                </a:lnTo>
                <a:lnTo>
                  <a:pt x="4991894" y="5143897"/>
                </a:lnTo>
                <a:lnTo>
                  <a:pt x="1922463" y="5143897"/>
                </a:lnTo>
                <a:lnTo>
                  <a:pt x="1922463" y="7480300"/>
                </a:lnTo>
                <a:lnTo>
                  <a:pt x="5221486" y="7480300"/>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89" name="Freeform 1789"/>
          <p:cNvSpPr/>
          <p:nvPr/>
        </p:nvSpPr>
        <p:spPr>
          <a:xfrm>
            <a:off x="6697265" y="1638787"/>
            <a:ext cx="72865" cy="82151"/>
          </a:xfrm>
          <a:custGeom>
            <a:avLst/>
            <a:gdLst/>
            <a:ahLst/>
            <a:cxnLst/>
            <a:rect l="0" t="0" r="0" b="0"/>
            <a:pathLst>
              <a:path w="8042870" h="9067800">
                <a:moveTo>
                  <a:pt x="8042870" y="9067800"/>
                </a:moveTo>
                <a:lnTo>
                  <a:pt x="5599708" y="9067800"/>
                </a:lnTo>
                <a:lnTo>
                  <a:pt x="1655763" y="2208015"/>
                </a:lnTo>
                <a:lnTo>
                  <a:pt x="1600002" y="2208015"/>
                </a:lnTo>
                <a:cubicBezTo>
                  <a:pt x="1678451" y="3419542"/>
                  <a:pt x="1717675" y="4283737"/>
                  <a:pt x="1717675" y="4800600"/>
                </a:cubicBezTo>
                <a:lnTo>
                  <a:pt x="1717675" y="9067800"/>
                </a:lnTo>
                <a:lnTo>
                  <a:pt x="0" y="9067800"/>
                </a:lnTo>
                <a:lnTo>
                  <a:pt x="0" y="0"/>
                </a:lnTo>
                <a:lnTo>
                  <a:pt x="2424708" y="0"/>
                </a:lnTo>
                <a:lnTo>
                  <a:pt x="6362502" y="6791524"/>
                </a:lnTo>
                <a:lnTo>
                  <a:pt x="6405761" y="6791524"/>
                </a:lnTo>
                <a:cubicBezTo>
                  <a:pt x="6343849" y="5613070"/>
                  <a:pt x="6312892" y="4779897"/>
                  <a:pt x="6312892" y="4292005"/>
                </a:cubicBezTo>
                <a:lnTo>
                  <a:pt x="6312892" y="0"/>
                </a:lnTo>
                <a:lnTo>
                  <a:pt x="8042870" y="0"/>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0" name="Freeform 1790"/>
          <p:cNvSpPr/>
          <p:nvPr/>
        </p:nvSpPr>
        <p:spPr>
          <a:xfrm>
            <a:off x="6805785" y="1638787"/>
            <a:ext cx="62023" cy="82151"/>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1" name="Freeform 1791"/>
          <p:cNvSpPr/>
          <p:nvPr/>
        </p:nvSpPr>
        <p:spPr>
          <a:xfrm>
            <a:off x="6903461" y="1638787"/>
            <a:ext cx="17416" cy="82151"/>
          </a:xfrm>
          <a:custGeom>
            <a:avLst/>
            <a:gdLst/>
            <a:ahLst/>
            <a:cxnLst/>
            <a:rect l="0" t="0" r="0" b="0"/>
            <a:pathLst>
              <a:path w="1922463" h="9067800">
                <a:moveTo>
                  <a:pt x="0" y="9067800"/>
                </a:moveTo>
                <a:lnTo>
                  <a:pt x="0" y="0"/>
                </a:lnTo>
                <a:lnTo>
                  <a:pt x="1922463" y="0"/>
                </a:lnTo>
                <a:lnTo>
                  <a:pt x="1922463" y="9067800"/>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2" name="Freeform 1792"/>
          <p:cNvSpPr/>
          <p:nvPr/>
        </p:nvSpPr>
        <p:spPr>
          <a:xfrm>
            <a:off x="6964569" y="1638787"/>
            <a:ext cx="47080" cy="82151"/>
          </a:xfrm>
          <a:custGeom>
            <a:avLst/>
            <a:gdLst/>
            <a:ahLst/>
            <a:cxnLst/>
            <a:rect l="0" t="0" r="0" b="0"/>
            <a:pathLst>
              <a:path w="5196681" h="9067800">
                <a:moveTo>
                  <a:pt x="1891308" y="9067800"/>
                </a:moveTo>
                <a:lnTo>
                  <a:pt x="0" y="9067800"/>
                </a:lnTo>
                <a:lnTo>
                  <a:pt x="0" y="0"/>
                </a:lnTo>
                <a:lnTo>
                  <a:pt x="5196681" y="0"/>
                </a:lnTo>
                <a:lnTo>
                  <a:pt x="5196681" y="1575197"/>
                </a:lnTo>
                <a:lnTo>
                  <a:pt x="1891308" y="1575197"/>
                </a:lnTo>
                <a:lnTo>
                  <a:pt x="1891308" y="3911600"/>
                </a:lnTo>
                <a:lnTo>
                  <a:pt x="4967089" y="3911600"/>
                </a:lnTo>
                <a:lnTo>
                  <a:pt x="4967089" y="5480447"/>
                </a:lnTo>
                <a:lnTo>
                  <a:pt x="1891308" y="5480447"/>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3" name="Freeform 1793"/>
          <p:cNvSpPr/>
          <p:nvPr/>
        </p:nvSpPr>
        <p:spPr>
          <a:xfrm>
            <a:off x="7040387" y="1638787"/>
            <a:ext cx="71799" cy="82151"/>
          </a:xfrm>
          <a:custGeom>
            <a:avLst/>
            <a:gdLst/>
            <a:ahLst/>
            <a:cxnLst/>
            <a:rect l="0" t="0" r="0" b="0"/>
            <a:pathLst>
              <a:path w="7925196" h="9067800">
                <a:moveTo>
                  <a:pt x="3962598" y="3733800"/>
                </a:moveTo>
                <a:lnTo>
                  <a:pt x="5853906" y="0"/>
                </a:lnTo>
                <a:lnTo>
                  <a:pt x="7925196" y="0"/>
                </a:lnTo>
                <a:lnTo>
                  <a:pt x="4917479" y="5538391"/>
                </a:lnTo>
                <a:lnTo>
                  <a:pt x="4917479" y="9067800"/>
                </a:lnTo>
                <a:lnTo>
                  <a:pt x="3007518" y="9067800"/>
                </a:lnTo>
                <a:lnTo>
                  <a:pt x="3007518" y="5600304"/>
                </a:lnTo>
                <a:lnTo>
                  <a:pt x="0" y="0"/>
                </a:lnTo>
                <a:lnTo>
                  <a:pt x="2083593" y="0"/>
                </a:lnTo>
                <a:close/>
                <a:moveTo>
                  <a:pt x="5334000"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4" name="Freeform 1794"/>
          <p:cNvSpPr/>
          <p:nvPr/>
        </p:nvSpPr>
        <p:spPr>
          <a:xfrm>
            <a:off x="7188087" y="1638787"/>
            <a:ext cx="111237" cy="82151"/>
          </a:xfrm>
          <a:custGeom>
            <a:avLst/>
            <a:gdLst/>
            <a:ahLst/>
            <a:cxnLst/>
            <a:rect l="0" t="0" r="0" b="0"/>
            <a:pathLst>
              <a:path w="12278320" h="9067800">
                <a:moveTo>
                  <a:pt x="9971484" y="9067800"/>
                </a:moveTo>
                <a:lnTo>
                  <a:pt x="7782520" y="9067800"/>
                </a:lnTo>
                <a:lnTo>
                  <a:pt x="6554589" y="4304110"/>
                </a:lnTo>
                <a:cubicBezTo>
                  <a:pt x="6509080" y="4134644"/>
                  <a:pt x="6431557" y="3784204"/>
                  <a:pt x="6322020" y="3252788"/>
                </a:cubicBezTo>
                <a:cubicBezTo>
                  <a:pt x="6212482" y="2721372"/>
                  <a:pt x="6149445" y="2364714"/>
                  <a:pt x="6132909" y="2182813"/>
                </a:cubicBezTo>
                <a:cubicBezTo>
                  <a:pt x="6108170" y="2406121"/>
                  <a:pt x="6046192" y="2764830"/>
                  <a:pt x="5946973" y="3258940"/>
                </a:cubicBezTo>
                <a:cubicBezTo>
                  <a:pt x="5847754" y="3753049"/>
                  <a:pt x="5771224" y="4105606"/>
                  <a:pt x="5717381" y="4316611"/>
                </a:cubicBezTo>
                <a:lnTo>
                  <a:pt x="4495800" y="9067800"/>
                </a:lnTo>
                <a:lnTo>
                  <a:pt x="2312987" y="9067800"/>
                </a:lnTo>
                <a:lnTo>
                  <a:pt x="0" y="0"/>
                </a:lnTo>
                <a:lnTo>
                  <a:pt x="1891307" y="0"/>
                </a:lnTo>
                <a:lnTo>
                  <a:pt x="3050976" y="4949627"/>
                </a:lnTo>
                <a:cubicBezTo>
                  <a:pt x="3253514" y="5863498"/>
                  <a:pt x="3400292" y="6655396"/>
                  <a:pt x="3491309" y="7325321"/>
                </a:cubicBezTo>
                <a:cubicBezTo>
                  <a:pt x="3516047" y="7089577"/>
                  <a:pt x="3572867" y="6724650"/>
                  <a:pt x="3661767" y="6230541"/>
                </a:cubicBezTo>
                <a:cubicBezTo>
                  <a:pt x="3750667" y="5736432"/>
                  <a:pt x="3834407" y="5352918"/>
                  <a:pt x="3912989" y="5080000"/>
                </a:cubicBezTo>
                <a:lnTo>
                  <a:pt x="5233789" y="0"/>
                </a:lnTo>
                <a:lnTo>
                  <a:pt x="7050682" y="0"/>
                </a:lnTo>
                <a:lnTo>
                  <a:pt x="8371482" y="5080000"/>
                </a:lnTo>
                <a:cubicBezTo>
                  <a:pt x="8429426" y="5307410"/>
                  <a:pt x="8501790" y="5654742"/>
                  <a:pt x="8588573" y="6121996"/>
                </a:cubicBezTo>
                <a:cubicBezTo>
                  <a:pt x="8675356" y="6589250"/>
                  <a:pt x="8741502" y="6990358"/>
                  <a:pt x="8787010" y="7325321"/>
                </a:cubicBezTo>
                <a:cubicBezTo>
                  <a:pt x="8828418" y="7002794"/>
                  <a:pt x="8894564" y="6600693"/>
                  <a:pt x="8985448" y="6119019"/>
                </a:cubicBezTo>
                <a:cubicBezTo>
                  <a:pt x="9076465" y="5637213"/>
                  <a:pt x="9159147" y="5247415"/>
                  <a:pt x="9233495" y="4949627"/>
                </a:cubicBezTo>
                <a:lnTo>
                  <a:pt x="10387012" y="0"/>
                </a:lnTo>
                <a:lnTo>
                  <a:pt x="12278320" y="0"/>
                </a:lnTo>
                <a:close/>
                <a:moveTo>
                  <a:pt x="0"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5" name="Freeform 1795"/>
          <p:cNvSpPr/>
          <p:nvPr/>
        </p:nvSpPr>
        <p:spPr>
          <a:xfrm>
            <a:off x="7322337" y="1638442"/>
            <a:ext cx="79382" cy="82496"/>
          </a:xfrm>
          <a:custGeom>
            <a:avLst/>
            <a:gdLst/>
            <a:ahLst/>
            <a:cxnLst/>
            <a:rect l="0" t="0" r="0" b="0"/>
            <a:pathLst>
              <a:path w="8762206" h="9105900">
                <a:moveTo>
                  <a:pt x="6691114" y="9105900"/>
                </a:moveTo>
                <a:lnTo>
                  <a:pt x="6033690" y="6946305"/>
                </a:lnTo>
                <a:lnTo>
                  <a:pt x="2728515" y="6946305"/>
                </a:lnTo>
                <a:lnTo>
                  <a:pt x="2071290" y="9105900"/>
                </a:lnTo>
                <a:lnTo>
                  <a:pt x="0" y="9105900"/>
                </a:lnTo>
                <a:lnTo>
                  <a:pt x="3199804" y="0"/>
                </a:lnTo>
                <a:lnTo>
                  <a:pt x="5550098" y="0"/>
                </a:lnTo>
                <a:lnTo>
                  <a:pt x="8762206" y="9105900"/>
                </a:lnTo>
                <a:close/>
                <a:moveTo>
                  <a:pt x="0" y="9105900"/>
                </a:moveTo>
                <a:moveTo>
                  <a:pt x="5574903" y="5334000"/>
                </a:moveTo>
                <a:cubicBezTo>
                  <a:pt x="4967155" y="3378068"/>
                  <a:pt x="4625049" y="2271911"/>
                  <a:pt x="4548584" y="2015530"/>
                </a:cubicBezTo>
                <a:cubicBezTo>
                  <a:pt x="4472119" y="1759149"/>
                  <a:pt x="4417350" y="1556544"/>
                  <a:pt x="4384278" y="1407716"/>
                </a:cubicBezTo>
                <a:cubicBezTo>
                  <a:pt x="4247885" y="1937015"/>
                  <a:pt x="3857228" y="3245776"/>
                  <a:pt x="3212306" y="5334000"/>
                </a:cubicBezTo>
                <a:close/>
                <a:moveTo>
                  <a:pt x="3771900" y="91059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6" name="Freeform 1796"/>
          <p:cNvSpPr/>
          <p:nvPr/>
        </p:nvSpPr>
        <p:spPr>
          <a:xfrm>
            <a:off x="7435064" y="1638787"/>
            <a:ext cx="50731" cy="82151"/>
          </a:xfrm>
          <a:custGeom>
            <a:avLst/>
            <a:gdLst/>
            <a:ahLst/>
            <a:cxnLst/>
            <a:rect l="0" t="0" r="0" b="0"/>
            <a:pathLst>
              <a:path w="5599708" h="9067800">
                <a:moveTo>
                  <a:pt x="0" y="9067800"/>
                </a:moveTo>
                <a:lnTo>
                  <a:pt x="0" y="0"/>
                </a:lnTo>
                <a:lnTo>
                  <a:pt x="1922463" y="0"/>
                </a:lnTo>
                <a:lnTo>
                  <a:pt x="1922463" y="7480300"/>
                </a:lnTo>
                <a:lnTo>
                  <a:pt x="5599708" y="7480300"/>
                </a:lnTo>
                <a:lnTo>
                  <a:pt x="5599708" y="9067800"/>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7" name="Freeform 1797"/>
          <p:cNvSpPr/>
          <p:nvPr/>
        </p:nvSpPr>
        <p:spPr>
          <a:xfrm>
            <a:off x="7523073" y="1638787"/>
            <a:ext cx="65619" cy="82151"/>
          </a:xfrm>
          <a:custGeom>
            <a:avLst/>
            <a:gdLst/>
            <a:ahLst/>
            <a:cxnLst/>
            <a:rect l="0" t="0" r="0" b="0"/>
            <a:pathLst>
              <a:path w="7242969" h="9067800">
                <a:moveTo>
                  <a:pt x="1922463" y="4025900"/>
                </a:moveTo>
                <a:lnTo>
                  <a:pt x="2542580" y="4025900"/>
                </a:lnTo>
                <a:cubicBezTo>
                  <a:pt x="3150195" y="4025900"/>
                  <a:pt x="3598664" y="3924565"/>
                  <a:pt x="3887986" y="3721894"/>
                </a:cubicBezTo>
                <a:cubicBezTo>
                  <a:pt x="4177440" y="3519223"/>
                  <a:pt x="4322167" y="3200731"/>
                  <a:pt x="4322167" y="2766418"/>
                </a:cubicBezTo>
                <a:cubicBezTo>
                  <a:pt x="4322167" y="2336205"/>
                  <a:pt x="4174398" y="2030149"/>
                  <a:pt x="3878858" y="1848247"/>
                </a:cubicBezTo>
                <a:cubicBezTo>
                  <a:pt x="3583318" y="1666214"/>
                  <a:pt x="3125457" y="1575197"/>
                  <a:pt x="2505274" y="1575197"/>
                </a:cubicBezTo>
                <a:lnTo>
                  <a:pt x="1922463" y="1575197"/>
                </a:lnTo>
                <a:close/>
                <a:moveTo>
                  <a:pt x="3900885" y="9067800"/>
                </a:moveTo>
                <a:moveTo>
                  <a:pt x="1922463" y="5588596"/>
                </a:moveTo>
                <a:lnTo>
                  <a:pt x="1922463" y="9067800"/>
                </a:lnTo>
                <a:lnTo>
                  <a:pt x="0" y="9067800"/>
                </a:lnTo>
                <a:lnTo>
                  <a:pt x="0" y="0"/>
                </a:lnTo>
                <a:lnTo>
                  <a:pt x="2641799" y="0"/>
                </a:lnTo>
                <a:cubicBezTo>
                  <a:pt x="3873699" y="0"/>
                  <a:pt x="4785254" y="224367"/>
                  <a:pt x="5376466" y="673100"/>
                </a:cubicBezTo>
                <a:cubicBezTo>
                  <a:pt x="5967677" y="1121702"/>
                  <a:pt x="6263283" y="1802938"/>
                  <a:pt x="6263283" y="2716808"/>
                </a:cubicBezTo>
                <a:cubicBezTo>
                  <a:pt x="6263283" y="3250208"/>
                  <a:pt x="6116505" y="3724672"/>
                  <a:pt x="5822950" y="4140200"/>
                </a:cubicBezTo>
                <a:cubicBezTo>
                  <a:pt x="5529527" y="4555729"/>
                  <a:pt x="5114065" y="4881365"/>
                  <a:pt x="4576564" y="5117108"/>
                </a:cubicBezTo>
                <a:cubicBezTo>
                  <a:pt x="5940756" y="7155458"/>
                  <a:pt x="6829558" y="8472356"/>
                  <a:pt x="7242969" y="9067800"/>
                </a:cubicBezTo>
                <a:lnTo>
                  <a:pt x="5109766" y="9067800"/>
                </a:lnTo>
                <a:lnTo>
                  <a:pt x="2945606" y="5588596"/>
                </a:lnTo>
                <a:close/>
                <a:moveTo>
                  <a:pt x="2338189"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8" name="Freeform 1798"/>
          <p:cNvSpPr/>
          <p:nvPr/>
        </p:nvSpPr>
        <p:spPr>
          <a:xfrm>
            <a:off x="7621485" y="1638787"/>
            <a:ext cx="67416" cy="83302"/>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799" name="Freeform 1799"/>
          <p:cNvSpPr/>
          <p:nvPr/>
        </p:nvSpPr>
        <p:spPr>
          <a:xfrm>
            <a:off x="7726974" y="1637636"/>
            <a:ext cx="53539" cy="84452"/>
          </a:xfrm>
          <a:custGeom>
            <a:avLst/>
            <a:gdLst/>
            <a:ahLst/>
            <a:cxnLst/>
            <a:rect l="0" t="0" r="0" b="0"/>
            <a:pathLst>
              <a:path w="5909667" h="9321800">
                <a:moveTo>
                  <a:pt x="5909667" y="6679804"/>
                </a:moveTo>
                <a:cubicBezTo>
                  <a:pt x="5909667" y="7498425"/>
                  <a:pt x="5615120" y="8143412"/>
                  <a:pt x="5026025" y="8614768"/>
                </a:cubicBezTo>
                <a:cubicBezTo>
                  <a:pt x="4436930" y="9086123"/>
                  <a:pt x="3617317" y="9321800"/>
                  <a:pt x="2567186" y="9321800"/>
                </a:cubicBezTo>
                <a:cubicBezTo>
                  <a:pt x="1599869" y="9321800"/>
                  <a:pt x="744141" y="9139899"/>
                  <a:pt x="0" y="8776097"/>
                </a:cubicBezTo>
                <a:lnTo>
                  <a:pt x="0" y="6990160"/>
                </a:lnTo>
                <a:cubicBezTo>
                  <a:pt x="611849" y="7262945"/>
                  <a:pt x="1129638" y="7455165"/>
                  <a:pt x="1553369" y="7566819"/>
                </a:cubicBezTo>
                <a:cubicBezTo>
                  <a:pt x="1977099" y="7678473"/>
                  <a:pt x="2364647" y="7734300"/>
                  <a:pt x="2716014" y="7734300"/>
                </a:cubicBezTo>
                <a:cubicBezTo>
                  <a:pt x="3137760" y="7734300"/>
                  <a:pt x="3461279" y="7653669"/>
                  <a:pt x="3686572" y="7492405"/>
                </a:cubicBezTo>
                <a:cubicBezTo>
                  <a:pt x="3911865" y="7331142"/>
                  <a:pt x="4024511" y="7091297"/>
                  <a:pt x="4024511" y="6772871"/>
                </a:cubicBezTo>
                <a:cubicBezTo>
                  <a:pt x="4024511" y="6595071"/>
                  <a:pt x="3974901" y="6436916"/>
                  <a:pt x="3875683" y="6298407"/>
                </a:cubicBezTo>
                <a:cubicBezTo>
                  <a:pt x="3776464" y="6159897"/>
                  <a:pt x="3630745" y="6026547"/>
                  <a:pt x="3438525" y="5898357"/>
                </a:cubicBezTo>
                <a:cubicBezTo>
                  <a:pt x="3246305" y="5770166"/>
                  <a:pt x="2854590" y="5565445"/>
                  <a:pt x="2263378" y="5284193"/>
                </a:cubicBezTo>
                <a:cubicBezTo>
                  <a:pt x="1709473" y="5023711"/>
                  <a:pt x="1294011" y="4773547"/>
                  <a:pt x="1016992" y="4533702"/>
                </a:cubicBezTo>
                <a:cubicBezTo>
                  <a:pt x="739973" y="4293857"/>
                  <a:pt x="518782" y="4014788"/>
                  <a:pt x="353417" y="3696494"/>
                </a:cubicBezTo>
                <a:cubicBezTo>
                  <a:pt x="188052" y="3378068"/>
                  <a:pt x="105370" y="3005865"/>
                  <a:pt x="105370" y="2579886"/>
                </a:cubicBezTo>
                <a:cubicBezTo>
                  <a:pt x="105370" y="1777802"/>
                  <a:pt x="377163" y="1147300"/>
                  <a:pt x="920750" y="688380"/>
                </a:cubicBezTo>
                <a:cubicBezTo>
                  <a:pt x="1464469" y="229460"/>
                  <a:pt x="2215885" y="0"/>
                  <a:pt x="3175000" y="0"/>
                </a:cubicBezTo>
                <a:cubicBezTo>
                  <a:pt x="3646223" y="0"/>
                  <a:pt x="4095750" y="55827"/>
                  <a:pt x="4523581" y="167482"/>
                </a:cubicBezTo>
                <a:cubicBezTo>
                  <a:pt x="4951545" y="279136"/>
                  <a:pt x="5399087" y="436232"/>
                  <a:pt x="5866209" y="638771"/>
                </a:cubicBezTo>
                <a:lnTo>
                  <a:pt x="5246092" y="2133204"/>
                </a:lnTo>
                <a:cubicBezTo>
                  <a:pt x="4762434" y="1934766"/>
                  <a:pt x="4362450" y="1796323"/>
                  <a:pt x="4046141" y="1717874"/>
                </a:cubicBezTo>
                <a:cubicBezTo>
                  <a:pt x="3729963" y="1639293"/>
                  <a:pt x="3418880" y="1600002"/>
                  <a:pt x="3112889" y="1600002"/>
                </a:cubicBezTo>
                <a:cubicBezTo>
                  <a:pt x="2749087" y="1600002"/>
                  <a:pt x="2470018" y="1684801"/>
                  <a:pt x="2275681" y="1854399"/>
                </a:cubicBezTo>
                <a:cubicBezTo>
                  <a:pt x="2081477" y="2023865"/>
                  <a:pt x="1984375" y="2245056"/>
                  <a:pt x="1984375" y="2517974"/>
                </a:cubicBezTo>
                <a:cubicBezTo>
                  <a:pt x="1984375" y="2687572"/>
                  <a:pt x="2023599" y="2835408"/>
                  <a:pt x="2102048" y="2961482"/>
                </a:cubicBezTo>
                <a:cubicBezTo>
                  <a:pt x="2180630" y="3087556"/>
                  <a:pt x="2305711" y="3209529"/>
                  <a:pt x="2477294" y="3327400"/>
                </a:cubicBezTo>
                <a:cubicBezTo>
                  <a:pt x="2648876" y="3445272"/>
                  <a:pt x="3055077" y="3657204"/>
                  <a:pt x="3695898" y="3963194"/>
                </a:cubicBezTo>
                <a:cubicBezTo>
                  <a:pt x="4543359" y="4368404"/>
                  <a:pt x="5124185" y="4774671"/>
                  <a:pt x="5438378" y="5181997"/>
                </a:cubicBezTo>
                <a:cubicBezTo>
                  <a:pt x="5752571" y="5589191"/>
                  <a:pt x="5909667" y="6088460"/>
                  <a:pt x="5909667" y="6679804"/>
                </a:cubicBezTo>
                <a:close/>
                <a:moveTo>
                  <a:pt x="1931987" y="9194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800" name="Freeform 1800"/>
          <p:cNvSpPr/>
          <p:nvPr/>
        </p:nvSpPr>
        <p:spPr>
          <a:xfrm>
            <a:off x="8655411" y="1637636"/>
            <a:ext cx="62584" cy="84452"/>
          </a:xfrm>
          <a:custGeom>
            <a:avLst/>
            <a:gdLst/>
            <a:ahLst/>
            <a:cxnLst/>
            <a:rect l="0" t="0" r="0" b="0"/>
            <a:pathLst>
              <a:path w="6908006" h="9321800">
                <a:moveTo>
                  <a:pt x="4253904" y="1600002"/>
                </a:moveTo>
                <a:cubicBezTo>
                  <a:pt x="3530533" y="1600002"/>
                  <a:pt x="2970411" y="1871861"/>
                  <a:pt x="2573536" y="2415580"/>
                </a:cubicBezTo>
                <a:cubicBezTo>
                  <a:pt x="2176661" y="2959299"/>
                  <a:pt x="1978223" y="3717065"/>
                  <a:pt x="1978223" y="4688880"/>
                </a:cubicBezTo>
                <a:cubicBezTo>
                  <a:pt x="1978223" y="6710826"/>
                  <a:pt x="2736850" y="7721799"/>
                  <a:pt x="4254103" y="7721799"/>
                </a:cubicBezTo>
                <a:cubicBezTo>
                  <a:pt x="4890690" y="7721799"/>
                  <a:pt x="5661686" y="7562652"/>
                  <a:pt x="6567090" y="7244358"/>
                </a:cubicBezTo>
                <a:lnTo>
                  <a:pt x="6567090" y="8856663"/>
                </a:lnTo>
                <a:cubicBezTo>
                  <a:pt x="5822950" y="9166755"/>
                  <a:pt x="4991960" y="9321800"/>
                  <a:pt x="4074120" y="9321800"/>
                </a:cubicBezTo>
                <a:cubicBezTo>
                  <a:pt x="2755436" y="9321800"/>
                  <a:pt x="1746713" y="8921750"/>
                  <a:pt x="1047948" y="8121650"/>
                </a:cubicBezTo>
                <a:cubicBezTo>
                  <a:pt x="349316" y="7321550"/>
                  <a:pt x="0" y="6173127"/>
                  <a:pt x="0" y="4676379"/>
                </a:cubicBezTo>
                <a:cubicBezTo>
                  <a:pt x="0" y="3733668"/>
                  <a:pt x="171516" y="2907771"/>
                  <a:pt x="514548" y="2198688"/>
                </a:cubicBezTo>
                <a:cubicBezTo>
                  <a:pt x="857713" y="1489605"/>
                  <a:pt x="1350698" y="945886"/>
                  <a:pt x="1993503" y="567532"/>
                </a:cubicBezTo>
                <a:cubicBezTo>
                  <a:pt x="2636440" y="189177"/>
                  <a:pt x="3389907" y="0"/>
                  <a:pt x="4253904" y="0"/>
                </a:cubicBezTo>
                <a:cubicBezTo>
                  <a:pt x="5134438" y="0"/>
                  <a:pt x="6019138" y="212924"/>
                  <a:pt x="6908006" y="638771"/>
                </a:cubicBezTo>
                <a:lnTo>
                  <a:pt x="6287889" y="2201466"/>
                </a:lnTo>
                <a:cubicBezTo>
                  <a:pt x="5948957" y="2040202"/>
                  <a:pt x="5607910" y="1899643"/>
                  <a:pt x="5264745" y="1779786"/>
                </a:cubicBezTo>
                <a:cubicBezTo>
                  <a:pt x="4921580" y="1659930"/>
                  <a:pt x="4584633" y="1600002"/>
                  <a:pt x="4253904" y="1600002"/>
                </a:cubicBezTo>
                <a:close/>
                <a:moveTo>
                  <a:pt x="6856809" y="9194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801" name="Freeform 1801"/>
          <p:cNvSpPr/>
          <p:nvPr/>
        </p:nvSpPr>
        <p:spPr>
          <a:xfrm>
            <a:off x="8751738" y="1637521"/>
            <a:ext cx="78203" cy="84567"/>
          </a:xfrm>
          <a:custGeom>
            <a:avLst/>
            <a:gdLst/>
            <a:ahLst/>
            <a:cxnLst/>
            <a:rect l="0" t="0" r="0" b="0"/>
            <a:pathLst>
              <a:path w="8632031" h="9334500">
                <a:moveTo>
                  <a:pt x="8632031" y="4664075"/>
                </a:moveTo>
                <a:cubicBezTo>
                  <a:pt x="8632031" y="6165057"/>
                  <a:pt x="8259961" y="7318706"/>
                  <a:pt x="7515820" y="8125024"/>
                </a:cubicBezTo>
                <a:cubicBezTo>
                  <a:pt x="6771679" y="8931342"/>
                  <a:pt x="5705078" y="9334500"/>
                  <a:pt x="4316015" y="9334500"/>
                </a:cubicBezTo>
                <a:cubicBezTo>
                  <a:pt x="2926953" y="9334500"/>
                  <a:pt x="1860351" y="8931342"/>
                  <a:pt x="1116211" y="8125024"/>
                </a:cubicBezTo>
                <a:cubicBezTo>
                  <a:pt x="372070" y="7318706"/>
                  <a:pt x="0" y="6160956"/>
                  <a:pt x="0" y="4651772"/>
                </a:cubicBezTo>
                <a:cubicBezTo>
                  <a:pt x="0" y="3142457"/>
                  <a:pt x="373062" y="1989866"/>
                  <a:pt x="1119187" y="1193999"/>
                </a:cubicBezTo>
                <a:cubicBezTo>
                  <a:pt x="1865444" y="398000"/>
                  <a:pt x="2935221" y="0"/>
                  <a:pt x="4328517" y="0"/>
                </a:cubicBezTo>
                <a:cubicBezTo>
                  <a:pt x="5721680" y="0"/>
                  <a:pt x="6787223" y="401109"/>
                  <a:pt x="7525146" y="1203325"/>
                </a:cubicBezTo>
                <a:cubicBezTo>
                  <a:pt x="8263070" y="2005410"/>
                  <a:pt x="8632031" y="3158993"/>
                  <a:pt x="8632031" y="4664075"/>
                </a:cubicBezTo>
                <a:close/>
                <a:moveTo>
                  <a:pt x="3805436" y="9207500"/>
                </a:moveTo>
                <a:moveTo>
                  <a:pt x="2015331" y="4664274"/>
                </a:moveTo>
                <a:cubicBezTo>
                  <a:pt x="2015331" y="5677364"/>
                  <a:pt x="2207551" y="6440290"/>
                  <a:pt x="2591990" y="6953052"/>
                </a:cubicBezTo>
                <a:cubicBezTo>
                  <a:pt x="2976562" y="7465815"/>
                  <a:pt x="3551237" y="7722196"/>
                  <a:pt x="4316015" y="7722196"/>
                </a:cubicBezTo>
                <a:cubicBezTo>
                  <a:pt x="5849805" y="7722196"/>
                  <a:pt x="6616700" y="6702889"/>
                  <a:pt x="6616700" y="4664274"/>
                </a:cubicBezTo>
                <a:cubicBezTo>
                  <a:pt x="6616700" y="2621426"/>
                  <a:pt x="5853972" y="1600002"/>
                  <a:pt x="4328517" y="1600002"/>
                </a:cubicBezTo>
                <a:cubicBezTo>
                  <a:pt x="3563606" y="1600002"/>
                  <a:pt x="2986815" y="1857441"/>
                  <a:pt x="2598142" y="2372321"/>
                </a:cubicBezTo>
                <a:cubicBezTo>
                  <a:pt x="2209601" y="2887068"/>
                  <a:pt x="2015331" y="3651052"/>
                  <a:pt x="2015331" y="4664274"/>
                </a:cubicBezTo>
                <a:close/>
                <a:moveTo>
                  <a:pt x="3805237" y="92075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802" name="Freeform 1802"/>
          <p:cNvSpPr/>
          <p:nvPr/>
        </p:nvSpPr>
        <p:spPr>
          <a:xfrm>
            <a:off x="8869415" y="1638787"/>
            <a:ext cx="67416" cy="83302"/>
          </a:xfrm>
          <a:custGeom>
            <a:avLst/>
            <a:gdLst/>
            <a:ahLst/>
            <a:cxnLst/>
            <a:rect l="0" t="0" r="0" b="0"/>
            <a:pathLst>
              <a:path w="7441406" h="9194800">
                <a:moveTo>
                  <a:pt x="7441406" y="0"/>
                </a:moveTo>
                <a:lnTo>
                  <a:pt x="7441406" y="5869385"/>
                </a:lnTo>
                <a:cubicBezTo>
                  <a:pt x="7441406" y="6539442"/>
                  <a:pt x="7291520" y="7126751"/>
                  <a:pt x="6991747" y="7631311"/>
                </a:cubicBezTo>
                <a:cubicBezTo>
                  <a:pt x="6692106" y="8135872"/>
                  <a:pt x="6259049" y="8522627"/>
                  <a:pt x="5692576" y="8791575"/>
                </a:cubicBezTo>
                <a:cubicBezTo>
                  <a:pt x="5126236" y="9060392"/>
                  <a:pt x="4456575" y="9194800"/>
                  <a:pt x="3683595" y="9194800"/>
                </a:cubicBezTo>
                <a:cubicBezTo>
                  <a:pt x="2517708" y="9194800"/>
                  <a:pt x="1612304" y="8895954"/>
                  <a:pt x="967382" y="8298260"/>
                </a:cubicBezTo>
                <a:cubicBezTo>
                  <a:pt x="322461" y="7700566"/>
                  <a:pt x="0" y="6882607"/>
                  <a:pt x="0" y="5844382"/>
                </a:cubicBezTo>
                <a:lnTo>
                  <a:pt x="0" y="0"/>
                </a:lnTo>
                <a:lnTo>
                  <a:pt x="1916112" y="0"/>
                </a:lnTo>
                <a:lnTo>
                  <a:pt x="1916112" y="5553472"/>
                </a:lnTo>
                <a:cubicBezTo>
                  <a:pt x="1916112" y="6252502"/>
                  <a:pt x="2056672" y="6765463"/>
                  <a:pt x="2337792" y="7092355"/>
                </a:cubicBezTo>
                <a:cubicBezTo>
                  <a:pt x="2618911" y="7419116"/>
                  <a:pt x="3083983" y="7582496"/>
                  <a:pt x="3733006" y="7582496"/>
                </a:cubicBezTo>
                <a:cubicBezTo>
                  <a:pt x="4361391" y="7582496"/>
                  <a:pt x="4817136" y="7418057"/>
                  <a:pt x="5100240" y="7089180"/>
                </a:cubicBezTo>
                <a:cubicBezTo>
                  <a:pt x="5383477" y="6760303"/>
                  <a:pt x="5525095" y="6244233"/>
                  <a:pt x="5525095" y="5540971"/>
                </a:cubicBezTo>
                <a:lnTo>
                  <a:pt x="5525095" y="0"/>
                </a:lnTo>
                <a:close/>
                <a:moveTo>
                  <a:pt x="7988697"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803" name="Freeform 1803"/>
          <p:cNvSpPr/>
          <p:nvPr/>
        </p:nvSpPr>
        <p:spPr>
          <a:xfrm>
            <a:off x="8979960" y="1638787"/>
            <a:ext cx="72865" cy="82151"/>
          </a:xfrm>
          <a:custGeom>
            <a:avLst/>
            <a:gdLst/>
            <a:ahLst/>
            <a:cxnLst/>
            <a:rect l="0" t="0" r="0" b="0"/>
            <a:pathLst>
              <a:path w="8042870" h="9067800">
                <a:moveTo>
                  <a:pt x="8042870" y="9067800"/>
                </a:moveTo>
                <a:lnTo>
                  <a:pt x="5599708" y="9067800"/>
                </a:lnTo>
                <a:lnTo>
                  <a:pt x="1655763" y="2208015"/>
                </a:lnTo>
                <a:lnTo>
                  <a:pt x="1600002" y="2208015"/>
                </a:lnTo>
                <a:cubicBezTo>
                  <a:pt x="1678451" y="3419542"/>
                  <a:pt x="1717675" y="4283737"/>
                  <a:pt x="1717675" y="4800600"/>
                </a:cubicBezTo>
                <a:lnTo>
                  <a:pt x="1717675" y="9067800"/>
                </a:lnTo>
                <a:lnTo>
                  <a:pt x="0" y="9067800"/>
                </a:lnTo>
                <a:lnTo>
                  <a:pt x="0" y="0"/>
                </a:lnTo>
                <a:lnTo>
                  <a:pt x="2424708" y="0"/>
                </a:lnTo>
                <a:lnTo>
                  <a:pt x="6362502" y="6791524"/>
                </a:lnTo>
                <a:lnTo>
                  <a:pt x="6405761" y="6791524"/>
                </a:lnTo>
                <a:cubicBezTo>
                  <a:pt x="6343849" y="5613070"/>
                  <a:pt x="6312892" y="4779897"/>
                  <a:pt x="6312892" y="4292005"/>
                </a:cubicBezTo>
                <a:lnTo>
                  <a:pt x="6312892" y="0"/>
                </a:lnTo>
                <a:lnTo>
                  <a:pt x="8042870" y="0"/>
                </a:lnTo>
                <a:close/>
                <a:moveTo>
                  <a:pt x="-1141015"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804" name="Freeform 1804"/>
          <p:cNvSpPr/>
          <p:nvPr/>
        </p:nvSpPr>
        <p:spPr>
          <a:xfrm>
            <a:off x="9088480" y="1638787"/>
            <a:ext cx="62023" cy="82151"/>
          </a:xfrm>
          <a:custGeom>
            <a:avLst/>
            <a:gdLst/>
            <a:ahLst/>
            <a:cxnLst/>
            <a:rect l="0" t="0" r="0" b="0"/>
            <a:pathLst>
              <a:path w="6846094" h="9067800">
                <a:moveTo>
                  <a:pt x="4384278" y="9067800"/>
                </a:moveTo>
                <a:lnTo>
                  <a:pt x="2462014" y="9067800"/>
                </a:lnTo>
                <a:lnTo>
                  <a:pt x="2462014" y="1600002"/>
                </a:lnTo>
                <a:lnTo>
                  <a:pt x="0" y="1600002"/>
                </a:lnTo>
                <a:lnTo>
                  <a:pt x="0" y="0"/>
                </a:lnTo>
                <a:lnTo>
                  <a:pt x="6846094" y="0"/>
                </a:lnTo>
                <a:lnTo>
                  <a:pt x="6846094" y="1600002"/>
                </a:lnTo>
                <a:lnTo>
                  <a:pt x="4384278" y="1600002"/>
                </a:lnTo>
                <a:close/>
                <a:moveTo>
                  <a:pt x="-254198" y="9067800"/>
                </a:moveTo>
              </a:path>
            </a:pathLst>
          </a:custGeom>
          <a:solidFill>
            <a:srgbClr val="FFFFFF">
              <a:alpha val="100000"/>
            </a:srgbClr>
          </a:solidFill>
          <a:ln w="196">
            <a:noFill/>
          </a:ln>
        </p:spPr>
        <p:style>
          <a:lnRef idx="2">
            <a:schemeClr val="accent1">
              <a:shade val="50000"/>
            </a:schemeClr>
          </a:lnRef>
          <a:fillRef idx="1">
            <a:schemeClr val="accent1"/>
          </a:fillRef>
          <a:effectRef idx="0">
            <a:schemeClr val="accent1"/>
          </a:effectRef>
          <a:fontRef idx="minor">
            <a:schemeClr val="lt1"/>
          </a:fontRef>
        </p:style>
      </p:sp>
      <p:sp>
        <p:nvSpPr>
          <p:cNvPr id="1805" name="Rectangle 1805"/>
          <p:cNvSpPr/>
          <p:nvPr/>
        </p:nvSpPr>
        <p:spPr>
          <a:xfrm>
            <a:off x="6475679" y="312519"/>
            <a:ext cx="3418318" cy="261658"/>
          </a:xfrm>
          <a:prstGeom prst="rect">
            <a:avLst/>
          </a:prstGeom>
        </p:spPr>
      </p:sp>
      <p:sp>
        <p:nvSpPr>
          <p:cNvPr id="1806" name="Freeform 1806"/>
          <p:cNvSpPr/>
          <p:nvPr/>
        </p:nvSpPr>
        <p:spPr>
          <a:xfrm>
            <a:off x="6478241"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07" name="Freeform 1807"/>
          <p:cNvSpPr/>
          <p:nvPr/>
        </p:nvSpPr>
        <p:spPr>
          <a:xfrm>
            <a:off x="6560330"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08" name="Freeform 1808"/>
          <p:cNvSpPr/>
          <p:nvPr/>
        </p:nvSpPr>
        <p:spPr>
          <a:xfrm>
            <a:off x="6642419"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09" name="Freeform 1809"/>
          <p:cNvSpPr/>
          <p:nvPr/>
        </p:nvSpPr>
        <p:spPr>
          <a:xfrm>
            <a:off x="6826171" y="364178"/>
            <a:ext cx="68879" cy="151199"/>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0" name="Freeform 1810"/>
          <p:cNvSpPr/>
          <p:nvPr/>
        </p:nvSpPr>
        <p:spPr>
          <a:xfrm>
            <a:off x="6917752" y="364178"/>
            <a:ext cx="68039" cy="151199"/>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1" name="Freeform 1811"/>
          <p:cNvSpPr/>
          <p:nvPr/>
        </p:nvSpPr>
        <p:spPr>
          <a:xfrm>
            <a:off x="7006393" y="364178"/>
            <a:ext cx="80639" cy="151199"/>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2" name="Freeform 1812"/>
          <p:cNvSpPr/>
          <p:nvPr/>
        </p:nvSpPr>
        <p:spPr>
          <a:xfrm>
            <a:off x="7103644" y="361868"/>
            <a:ext cx="67619" cy="155819"/>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3" name="Freeform 1813"/>
          <p:cNvSpPr/>
          <p:nvPr/>
        </p:nvSpPr>
        <p:spPr>
          <a:xfrm>
            <a:off x="7192074" y="364178"/>
            <a:ext cx="60269" cy="151199"/>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4" name="Freeform 1814"/>
          <p:cNvSpPr/>
          <p:nvPr/>
        </p:nvSpPr>
        <p:spPr>
          <a:xfrm>
            <a:off x="7319247" y="364178"/>
            <a:ext cx="49349" cy="151199"/>
          </a:xfrm>
          <a:custGeom>
            <a:avLst/>
            <a:gdLst/>
            <a:ahLst/>
            <a:cxnLst/>
            <a:rect l="0" t="0" r="0" b="0"/>
            <a:pathLst>
              <a:path w="2984500" h="9144000">
                <a:moveTo>
                  <a:pt x="2984500" y="9144000"/>
                </a:moveTo>
                <a:lnTo>
                  <a:pt x="2984500" y="0"/>
                </a:lnTo>
                <a:lnTo>
                  <a:pt x="2019300" y="0"/>
                </a:lnTo>
                <a:lnTo>
                  <a:pt x="0" y="1422400"/>
                </a:lnTo>
                <a:lnTo>
                  <a:pt x="584200" y="2298700"/>
                </a:lnTo>
                <a:lnTo>
                  <a:pt x="1752600" y="1485900"/>
                </a:lnTo>
                <a:lnTo>
                  <a:pt x="1752600" y="9144000"/>
                </a:lnTo>
                <a:close/>
                <a:moveTo>
                  <a:pt x="-6096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5" name="Freeform 1815"/>
          <p:cNvSpPr/>
          <p:nvPr/>
        </p:nvSpPr>
        <p:spPr>
          <a:xfrm>
            <a:off x="7496527"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6" name="Freeform 1816"/>
          <p:cNvSpPr/>
          <p:nvPr/>
        </p:nvSpPr>
        <p:spPr>
          <a:xfrm>
            <a:off x="7578616"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7" name="Freeform 1817"/>
          <p:cNvSpPr/>
          <p:nvPr/>
        </p:nvSpPr>
        <p:spPr>
          <a:xfrm>
            <a:off x="7660705"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8" name="Freeform 1818"/>
          <p:cNvSpPr/>
          <p:nvPr/>
        </p:nvSpPr>
        <p:spPr>
          <a:xfrm>
            <a:off x="8642487"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19" name="Freeform 1819"/>
          <p:cNvSpPr/>
          <p:nvPr/>
        </p:nvSpPr>
        <p:spPr>
          <a:xfrm>
            <a:off x="8724576"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20" name="Freeform 1820"/>
          <p:cNvSpPr/>
          <p:nvPr/>
        </p:nvSpPr>
        <p:spPr>
          <a:xfrm>
            <a:off x="8806664" y="365438"/>
            <a:ext cx="66550" cy="149939"/>
          </a:xfrm>
          <a:custGeom>
            <a:avLst/>
            <a:gdLst/>
            <a:ahLst/>
            <a:cxnLst/>
            <a:rect l="0" t="0" r="0" b="0"/>
            <a:pathLst>
              <a:path w="4024710" h="9067800">
                <a:moveTo>
                  <a:pt x="4024710" y="0"/>
                </a:moveTo>
                <a:lnTo>
                  <a:pt x="644922" y="9067800"/>
                </a:lnTo>
                <a:lnTo>
                  <a:pt x="0" y="9067800"/>
                </a:lnTo>
                <a:lnTo>
                  <a:pt x="3373438" y="0"/>
                </a:lnTo>
                <a:close/>
                <a:moveTo>
                  <a:pt x="8912821" y="9067800"/>
                </a:moveTo>
              </a:path>
            </a:pathLst>
          </a:custGeom>
          <a:solidFill>
            <a:srgbClr val="F36C42">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21" name="Freeform 1821"/>
          <p:cNvSpPr/>
          <p:nvPr/>
        </p:nvSpPr>
        <p:spPr>
          <a:xfrm>
            <a:off x="8990416" y="364178"/>
            <a:ext cx="68879" cy="151199"/>
          </a:xfrm>
          <a:custGeom>
            <a:avLst/>
            <a:gdLst/>
            <a:ahLst/>
            <a:cxnLst/>
            <a:rect l="0" t="0" r="0" b="0"/>
            <a:pathLst>
              <a:path w="4165600" h="9144000">
                <a:moveTo>
                  <a:pt x="1739900" y="5740400"/>
                </a:moveTo>
                <a:cubicBezTo>
                  <a:pt x="3403600" y="5740400"/>
                  <a:pt x="4165600" y="5384800"/>
                  <a:pt x="4165600" y="3403600"/>
                </a:cubicBezTo>
                <a:lnTo>
                  <a:pt x="4165600" y="2197100"/>
                </a:lnTo>
                <a:cubicBezTo>
                  <a:pt x="4165600" y="279400"/>
                  <a:pt x="3327400" y="0"/>
                  <a:pt x="1651000" y="0"/>
                </a:cubicBezTo>
                <a:lnTo>
                  <a:pt x="0" y="0"/>
                </a:lnTo>
                <a:lnTo>
                  <a:pt x="0" y="9144000"/>
                </a:lnTo>
                <a:lnTo>
                  <a:pt x="1257300" y="9144000"/>
                </a:lnTo>
                <a:lnTo>
                  <a:pt x="1257300" y="5740400"/>
                </a:lnTo>
                <a:close/>
                <a:moveTo>
                  <a:pt x="2933700" y="9144000"/>
                </a:moveTo>
                <a:moveTo>
                  <a:pt x="2857500" y="3479800"/>
                </a:moveTo>
                <a:cubicBezTo>
                  <a:pt x="2857500" y="4279900"/>
                  <a:pt x="2552700" y="4533900"/>
                  <a:pt x="1778000" y="4533900"/>
                </a:cubicBezTo>
                <a:lnTo>
                  <a:pt x="1257300" y="4533900"/>
                </a:lnTo>
                <a:lnTo>
                  <a:pt x="1257300" y="1219200"/>
                </a:lnTo>
                <a:lnTo>
                  <a:pt x="1752600" y="1219200"/>
                </a:lnTo>
                <a:cubicBezTo>
                  <a:pt x="2540000" y="1219200"/>
                  <a:pt x="2857500" y="1384300"/>
                  <a:pt x="2857500" y="2413000"/>
                </a:cubicBezTo>
                <a:close/>
                <a:moveTo>
                  <a:pt x="51943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sp>
        <p:nvSpPr>
          <p:cNvPr id="1822" name="Freeform 1822"/>
          <p:cNvSpPr/>
          <p:nvPr/>
        </p:nvSpPr>
        <p:spPr>
          <a:xfrm>
            <a:off x="9081996" y="364178"/>
            <a:ext cx="68039" cy="151199"/>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FFFFF">
              <a:alpha val="100000"/>
            </a:srgbClr>
          </a:solidFill>
          <a:ln w="359">
            <a:noFill/>
          </a:ln>
        </p:spPr>
        <p:style>
          <a:lnRef idx="2">
            <a:schemeClr val="accent1">
              <a:shade val="50000"/>
            </a:schemeClr>
          </a:lnRef>
          <a:fillRef idx="1">
            <a:schemeClr val="accent1"/>
          </a:fillRef>
          <a:effectRef idx="0">
            <a:schemeClr val="accent1"/>
          </a:effectRef>
          <a:fontRef idx="minor">
            <a:schemeClr val="lt1"/>
          </a:fontRef>
        </p:style>
      </p:sp>
      <p:pic>
        <p:nvPicPr>
          <p:cNvPr id="272" name="Picture 1553">
            <a:extLst>
              <a:ext uri="{FF2B5EF4-FFF2-40B4-BE49-F238E27FC236}">
                <a16:creationId xmlns:a16="http://schemas.microsoft.com/office/drawing/2014/main" xmlns="" id="{316DB7BA-B5CB-4BFA-B858-172B9359E4B8}"/>
              </a:ext>
            </a:extLst>
          </p:cNvPr>
          <p:cNvPicPr>
            <a:picLocks noChangeArrowheads="1"/>
          </p:cNvPicPr>
          <p:nvPr/>
        </p:nvPicPr>
        <p:blipFill rotWithShape="1">
          <a:blip r:embed="rId3" cstate="screen">
            <a:extLst>
              <a:ext uri="{28A0092B-C50C-407E-A947-70E740481C1C}">
                <a14:useLocalDpi xmlns:a14="http://schemas.microsoft.com/office/drawing/2010/main" xmlns="" val="0"/>
              </a:ext>
            </a:extLst>
          </a:blip>
          <a:srcRect t="23588"/>
          <a:stretch/>
        </p:blipFill>
        <p:spPr>
          <a:xfrm>
            <a:off x="-9778" y="1321841"/>
            <a:ext cx="6159194" cy="4368112"/>
          </a:xfrm>
          <a:prstGeom prst="rect">
            <a:avLst/>
          </a:prstGeom>
          <a:noFill/>
        </p:spPr>
      </p:pic>
      <p:pic>
        <p:nvPicPr>
          <p:cNvPr id="273" name="Picture 1553">
            <a:extLst>
              <a:ext uri="{FF2B5EF4-FFF2-40B4-BE49-F238E27FC236}">
                <a16:creationId xmlns:a16="http://schemas.microsoft.com/office/drawing/2014/main" xmlns="" id="{D99A77CA-06E0-494C-B9FE-BF8CE9367347}"/>
              </a:ext>
            </a:extLst>
          </p:cNvPr>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8418444" y="-15317"/>
            <a:ext cx="727791" cy="5716523"/>
          </a:xfrm>
          <a:prstGeom prst="rect">
            <a:avLst/>
          </a:prstGeom>
          <a:noFill/>
        </p:spPr>
      </p:pic>
      <p:sp>
        <p:nvSpPr>
          <p:cNvPr id="1643" name="Rectangle 1643"/>
          <p:cNvSpPr/>
          <p:nvPr/>
        </p:nvSpPr>
        <p:spPr>
          <a:xfrm>
            <a:off x="580948" y="1628419"/>
            <a:ext cx="3872214" cy="923971"/>
          </a:xfrm>
          <a:prstGeom prst="rect">
            <a:avLst/>
          </a:prstGeom>
        </p:spPr>
        <p:txBody>
          <a:bodyPr wrap="none" lIns="0" tIns="0" rIns="0" bIns="0">
            <a:spAutoFit/>
          </a:bodyPr>
          <a:lstStyle/>
          <a:p>
            <a:pPr marL="0">
              <a:tabLst>
                <a:tab pos="1014971" algn="l"/>
                <a:tab pos="1837589" algn="l"/>
                <a:tab pos="2267534" algn="l"/>
                <a:tab pos="2989452" algn="l"/>
                <a:tab pos="3707498" algn="l"/>
              </a:tabLst>
            </a:pPr>
            <a:r>
              <a:rPr lang="en-US" sz="2004" b="0" i="0" spc="2001" baseline="0">
                <a:solidFill>
                  <a:srgbClr val="FFFFFF"/>
                </a:solidFill>
                <a:latin typeface="Arial"/>
              </a:rPr>
              <a:t>•</a:t>
            </a:r>
            <a:r>
              <a:rPr lang="en-US" sz="2004" b="0" i="0" spc="0" baseline="0">
                <a:solidFill>
                  <a:srgbClr val="FFFFFF"/>
                </a:solidFill>
                <a:latin typeface="Calibri Light"/>
              </a:rPr>
              <a:t>Cou</a:t>
            </a:r>
            <a:r>
              <a:rPr lang="en-US" sz="2004" b="0" i="0" spc="-24" baseline="0">
                <a:solidFill>
                  <a:srgbClr val="FFFFFF"/>
                </a:solidFill>
                <a:latin typeface="Calibri Light"/>
              </a:rPr>
              <a:t>n</a:t>
            </a:r>
            <a:r>
              <a:rPr lang="en-US" sz="2004" b="0" i="0" spc="0" baseline="0">
                <a:solidFill>
                  <a:srgbClr val="FFFFFF"/>
                </a:solidFill>
                <a:latin typeface="Calibri Light"/>
              </a:rPr>
              <a:t>t	</a:t>
            </a:r>
            <a:r>
              <a:rPr lang="en-US" sz="2004" b="0" i="0" spc="-61" baseline="0">
                <a:ln w="7272">
                  <a:solidFill>
                    <a:srgbClr val="0094D5"/>
                  </a:solidFill>
                  <a:prstDash val="solid"/>
                </a:ln>
                <a:solidFill>
                  <a:srgbClr val="0094D5"/>
                </a:solidFill>
                <a:latin typeface="Calibri Light"/>
              </a:rPr>
              <a:t>A</a:t>
            </a:r>
            <a:r>
              <a:rPr lang="en-US" sz="2004" b="0" i="0" spc="0" baseline="0">
                <a:ln w="7272">
                  <a:solidFill>
                    <a:srgbClr val="0094D5"/>
                  </a:solidFill>
                  <a:prstDash val="solid"/>
                </a:ln>
                <a:solidFill>
                  <a:srgbClr val="0094D5"/>
                </a:solidFill>
                <a:latin typeface="Calibri Light"/>
              </a:rPr>
              <a:t>tla</a:t>
            </a:r>
            <a:r>
              <a:rPr lang="en-US" sz="2004" b="0" i="0" spc="-35" baseline="0">
                <a:ln w="7272">
                  <a:solidFill>
                    <a:srgbClr val="0094D5"/>
                  </a:solidFill>
                  <a:prstDash val="solid"/>
                </a:ln>
                <a:solidFill>
                  <a:srgbClr val="0094D5"/>
                </a:solidFill>
                <a:latin typeface="Calibri Light"/>
              </a:rPr>
              <a:t>n</a:t>
            </a:r>
            <a:r>
              <a:rPr lang="en-US" sz="2004" b="0" i="0" spc="-11" baseline="0">
                <a:ln w="7272">
                  <a:solidFill>
                    <a:srgbClr val="0094D5"/>
                  </a:solidFill>
                  <a:prstDash val="solid"/>
                </a:ln>
                <a:solidFill>
                  <a:srgbClr val="0094D5"/>
                </a:solidFill>
                <a:latin typeface="Calibri Light"/>
              </a:rPr>
              <a:t>ti</a:t>
            </a:r>
            <a:r>
              <a:rPr lang="en-US" sz="2004" b="0" i="0" spc="0" baseline="0">
                <a:ln w="7272">
                  <a:solidFill>
                    <a:srgbClr val="0094D5"/>
                  </a:solidFill>
                  <a:prstDash val="solid"/>
                </a:ln>
                <a:solidFill>
                  <a:srgbClr val="0094D5"/>
                </a:solidFill>
                <a:latin typeface="Calibri Light"/>
              </a:rPr>
              <a:t>c	</a:t>
            </a:r>
            <a:r>
              <a:rPr lang="en-US" sz="2004" b="0" i="0" spc="-11" baseline="0">
                <a:ln w="7272">
                  <a:solidFill>
                    <a:srgbClr val="0094D5"/>
                  </a:solidFill>
                  <a:prstDash val="solid"/>
                </a:ln>
                <a:solidFill>
                  <a:srgbClr val="0094D5"/>
                </a:solidFill>
                <a:latin typeface="Calibri Light"/>
              </a:rPr>
              <a:t>an</a:t>
            </a:r>
            <a:r>
              <a:rPr lang="en-US" sz="2004" b="0" i="0" spc="0" baseline="0">
                <a:ln w="7272">
                  <a:solidFill>
                    <a:srgbClr val="0094D5"/>
                  </a:solidFill>
                  <a:prstDash val="solid"/>
                </a:ln>
                <a:solidFill>
                  <a:srgbClr val="0094D5"/>
                </a:solidFill>
                <a:latin typeface="Calibri Light"/>
              </a:rPr>
              <a:t>d	La</a:t>
            </a:r>
            <a:r>
              <a:rPr lang="en-US" sz="2004" b="0" i="0" spc="-25" baseline="0">
                <a:ln w="7272">
                  <a:solidFill>
                    <a:srgbClr val="0094D5"/>
                  </a:solidFill>
                  <a:prstDash val="solid"/>
                </a:ln>
                <a:solidFill>
                  <a:srgbClr val="0094D5"/>
                </a:solidFill>
                <a:latin typeface="Calibri Light"/>
              </a:rPr>
              <a:t>p</a:t>
            </a:r>
            <a:r>
              <a:rPr lang="en-US" sz="2004" b="0" i="0" spc="-24" baseline="0">
                <a:ln w="7272">
                  <a:solidFill>
                    <a:srgbClr val="0094D5"/>
                  </a:solidFill>
                  <a:prstDash val="solid"/>
                </a:ln>
                <a:solidFill>
                  <a:srgbClr val="0094D5"/>
                </a:solidFill>
                <a:latin typeface="Calibri Light"/>
              </a:rPr>
              <a:t>t</a:t>
            </a:r>
            <a:r>
              <a:rPr lang="en-US" sz="2004" b="0" i="0" spc="-23" baseline="0">
                <a:ln w="7272">
                  <a:solidFill>
                    <a:srgbClr val="0094D5"/>
                  </a:solidFill>
                  <a:prstDash val="solid"/>
                </a:ln>
                <a:solidFill>
                  <a:srgbClr val="0094D5"/>
                </a:solidFill>
                <a:latin typeface="Calibri Light"/>
              </a:rPr>
              <a:t>e</a:t>
            </a:r>
            <a:r>
              <a:rPr lang="en-US" sz="2004" b="0" i="0" spc="0" baseline="0">
                <a:ln w="7272">
                  <a:solidFill>
                    <a:srgbClr val="0094D5"/>
                  </a:solidFill>
                  <a:prstDash val="solid"/>
                </a:ln>
                <a:solidFill>
                  <a:srgbClr val="0094D5"/>
                </a:solidFill>
                <a:latin typeface="Calibri Light"/>
              </a:rPr>
              <a:t>v	</a:t>
            </a:r>
            <a:r>
              <a:rPr lang="en-US" sz="2004" b="0" i="0" spc="-33" baseline="0">
                <a:ln w="7272">
                  <a:solidFill>
                    <a:srgbClr val="0094D5"/>
                  </a:solidFill>
                  <a:prstDash val="solid"/>
                </a:ln>
                <a:solidFill>
                  <a:srgbClr val="0094D5"/>
                </a:solidFill>
                <a:latin typeface="Calibri Light"/>
              </a:rPr>
              <a:t>w</a:t>
            </a:r>
            <a:r>
              <a:rPr lang="en-US" sz="2004" b="0" i="0" spc="0" baseline="0">
                <a:ln w="7272">
                  <a:solidFill>
                    <a:srgbClr val="0094D5"/>
                  </a:solidFill>
                  <a:prstDash val="solid"/>
                </a:ln>
                <a:solidFill>
                  <a:srgbClr val="0094D5"/>
                </a:solidFill>
                <a:latin typeface="Calibri Light"/>
              </a:rPr>
              <a:t>alr</a:t>
            </a:r>
            <a:r>
              <a:rPr lang="en-US" sz="2004" b="0" i="0" spc="-23" baseline="0">
                <a:ln w="7272">
                  <a:solidFill>
                    <a:srgbClr val="0094D5"/>
                  </a:solidFill>
                  <a:prstDash val="solid"/>
                </a:ln>
                <a:solidFill>
                  <a:srgbClr val="0094D5"/>
                </a:solidFill>
                <a:latin typeface="Calibri Light"/>
              </a:rPr>
              <a:t>u</a:t>
            </a:r>
            <a:r>
              <a:rPr lang="en-US" sz="2004" b="0" i="0" spc="0" baseline="0">
                <a:ln w="7272">
                  <a:solidFill>
                    <a:srgbClr val="0094D5"/>
                  </a:solidFill>
                  <a:prstDash val="solid"/>
                </a:ln>
                <a:solidFill>
                  <a:srgbClr val="0094D5"/>
                </a:solidFill>
                <a:latin typeface="Calibri Light"/>
              </a:rPr>
              <a:t>s	</a:t>
            </a:r>
            <a:r>
              <a:rPr lang="en-US" sz="2004" b="0" i="0" spc="0" baseline="0">
                <a:solidFill>
                  <a:srgbClr val="FFFFFF"/>
                </a:solidFill>
                <a:latin typeface="Calibri Light"/>
              </a:rPr>
              <a:t>–</a:t>
            </a:r>
          </a:p>
          <a:p>
            <a:pPr marL="343204">
              <a:lnSpc>
                <a:spcPts val="2400"/>
              </a:lnSpc>
              <a:tabLst>
                <a:tab pos="1049540" algn="l"/>
                <a:tab pos="1429193" algn="l"/>
                <a:tab pos="1940551" algn="l"/>
                <a:tab pos="2383293" algn="l"/>
                <a:tab pos="2875304" algn="l"/>
                <a:tab pos="3494751" algn="l"/>
              </a:tabLst>
            </a:pPr>
            <a:r>
              <a:rPr lang="en-US" sz="2004" b="0" i="0" spc="0" baseline="0">
                <a:solidFill>
                  <a:srgbClr val="FFFFFF"/>
                </a:solidFill>
                <a:latin typeface="Calibri Light"/>
              </a:rPr>
              <a:t>whe</a:t>
            </a:r>
            <a:r>
              <a:rPr lang="en-US" sz="2004" b="0" i="0" spc="-26" baseline="0">
                <a:solidFill>
                  <a:srgbClr val="FFFFFF"/>
                </a:solidFill>
                <a:latin typeface="Calibri Light"/>
              </a:rPr>
              <a:t>r</a:t>
            </a:r>
            <a:r>
              <a:rPr lang="en-US" sz="2004" b="0" i="0" spc="0" baseline="0">
                <a:solidFill>
                  <a:srgbClr val="FFFFFF"/>
                </a:solidFill>
                <a:latin typeface="Calibri Light"/>
              </a:rPr>
              <a:t>e	a</a:t>
            </a:r>
            <a:r>
              <a:rPr lang="en-US" sz="2004" b="0" i="0" spc="-17" baseline="0">
                <a:solidFill>
                  <a:srgbClr val="FFFFFF"/>
                </a:solidFill>
                <a:latin typeface="Calibri Light"/>
              </a:rPr>
              <a:t>r</a:t>
            </a:r>
            <a:r>
              <a:rPr lang="en-US" sz="2004" b="0" i="0" spc="0" baseline="0">
                <a:solidFill>
                  <a:srgbClr val="FFFFFF"/>
                </a:solidFill>
                <a:latin typeface="Calibri Light"/>
              </a:rPr>
              <a:t>e	they	and	how	ma</a:t>
            </a:r>
            <a:r>
              <a:rPr lang="en-US" sz="2004" b="0" i="0" spc="-38" baseline="0">
                <a:solidFill>
                  <a:srgbClr val="FFFFFF"/>
                </a:solidFill>
                <a:latin typeface="Calibri Light"/>
              </a:rPr>
              <a:t>n</a:t>
            </a:r>
            <a:r>
              <a:rPr lang="en-US" sz="2004" b="0" i="0" spc="0" baseline="0">
                <a:solidFill>
                  <a:srgbClr val="FFFFFF"/>
                </a:solidFill>
                <a:latin typeface="Calibri Light"/>
              </a:rPr>
              <a:t>y	a</a:t>
            </a:r>
            <a:r>
              <a:rPr lang="en-US" sz="2004" b="0" i="0" spc="-17" baseline="0">
                <a:solidFill>
                  <a:srgbClr val="FFFFFF"/>
                </a:solidFill>
                <a:latin typeface="Calibri Light"/>
              </a:rPr>
              <a:t>r</a:t>
            </a:r>
            <a:r>
              <a:rPr lang="en-US" sz="2004" b="0" i="0" spc="0" baseline="0">
                <a:solidFill>
                  <a:srgbClr val="FFFFFF"/>
                </a:solidFill>
                <a:latin typeface="Calibri Light"/>
              </a:rPr>
              <a:t>e</a:t>
            </a:r>
          </a:p>
          <a:p>
            <a:pPr marL="343204">
              <a:lnSpc>
                <a:spcPts val="2401"/>
              </a:lnSpc>
            </a:pPr>
            <a:r>
              <a:rPr lang="en-US" sz="2004" b="0" i="0" spc="0" baseline="0">
                <a:solidFill>
                  <a:srgbClr val="FFFFFF"/>
                </a:solidFill>
                <a:latin typeface="Calibri Light"/>
              </a:rPr>
              <a:t>the</a:t>
            </a:r>
            <a:r>
              <a:rPr lang="en-US" sz="2004" b="0" i="0" spc="-26" baseline="0">
                <a:solidFill>
                  <a:srgbClr val="FFFFFF"/>
                </a:solidFill>
                <a:latin typeface="Calibri Light"/>
              </a:rPr>
              <a:t>r</a:t>
            </a:r>
            <a:r>
              <a:rPr lang="en-US" sz="2004" b="0" i="0" spc="0" baseline="0">
                <a:solidFill>
                  <a:srgbClr val="FFFFFF"/>
                </a:solidFill>
                <a:latin typeface="Calibri Light"/>
              </a:rPr>
              <a:t>e?</a:t>
            </a:r>
          </a:p>
        </p:txBody>
      </p:sp>
      <p:sp>
        <p:nvSpPr>
          <p:cNvPr id="1644" name="Rectangle 1644"/>
          <p:cNvSpPr/>
          <p:nvPr/>
        </p:nvSpPr>
        <p:spPr>
          <a:xfrm>
            <a:off x="580948" y="2847873"/>
            <a:ext cx="4412919" cy="305409"/>
          </a:xfrm>
          <a:prstGeom prst="rect">
            <a:avLst/>
          </a:prstGeom>
        </p:spPr>
        <p:txBody>
          <a:bodyPr wrap="none" lIns="0" tIns="0" rIns="0" bIns="0">
            <a:spAutoFit/>
          </a:bodyPr>
          <a:lstStyle/>
          <a:p>
            <a:pPr marL="0">
              <a:tabLst>
                <a:tab pos="968184" algn="l"/>
                <a:tab pos="1815045" algn="l"/>
                <a:tab pos="2579433" algn="l"/>
                <a:tab pos="3191560" algn="l"/>
                <a:tab pos="3743868" algn="l"/>
              </a:tabLst>
            </a:pPr>
            <a:r>
              <a:rPr lang="en-US" sz="2004" b="0" i="0" spc="2001" baseline="0">
                <a:solidFill>
                  <a:srgbClr val="FFFFFF"/>
                </a:solidFill>
                <a:latin typeface="Arial"/>
              </a:rPr>
              <a:t>•</a:t>
            </a:r>
            <a:r>
              <a:rPr lang="en-US" sz="2004" b="0" i="0" spc="0" baseline="0">
                <a:solidFill>
                  <a:srgbClr val="FFFFFF"/>
                </a:solidFill>
                <a:latin typeface="Calibri Light"/>
              </a:rPr>
              <a:t>Using	</a:t>
            </a:r>
            <a:r>
              <a:rPr lang="en-US" sz="2004" b="0" i="0" spc="0" baseline="0">
                <a:ln w="7272">
                  <a:solidFill>
                    <a:srgbClr val="0094D5"/>
                  </a:solidFill>
                  <a:prstDash val="solid"/>
                </a:ln>
                <a:solidFill>
                  <a:srgbClr val="0094D5"/>
                </a:solidFill>
                <a:latin typeface="Calibri Light"/>
              </a:rPr>
              <a:t>s</a:t>
            </a:r>
            <a:r>
              <a:rPr lang="en-US" sz="2004" b="0" i="0" spc="-29" baseline="0">
                <a:ln w="7272">
                  <a:solidFill>
                    <a:srgbClr val="0094D5"/>
                  </a:solidFill>
                  <a:prstDash val="solid"/>
                </a:ln>
                <a:solidFill>
                  <a:srgbClr val="0094D5"/>
                </a:solidFill>
                <a:latin typeface="Calibri Light"/>
              </a:rPr>
              <a:t>at</a:t>
            </a:r>
            <a:r>
              <a:rPr lang="en-US" sz="2004" b="0" i="0" spc="0" baseline="0">
                <a:ln w="7272">
                  <a:solidFill>
                    <a:srgbClr val="0094D5"/>
                  </a:solidFill>
                  <a:prstDash val="solid"/>
                </a:ln>
                <a:solidFill>
                  <a:srgbClr val="0094D5"/>
                </a:solidFill>
                <a:latin typeface="Calibri Light"/>
              </a:rPr>
              <a:t>elli</a:t>
            </a:r>
            <a:r>
              <a:rPr lang="en-US" sz="2004" b="0" i="0" spc="-39" baseline="0">
                <a:ln w="7272">
                  <a:solidFill>
                    <a:srgbClr val="0094D5"/>
                  </a:solidFill>
                  <a:prstDash val="solid"/>
                </a:ln>
                <a:solidFill>
                  <a:srgbClr val="0094D5"/>
                </a:solidFill>
                <a:latin typeface="Calibri Light"/>
              </a:rPr>
              <a:t>t</a:t>
            </a:r>
            <a:r>
              <a:rPr lang="en-US" sz="2004" b="0" i="0" spc="0" baseline="0">
                <a:ln w="7272">
                  <a:solidFill>
                    <a:srgbClr val="0094D5"/>
                  </a:solidFill>
                  <a:prstDash val="solid"/>
                </a:ln>
                <a:solidFill>
                  <a:srgbClr val="0094D5"/>
                </a:solidFill>
                <a:latin typeface="Calibri Light"/>
              </a:rPr>
              <a:t>e	i</a:t>
            </a:r>
            <a:r>
              <a:rPr lang="en-US" sz="2004" b="0" i="0" spc="-16" baseline="0">
                <a:ln w="7272">
                  <a:solidFill>
                    <a:srgbClr val="0094D5"/>
                  </a:solidFill>
                  <a:prstDash val="solid"/>
                </a:ln>
                <a:solidFill>
                  <a:srgbClr val="0094D5"/>
                </a:solidFill>
                <a:latin typeface="Calibri Light"/>
              </a:rPr>
              <a:t>ma</a:t>
            </a:r>
            <a:r>
              <a:rPr lang="en-US" sz="2004" b="0" i="0" spc="-30" baseline="0">
                <a:ln w="7272">
                  <a:solidFill>
                    <a:srgbClr val="0094D5"/>
                  </a:solidFill>
                  <a:prstDash val="solid"/>
                </a:ln>
                <a:solidFill>
                  <a:srgbClr val="0094D5"/>
                </a:solidFill>
                <a:latin typeface="Calibri Light"/>
              </a:rPr>
              <a:t>g</a:t>
            </a:r>
            <a:r>
              <a:rPr lang="en-US" sz="2004" b="0" i="0" spc="0" baseline="0">
                <a:ln w="7272">
                  <a:solidFill>
                    <a:srgbClr val="0094D5"/>
                  </a:solidFill>
                  <a:prstDash val="solid"/>
                </a:ln>
                <a:solidFill>
                  <a:srgbClr val="0094D5"/>
                </a:solidFill>
                <a:latin typeface="Calibri Light"/>
              </a:rPr>
              <a:t>es	</a:t>
            </a:r>
            <a:r>
              <a:rPr lang="en-US" sz="2004" b="0" i="0" spc="-26" baseline="0">
                <a:solidFill>
                  <a:srgbClr val="FFFFFF"/>
                </a:solidFill>
                <a:latin typeface="Calibri Light"/>
              </a:rPr>
              <a:t>t</a:t>
            </a:r>
            <a:r>
              <a:rPr lang="en-US" sz="2004" b="0" i="0" spc="0" baseline="0">
                <a:solidFill>
                  <a:srgbClr val="FFFFFF"/>
                </a:solidFill>
                <a:latin typeface="Calibri Light"/>
              </a:rPr>
              <a:t>a</a:t>
            </a:r>
            <a:r>
              <a:rPr lang="en-US" sz="2004" b="0" i="0" spc="-69" baseline="0">
                <a:solidFill>
                  <a:srgbClr val="FFFFFF"/>
                </a:solidFill>
                <a:latin typeface="Calibri Light"/>
              </a:rPr>
              <a:t>k</a:t>
            </a:r>
            <a:r>
              <a:rPr lang="en-US" sz="2004" b="0" i="0" spc="0" baseline="0">
                <a:solidFill>
                  <a:srgbClr val="FFFFFF"/>
                </a:solidFill>
                <a:latin typeface="Calibri Light"/>
              </a:rPr>
              <a:t>en	f</a:t>
            </a:r>
            <a:r>
              <a:rPr lang="en-US" sz="2004" b="0" i="0" spc="-36" baseline="0">
                <a:solidFill>
                  <a:srgbClr val="FFFFFF"/>
                </a:solidFill>
                <a:latin typeface="Calibri Light"/>
              </a:rPr>
              <a:t>r</a:t>
            </a:r>
            <a:r>
              <a:rPr lang="en-US" sz="2004" b="0" i="0" spc="0" baseline="0">
                <a:solidFill>
                  <a:srgbClr val="FFFFFF"/>
                </a:solidFill>
                <a:latin typeface="Calibri Light"/>
              </a:rPr>
              <a:t>om	space!</a:t>
            </a:r>
          </a:p>
        </p:txBody>
      </p:sp>
      <p:sp>
        <p:nvSpPr>
          <p:cNvPr id="1645" name="Rectangle 1645"/>
          <p:cNvSpPr/>
          <p:nvPr/>
        </p:nvSpPr>
        <p:spPr>
          <a:xfrm>
            <a:off x="580948" y="3457854"/>
            <a:ext cx="4318798" cy="610209"/>
          </a:xfrm>
          <a:prstGeom prst="rect">
            <a:avLst/>
          </a:prstGeom>
        </p:spPr>
        <p:txBody>
          <a:bodyPr wrap="none" lIns="0" tIns="0" rIns="0" bIns="0">
            <a:spAutoFit/>
          </a:bodyPr>
          <a:lstStyle/>
          <a:p>
            <a:pPr marL="0">
              <a:tabLst>
                <a:tab pos="1311859" algn="l"/>
                <a:tab pos="1633760" algn="l"/>
                <a:tab pos="2028951" algn="l"/>
                <a:tab pos="2796489" algn="l"/>
                <a:tab pos="3517912" algn="l"/>
                <a:tab pos="3960502" algn="l"/>
              </a:tabLst>
            </a:pPr>
            <a:r>
              <a:rPr lang="en-US" sz="2004" b="0" i="0" spc="2001" baseline="0">
                <a:solidFill>
                  <a:srgbClr val="FFFFFF"/>
                </a:solidFill>
                <a:latin typeface="Arial"/>
              </a:rPr>
              <a:t>•</a:t>
            </a:r>
            <a:r>
              <a:rPr lang="en-US" sz="2004" b="0" i="0" spc="0" baseline="0">
                <a:solidFill>
                  <a:srgbClr val="FFFFFF"/>
                </a:solidFill>
                <a:latin typeface="Calibri Light"/>
              </a:rPr>
              <a:t>S</a:t>
            </a:r>
            <a:r>
              <a:rPr lang="en-US" sz="2004" b="0" i="0" spc="-22" baseline="0">
                <a:solidFill>
                  <a:srgbClr val="FFFFFF"/>
                </a:solidFill>
                <a:latin typeface="Calibri Light"/>
              </a:rPr>
              <a:t>at</a:t>
            </a:r>
            <a:r>
              <a:rPr lang="en-US" sz="2004" b="0" i="0" spc="0" baseline="0">
                <a:solidFill>
                  <a:srgbClr val="FFFFFF"/>
                </a:solidFill>
                <a:latin typeface="Calibri Light"/>
              </a:rPr>
              <a:t>elli</a:t>
            </a:r>
            <a:r>
              <a:rPr lang="en-US" sz="2004" b="0" i="0" spc="-22" baseline="0">
                <a:solidFill>
                  <a:srgbClr val="FFFFFF"/>
                </a:solidFill>
                <a:latin typeface="Calibri Light"/>
              </a:rPr>
              <a:t>t</a:t>
            </a:r>
            <a:r>
              <a:rPr lang="en-US" sz="2004" b="0" i="0" spc="0" baseline="0">
                <a:solidFill>
                  <a:srgbClr val="FFFFFF"/>
                </a:solidFill>
                <a:latin typeface="Calibri Light"/>
              </a:rPr>
              <a:t>es	</a:t>
            </a:r>
            <a:r>
              <a:rPr lang="en-US" sz="2004" b="0" i="0" spc="0" baseline="0">
                <a:ln w="7272">
                  <a:solidFill>
                    <a:srgbClr val="0094D5"/>
                  </a:solidFill>
                  <a:prstDash val="solid"/>
                </a:ln>
                <a:solidFill>
                  <a:srgbClr val="0094D5"/>
                </a:solidFill>
                <a:latin typeface="Calibri Light"/>
              </a:rPr>
              <a:t>do	not	di</a:t>
            </a:r>
            <a:r>
              <a:rPr lang="en-US" sz="2004" b="0" i="0" spc="-25" baseline="0">
                <a:ln w="7272">
                  <a:solidFill>
                    <a:srgbClr val="0094D5"/>
                  </a:solidFill>
                  <a:prstDash val="solid"/>
                </a:ln>
                <a:solidFill>
                  <a:srgbClr val="0094D5"/>
                </a:solidFill>
                <a:latin typeface="Calibri Light"/>
              </a:rPr>
              <a:t>s</a:t>
            </a:r>
            <a:r>
              <a:rPr lang="en-US" sz="2004" b="0" i="0" spc="0" baseline="0">
                <a:ln w="7272">
                  <a:solidFill>
                    <a:srgbClr val="0094D5"/>
                  </a:solidFill>
                  <a:prstDash val="solid"/>
                </a:ln>
                <a:solidFill>
                  <a:srgbClr val="0094D5"/>
                </a:solidFill>
                <a:latin typeface="Calibri Light"/>
              </a:rPr>
              <a:t>t</a:t>
            </a:r>
            <a:r>
              <a:rPr lang="en-US" sz="2004" b="0" i="0" spc="-22" baseline="0">
                <a:ln w="7272">
                  <a:solidFill>
                    <a:srgbClr val="0094D5"/>
                  </a:solidFill>
                  <a:prstDash val="solid"/>
                </a:ln>
                <a:solidFill>
                  <a:srgbClr val="0094D5"/>
                </a:solidFill>
                <a:latin typeface="Calibri Light"/>
              </a:rPr>
              <a:t>u</a:t>
            </a:r>
            <a:r>
              <a:rPr lang="en-US" sz="2004" b="0" i="0" spc="0" baseline="0">
                <a:ln w="7272">
                  <a:solidFill>
                    <a:srgbClr val="0094D5"/>
                  </a:solidFill>
                  <a:prstDash val="solid"/>
                </a:ln>
                <a:solidFill>
                  <a:srgbClr val="0094D5"/>
                </a:solidFill>
                <a:latin typeface="Calibri Light"/>
              </a:rPr>
              <a:t>rb	</a:t>
            </a:r>
            <a:r>
              <a:rPr lang="en-US" sz="2004" b="0" i="0" spc="-23" baseline="0">
                <a:solidFill>
                  <a:srgbClr val="FFFFFF"/>
                </a:solidFill>
                <a:latin typeface="Calibri Light"/>
              </a:rPr>
              <a:t>w</a:t>
            </a:r>
            <a:r>
              <a:rPr lang="en-US" sz="2004" b="0" i="0" spc="0" baseline="0">
                <a:solidFill>
                  <a:srgbClr val="FFFFFF"/>
                </a:solidFill>
                <a:latin typeface="Calibri Light"/>
              </a:rPr>
              <a:t>alrus	and	</a:t>
            </a:r>
            <a:r>
              <a:rPr lang="en-US" sz="2004" b="0" i="0" spc="-18" baseline="0">
                <a:solidFill>
                  <a:srgbClr val="FFFFFF"/>
                </a:solidFill>
                <a:latin typeface="Calibri Light"/>
              </a:rPr>
              <a:t>c</a:t>
            </a:r>
            <a:r>
              <a:rPr lang="en-US" sz="2004" b="0" i="0" spc="0" baseline="0">
                <a:solidFill>
                  <a:srgbClr val="FFFFFF"/>
                </a:solidFill>
                <a:latin typeface="Calibri Light"/>
              </a:rPr>
              <a:t>an</a:t>
            </a:r>
          </a:p>
          <a:p>
            <a:pPr marL="343204">
              <a:lnSpc>
                <a:spcPts val="2400"/>
              </a:lnSpc>
              <a:tabLst>
                <a:tab pos="951381" algn="l"/>
                <a:tab pos="1409960" algn="l"/>
                <a:tab pos="2006904" algn="l"/>
                <a:tab pos="2475483" algn="l"/>
                <a:tab pos="2864901" algn="l"/>
                <a:tab pos="3687672" algn="l"/>
              </a:tabLst>
            </a:pPr>
            <a:r>
              <a:rPr lang="en-US" sz="2004" b="0" i="0" spc="-25" baseline="0">
                <a:ln w="7272">
                  <a:solidFill>
                    <a:srgbClr val="0094D5"/>
                  </a:solidFill>
                  <a:prstDash val="solid"/>
                </a:ln>
                <a:solidFill>
                  <a:srgbClr val="0094D5"/>
                </a:solidFill>
                <a:latin typeface="Calibri Light"/>
              </a:rPr>
              <a:t>c</a:t>
            </a:r>
            <a:r>
              <a:rPr lang="en-US" sz="2004" b="0" i="0" spc="-13" baseline="0">
                <a:ln w="7272">
                  <a:solidFill>
                    <a:srgbClr val="0094D5"/>
                  </a:solidFill>
                  <a:prstDash val="solid"/>
                </a:ln>
                <a:solidFill>
                  <a:srgbClr val="0094D5"/>
                </a:solidFill>
                <a:latin typeface="Calibri Light"/>
              </a:rPr>
              <a:t>o</a:t>
            </a:r>
            <a:r>
              <a:rPr lang="en-US" sz="2004" b="0" i="0" spc="-31" baseline="0">
                <a:ln w="7272">
                  <a:solidFill>
                    <a:srgbClr val="0094D5"/>
                  </a:solidFill>
                  <a:prstDash val="solid"/>
                </a:ln>
                <a:solidFill>
                  <a:srgbClr val="0094D5"/>
                </a:solidFill>
                <a:latin typeface="Calibri Light"/>
              </a:rPr>
              <a:t>v</a:t>
            </a:r>
            <a:r>
              <a:rPr lang="en-US" sz="2004" b="0" i="0" spc="-19" baseline="0">
                <a:ln w="7272">
                  <a:solidFill>
                    <a:srgbClr val="0094D5"/>
                  </a:solidFill>
                  <a:prstDash val="solid"/>
                </a:ln>
                <a:solidFill>
                  <a:srgbClr val="0094D5"/>
                </a:solidFill>
                <a:latin typeface="Calibri Light"/>
              </a:rPr>
              <a:t>e</a:t>
            </a:r>
            <a:r>
              <a:rPr lang="en-US" sz="2004" b="0" i="0" spc="0" baseline="0">
                <a:ln w="7272">
                  <a:solidFill>
                    <a:srgbClr val="0094D5"/>
                  </a:solidFill>
                  <a:prstDash val="solid"/>
                </a:ln>
                <a:solidFill>
                  <a:srgbClr val="0094D5"/>
                </a:solidFill>
                <a:latin typeface="Calibri Light"/>
              </a:rPr>
              <a:t>r	</a:t>
            </a:r>
            <a:r>
              <a:rPr lang="en-US" sz="2004" b="0" i="0" spc="-31" baseline="0">
                <a:ln w="7272">
                  <a:solidFill>
                    <a:srgbClr val="0094D5"/>
                  </a:solidFill>
                  <a:prstDash val="solid"/>
                </a:ln>
                <a:solidFill>
                  <a:srgbClr val="0094D5"/>
                </a:solidFill>
                <a:latin typeface="Calibri Light"/>
              </a:rPr>
              <a:t>v</a:t>
            </a:r>
            <a:r>
              <a:rPr lang="en-US" sz="2004" b="0" i="0" spc="0" baseline="0">
                <a:ln w="7272">
                  <a:solidFill>
                    <a:srgbClr val="0094D5"/>
                  </a:solidFill>
                  <a:prstDash val="solid"/>
                </a:ln>
                <a:solidFill>
                  <a:srgbClr val="0094D5"/>
                </a:solidFill>
                <a:latin typeface="Calibri Light"/>
              </a:rPr>
              <a:t>a</a:t>
            </a:r>
            <a:r>
              <a:rPr lang="en-US" sz="2004" b="0" i="0" spc="-33" baseline="0">
                <a:ln w="7272">
                  <a:solidFill>
                    <a:srgbClr val="0094D5"/>
                  </a:solidFill>
                  <a:prstDash val="solid"/>
                </a:ln>
                <a:solidFill>
                  <a:srgbClr val="0094D5"/>
                </a:solidFill>
                <a:latin typeface="Calibri Light"/>
              </a:rPr>
              <a:t>s</a:t>
            </a:r>
            <a:r>
              <a:rPr lang="en-US" sz="2004" b="0" i="0" spc="0" baseline="0">
                <a:ln w="7272">
                  <a:solidFill>
                    <a:srgbClr val="0094D5"/>
                  </a:solidFill>
                  <a:prstDash val="solid"/>
                </a:ln>
                <a:solidFill>
                  <a:srgbClr val="0094D5"/>
                </a:solidFill>
                <a:latin typeface="Calibri Light"/>
              </a:rPr>
              <a:t>t	</a:t>
            </a:r>
            <a:r>
              <a:rPr lang="en-US" sz="2004" b="0" i="0" spc="-17" baseline="0">
                <a:ln w="7272">
                  <a:solidFill>
                    <a:srgbClr val="0094D5"/>
                  </a:solidFill>
                  <a:prstDash val="solid"/>
                </a:ln>
                <a:solidFill>
                  <a:srgbClr val="0094D5"/>
                </a:solidFill>
                <a:latin typeface="Calibri Light"/>
              </a:rPr>
              <a:t>ar</a:t>
            </a:r>
            <a:r>
              <a:rPr lang="en-US" sz="2004" b="0" i="0" spc="-16" baseline="0">
                <a:ln w="7272">
                  <a:solidFill>
                    <a:srgbClr val="0094D5"/>
                  </a:solidFill>
                  <a:prstDash val="solid"/>
                </a:ln>
                <a:solidFill>
                  <a:srgbClr val="0094D5"/>
                </a:solidFill>
                <a:latin typeface="Calibri Light"/>
              </a:rPr>
              <a:t>e</a:t>
            </a:r>
            <a:r>
              <a:rPr lang="en-US" sz="2004" b="0" i="0" spc="-17" baseline="0">
                <a:ln w="7272">
                  <a:solidFill>
                    <a:srgbClr val="0094D5"/>
                  </a:solidFill>
                  <a:prstDash val="solid"/>
                </a:ln>
                <a:solidFill>
                  <a:srgbClr val="0094D5"/>
                </a:solidFill>
                <a:latin typeface="Calibri Light"/>
              </a:rPr>
              <a:t>a</a:t>
            </a:r>
            <a:r>
              <a:rPr lang="en-US" sz="2004" b="0" i="0" spc="0" baseline="0">
                <a:ln w="7272">
                  <a:solidFill>
                    <a:srgbClr val="0094D5"/>
                  </a:solidFill>
                  <a:prstDash val="solid"/>
                </a:ln>
                <a:solidFill>
                  <a:srgbClr val="0094D5"/>
                </a:solidFill>
                <a:latin typeface="Calibri Light"/>
              </a:rPr>
              <a:t>s	</a:t>
            </a:r>
            <a:r>
              <a:rPr lang="en-US" sz="2004" b="0" i="0" spc="0" baseline="0">
                <a:solidFill>
                  <a:srgbClr val="FFFFFF"/>
                </a:solidFill>
                <a:latin typeface="Calibri Light"/>
              </a:rPr>
              <a:t>th</a:t>
            </a:r>
            <a:r>
              <a:rPr lang="en-US" sz="2004" b="0" i="0" spc="-19" baseline="0">
                <a:solidFill>
                  <a:srgbClr val="FFFFFF"/>
                </a:solidFill>
                <a:latin typeface="Calibri Light"/>
              </a:rPr>
              <a:t>a</a:t>
            </a:r>
            <a:r>
              <a:rPr lang="en-US" sz="2004" b="0" i="0" spc="0" baseline="0">
                <a:solidFill>
                  <a:srgbClr val="FFFFFF"/>
                </a:solidFill>
                <a:latin typeface="Calibri Light"/>
              </a:rPr>
              <a:t>t	a</a:t>
            </a:r>
            <a:r>
              <a:rPr lang="en-US" sz="2004" b="0" i="0" spc="-16" baseline="0">
                <a:solidFill>
                  <a:srgbClr val="FFFFFF"/>
                </a:solidFill>
                <a:latin typeface="Calibri Light"/>
              </a:rPr>
              <a:t>r</a:t>
            </a:r>
            <a:r>
              <a:rPr lang="en-US" sz="2004" b="0" i="0" spc="0" baseline="0">
                <a:solidFill>
                  <a:srgbClr val="FFFFFF"/>
                </a:solidFill>
                <a:latin typeface="Calibri Light"/>
              </a:rPr>
              <a:t>e	di</a:t>
            </a:r>
            <a:r>
              <a:rPr lang="en-US" sz="2004" b="0" i="0" spc="-20" baseline="0">
                <a:solidFill>
                  <a:srgbClr val="FFFFFF"/>
                </a:solidFill>
                <a:latin typeface="Calibri Light"/>
              </a:rPr>
              <a:t>f</a:t>
            </a:r>
            <a:r>
              <a:rPr lang="en-US" sz="2004" b="0" i="0" spc="0" baseline="0">
                <a:solidFill>
                  <a:srgbClr val="FFFFFF"/>
                </a:solidFill>
                <a:latin typeface="Calibri Light"/>
              </a:rPr>
              <a:t>ficult	</a:t>
            </a:r>
            <a:r>
              <a:rPr lang="en-US" sz="2004" b="0" i="0" spc="-25" baseline="0">
                <a:solidFill>
                  <a:srgbClr val="FFFFFF"/>
                </a:solidFill>
                <a:latin typeface="Calibri Light"/>
              </a:rPr>
              <a:t>t</a:t>
            </a:r>
            <a:r>
              <a:rPr lang="en-US" sz="2004" b="0" i="0" spc="0" baseline="0">
                <a:solidFill>
                  <a:srgbClr val="FFFFFF"/>
                </a:solidFill>
                <a:latin typeface="Calibri Light"/>
              </a:rPr>
              <a:t>o</a:t>
            </a:r>
          </a:p>
        </p:txBody>
      </p:sp>
      <p:sp>
        <p:nvSpPr>
          <p:cNvPr id="1647" name="Rectangle 1647"/>
          <p:cNvSpPr/>
          <p:nvPr/>
        </p:nvSpPr>
        <p:spPr>
          <a:xfrm>
            <a:off x="580948" y="4372508"/>
            <a:ext cx="4395114" cy="616194"/>
          </a:xfrm>
          <a:prstGeom prst="rect">
            <a:avLst/>
          </a:prstGeom>
        </p:spPr>
        <p:txBody>
          <a:bodyPr wrap="none" lIns="0" tIns="0" rIns="0" bIns="0">
            <a:spAutoFit/>
          </a:bodyPr>
          <a:lstStyle/>
          <a:p>
            <a:pPr marL="0">
              <a:tabLst>
                <a:tab pos="872517" algn="l"/>
                <a:tab pos="1863851" algn="l"/>
                <a:tab pos="2429419" algn="l"/>
                <a:tab pos="2828023" algn="l"/>
                <a:tab pos="3396589" algn="l"/>
              </a:tabLst>
            </a:pPr>
            <a:r>
              <a:rPr lang="en-US" sz="2004" b="0" i="0" spc="2001" baseline="0">
                <a:solidFill>
                  <a:srgbClr val="FFFFFF"/>
                </a:solidFill>
                <a:latin typeface="Arial"/>
              </a:rPr>
              <a:t>•</a:t>
            </a:r>
            <a:r>
              <a:rPr lang="en-US" sz="2004" b="0" i="0" spc="0" baseline="0">
                <a:solidFill>
                  <a:srgbClr val="FFFFFF"/>
                </a:solidFill>
                <a:latin typeface="Calibri Light"/>
              </a:rPr>
              <a:t>Help	scie</a:t>
            </a:r>
            <a:r>
              <a:rPr lang="en-US" sz="2004" b="0" i="0" spc="-21" baseline="0">
                <a:solidFill>
                  <a:srgbClr val="FFFFFF"/>
                </a:solidFill>
                <a:latin typeface="Calibri Light"/>
              </a:rPr>
              <a:t>n</a:t>
            </a:r>
            <a:r>
              <a:rPr lang="en-US" sz="2004">
                <a:solidFill>
                  <a:srgbClr val="FFFFFF"/>
                </a:solidFill>
                <a:latin typeface="Calibri Light"/>
              </a:rPr>
              <a:t>ti</a:t>
            </a:r>
            <a:r>
              <a:rPr lang="en-US" sz="2004" b="0" i="0" spc="-24" baseline="0">
                <a:solidFill>
                  <a:srgbClr val="FFFFFF"/>
                </a:solidFill>
                <a:latin typeface="Calibri Light"/>
              </a:rPr>
              <a:t>s</a:t>
            </a:r>
            <a:r>
              <a:rPr lang="en-US" sz="2004" b="0" i="0" spc="0" baseline="0">
                <a:solidFill>
                  <a:srgbClr val="FFFFFF"/>
                </a:solidFill>
                <a:latin typeface="Calibri Light"/>
              </a:rPr>
              <a:t>ts	</a:t>
            </a:r>
            <a:r>
              <a:rPr lang="en-US" sz="2004" b="0" i="0" spc="-21" baseline="0">
                <a:solidFill>
                  <a:srgbClr val="FFFFFF"/>
                </a:solidFill>
                <a:latin typeface="Calibri Light"/>
              </a:rPr>
              <a:t>w</a:t>
            </a:r>
            <a:r>
              <a:rPr lang="en-US" sz="2004" b="0" i="0" spc="0" baseline="0">
                <a:solidFill>
                  <a:srgbClr val="FFFFFF"/>
                </a:solidFill>
                <a:latin typeface="Calibri Light"/>
              </a:rPr>
              <a:t>ork	out	wh</a:t>
            </a:r>
            <a:r>
              <a:rPr lang="en-US" sz="2004" b="0" i="0" spc="-21" baseline="0">
                <a:solidFill>
                  <a:srgbClr val="FFFFFF"/>
                </a:solidFill>
                <a:latin typeface="Calibri Light"/>
              </a:rPr>
              <a:t>a</a:t>
            </a:r>
            <a:r>
              <a:rPr lang="en-US" sz="2004" b="0" i="0" spc="0" baseline="0">
                <a:solidFill>
                  <a:srgbClr val="FFFFFF"/>
                </a:solidFill>
                <a:latin typeface="Calibri Light"/>
              </a:rPr>
              <a:t>t	</a:t>
            </a:r>
            <a:r>
              <a:rPr lang="en-US" sz="2004" b="0" i="0" spc="0" baseline="0">
                <a:ln w="7272">
                  <a:solidFill>
                    <a:srgbClr val="0094D5"/>
                  </a:solidFill>
                  <a:prstDash val="solid"/>
                </a:ln>
                <a:solidFill>
                  <a:srgbClr val="0094D5"/>
                </a:solidFill>
                <a:latin typeface="Calibri Light"/>
              </a:rPr>
              <a:t>habi</a:t>
            </a:r>
            <a:r>
              <a:rPr lang="en-US" sz="2004" b="0" i="0" spc="-29" baseline="0">
                <a:ln w="7272">
                  <a:solidFill>
                    <a:srgbClr val="0094D5"/>
                  </a:solidFill>
                  <a:prstDash val="solid"/>
                </a:ln>
                <a:solidFill>
                  <a:srgbClr val="0094D5"/>
                </a:solidFill>
                <a:latin typeface="Calibri Light"/>
              </a:rPr>
              <a:t>t</a:t>
            </a:r>
            <a:r>
              <a:rPr lang="en-US" sz="2004" b="0" i="0" spc="-45" baseline="0">
                <a:ln w="7272">
                  <a:solidFill>
                    <a:srgbClr val="0094D5"/>
                  </a:solidFill>
                  <a:prstDash val="solid"/>
                </a:ln>
                <a:solidFill>
                  <a:srgbClr val="0094D5"/>
                </a:solidFill>
                <a:latin typeface="Calibri Light"/>
              </a:rPr>
              <a:t>a</a:t>
            </a:r>
            <a:r>
              <a:rPr lang="en-US" sz="2004" b="0" i="0" spc="-13" baseline="0">
                <a:ln w="7272">
                  <a:solidFill>
                    <a:srgbClr val="0094D5"/>
                  </a:solidFill>
                  <a:prstDash val="solid"/>
                </a:ln>
                <a:solidFill>
                  <a:srgbClr val="0094D5"/>
                </a:solidFill>
                <a:latin typeface="Calibri Light"/>
              </a:rPr>
              <a:t>t</a:t>
            </a:r>
            <a:r>
              <a:rPr lang="en-US" sz="2004" b="0" i="0" spc="0" baseline="0">
                <a:ln w="7272">
                  <a:solidFill>
                    <a:srgbClr val="0094D5"/>
                  </a:solidFill>
                  <a:prstDash val="solid"/>
                </a:ln>
                <a:solidFill>
                  <a:srgbClr val="0094D5"/>
                </a:solidFill>
                <a:latin typeface="Calibri Light"/>
              </a:rPr>
              <a:t>s</a:t>
            </a:r>
          </a:p>
          <a:p>
            <a:pPr marL="343204">
              <a:lnSpc>
                <a:spcPts val="2400"/>
              </a:lnSpc>
              <a:tabLst>
                <a:tab pos="1072496" algn="l"/>
                <a:tab pos="1742998" algn="l"/>
                <a:tab pos="2186249" algn="l"/>
                <a:tab pos="2680092" algn="l"/>
                <a:tab pos="3409385" algn="l"/>
                <a:tab pos="3788993" algn="l"/>
              </a:tabLst>
            </a:pPr>
            <a:r>
              <a:rPr lang="en-US" sz="2004" b="0" i="0" spc="-22" baseline="0">
                <a:solidFill>
                  <a:srgbClr val="FFFFFF"/>
                </a:solidFill>
                <a:latin typeface="Calibri Light"/>
              </a:rPr>
              <a:t>w</a:t>
            </a:r>
            <a:r>
              <a:rPr lang="en-US" sz="2004" b="0" i="0" spc="0" baseline="0">
                <a:solidFill>
                  <a:srgbClr val="FFFFFF"/>
                </a:solidFill>
                <a:latin typeface="Calibri Light"/>
              </a:rPr>
              <a:t>alrus	p</a:t>
            </a:r>
            <a:r>
              <a:rPr lang="en-US" sz="2004" b="0" i="0" spc="-28" baseline="0">
                <a:solidFill>
                  <a:srgbClr val="FFFFFF"/>
                </a:solidFill>
                <a:latin typeface="Calibri Light"/>
              </a:rPr>
              <a:t>r</a:t>
            </a:r>
            <a:r>
              <a:rPr lang="en-US" sz="2004" b="0" i="0" spc="-17" baseline="0">
                <a:solidFill>
                  <a:srgbClr val="FFFFFF"/>
                </a:solidFill>
                <a:latin typeface="Calibri Light"/>
              </a:rPr>
              <a:t>e</a:t>
            </a:r>
            <a:r>
              <a:rPr lang="en-US" sz="2004" b="0" i="0" spc="-57" baseline="0">
                <a:solidFill>
                  <a:srgbClr val="FFFFFF"/>
                </a:solidFill>
                <a:latin typeface="Calibri Light"/>
              </a:rPr>
              <a:t>f</a:t>
            </a:r>
            <a:r>
              <a:rPr lang="en-US" sz="2004" b="0" i="0" spc="0" baseline="0">
                <a:solidFill>
                  <a:srgbClr val="FFFFFF"/>
                </a:solidFill>
                <a:latin typeface="Calibri Light"/>
              </a:rPr>
              <a:t>er	and	how	</a:t>
            </a:r>
            <a:r>
              <a:rPr lang="en-US" sz="2004" b="0" i="0" spc="-22" baseline="0">
                <a:solidFill>
                  <a:srgbClr val="FFFFFF"/>
                </a:solidFill>
                <a:latin typeface="Calibri Light"/>
              </a:rPr>
              <a:t>w</a:t>
            </a:r>
            <a:r>
              <a:rPr lang="en-US" sz="2004" b="0" i="0" spc="0" baseline="0">
                <a:solidFill>
                  <a:srgbClr val="FFFFFF"/>
                </a:solidFill>
                <a:latin typeface="Calibri Light"/>
              </a:rPr>
              <a:t>alrus	a</a:t>
            </a:r>
            <a:r>
              <a:rPr lang="en-US" sz="2004" b="0" i="0" spc="-28" baseline="0">
                <a:solidFill>
                  <a:srgbClr val="FFFFFF"/>
                </a:solidFill>
                <a:latin typeface="Calibri Light"/>
              </a:rPr>
              <a:t>r</a:t>
            </a:r>
            <a:r>
              <a:rPr lang="en-US" sz="2004" b="0" i="0" spc="0" baseline="0">
                <a:solidFill>
                  <a:srgbClr val="FFFFFF"/>
                </a:solidFill>
                <a:latin typeface="Calibri Light"/>
              </a:rPr>
              <a:t>e	being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 name="Picture 1823"/>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sp>
        <p:nvSpPr>
          <p:cNvPr id="1824" name="Freeform 1824"/>
          <p:cNvSpPr/>
          <p:nvPr/>
        </p:nvSpPr>
        <p:spPr>
          <a:xfrm>
            <a:off x="492639" y="1147495"/>
            <a:ext cx="4193248" cy="783336"/>
          </a:xfrm>
          <a:custGeom>
            <a:avLst/>
            <a:gdLst/>
            <a:ahLst/>
            <a:cxnLst/>
            <a:rect l="0" t="0" r="0" b="0"/>
            <a:pathLst>
              <a:path w="4193248" h="783336">
                <a:moveTo>
                  <a:pt x="0" y="783336"/>
                </a:moveTo>
                <a:lnTo>
                  <a:pt x="4193248" y="783336"/>
                </a:lnTo>
                <a:lnTo>
                  <a:pt x="4193248"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825" name="Freeform 1825"/>
          <p:cNvSpPr/>
          <p:nvPr/>
        </p:nvSpPr>
        <p:spPr>
          <a:xfrm>
            <a:off x="463989" y="421064"/>
            <a:ext cx="2377034" cy="726431"/>
          </a:xfrm>
          <a:custGeom>
            <a:avLst/>
            <a:gdLst/>
            <a:ahLst/>
            <a:cxnLst/>
            <a:rect l="0" t="0" r="0" b="0"/>
            <a:pathLst>
              <a:path w="2377034" h="726431">
                <a:moveTo>
                  <a:pt x="0" y="726431"/>
                </a:moveTo>
                <a:lnTo>
                  <a:pt x="2377034" y="726431"/>
                </a:lnTo>
                <a:lnTo>
                  <a:pt x="2377034" y="0"/>
                </a:lnTo>
                <a:lnTo>
                  <a:pt x="0" y="0"/>
                </a:lnTo>
                <a:lnTo>
                  <a:pt x="0" y="726431"/>
                </a:lnTo>
                <a:close/>
              </a:path>
            </a:pathLst>
          </a:custGeom>
          <a:solidFill>
            <a:srgbClr val="FFFFFF">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1826" name="Picture 1826"/>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9108960" y="3179632"/>
            <a:ext cx="35051" cy="2536135"/>
          </a:xfrm>
          <a:prstGeom prst="rect">
            <a:avLst/>
          </a:prstGeom>
          <a:noFill/>
        </p:spPr>
      </p:pic>
      <p:sp>
        <p:nvSpPr>
          <p:cNvPr id="1827" name="Freeform 1827"/>
          <p:cNvSpPr/>
          <p:nvPr/>
        </p:nvSpPr>
        <p:spPr>
          <a:xfrm>
            <a:off x="6758888" y="762"/>
            <a:ext cx="2385112" cy="3307778"/>
          </a:xfrm>
          <a:custGeom>
            <a:avLst/>
            <a:gdLst/>
            <a:ahLst/>
            <a:cxnLst/>
            <a:rect l="0" t="0" r="0" b="0"/>
            <a:pathLst>
              <a:path w="2385112" h="3307778">
                <a:moveTo>
                  <a:pt x="0" y="0"/>
                </a:moveTo>
                <a:lnTo>
                  <a:pt x="2385112" y="0"/>
                </a:lnTo>
                <a:lnTo>
                  <a:pt x="2385112" y="3307778"/>
                </a:lnTo>
                <a:close/>
                <a:moveTo>
                  <a:pt x="-1043127" y="5715761"/>
                </a:moveTo>
              </a:path>
            </a:pathLst>
          </a:custGeom>
          <a:solidFill>
            <a:srgbClr val="C98A76">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1828" name="Picture 1828"/>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6746188" y="0"/>
            <a:ext cx="2397811" cy="3321240"/>
          </a:xfrm>
          <a:prstGeom prst="rect">
            <a:avLst/>
          </a:prstGeom>
          <a:noFill/>
        </p:spPr>
      </p:pic>
      <p:sp>
        <p:nvSpPr>
          <p:cNvPr id="1829" name="Freeform 1829"/>
          <p:cNvSpPr/>
          <p:nvPr/>
        </p:nvSpPr>
        <p:spPr>
          <a:xfrm>
            <a:off x="6625640" y="3308540"/>
            <a:ext cx="2518360" cy="2407222"/>
          </a:xfrm>
          <a:custGeom>
            <a:avLst/>
            <a:gdLst/>
            <a:ahLst/>
            <a:cxnLst/>
            <a:rect l="0" t="0" r="0" b="0"/>
            <a:pathLst>
              <a:path w="2518360" h="2407222">
                <a:moveTo>
                  <a:pt x="2497328" y="0"/>
                </a:moveTo>
                <a:lnTo>
                  <a:pt x="2518360" y="2385010"/>
                </a:lnTo>
                <a:lnTo>
                  <a:pt x="0" y="2407222"/>
                </a:lnTo>
                <a:close/>
                <a:moveTo>
                  <a:pt x="-4217657" y="2407983"/>
                </a:moveTo>
              </a:path>
            </a:pathLst>
          </a:custGeom>
          <a:solidFill>
            <a:srgbClr val="C98A76">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1830" name="Picture 1830"/>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6612940" y="3295844"/>
            <a:ext cx="2531059" cy="2420679"/>
          </a:xfrm>
          <a:prstGeom prst="rect">
            <a:avLst/>
          </a:prstGeom>
          <a:noFill/>
        </p:spPr>
      </p:pic>
      <p:sp>
        <p:nvSpPr>
          <p:cNvPr id="1831" name="Freeform 1831"/>
          <p:cNvSpPr/>
          <p:nvPr/>
        </p:nvSpPr>
        <p:spPr>
          <a:xfrm>
            <a:off x="6375958" y="3308540"/>
            <a:ext cx="2747010" cy="2407222"/>
          </a:xfrm>
          <a:custGeom>
            <a:avLst/>
            <a:gdLst/>
            <a:ahLst/>
            <a:cxnLst/>
            <a:rect l="0" t="0" r="0" b="0"/>
            <a:pathLst>
              <a:path w="2747010" h="2407222">
                <a:moveTo>
                  <a:pt x="2747010" y="0"/>
                </a:moveTo>
                <a:lnTo>
                  <a:pt x="0" y="461556"/>
                </a:lnTo>
                <a:lnTo>
                  <a:pt x="249682" y="2407222"/>
                </a:lnTo>
                <a:close/>
                <a:moveTo>
                  <a:pt x="-3967975" y="2407983"/>
                </a:moveTo>
              </a:path>
            </a:pathLst>
          </a:custGeom>
          <a:solidFill>
            <a:srgbClr val="C98A76">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1832" name="Picture 1832"/>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6363258" y="3295840"/>
            <a:ext cx="2772409" cy="2420683"/>
          </a:xfrm>
          <a:prstGeom prst="rect">
            <a:avLst/>
          </a:prstGeom>
          <a:noFill/>
        </p:spPr>
      </p:pic>
      <p:sp>
        <p:nvSpPr>
          <p:cNvPr id="1833" name="Freeform 1833"/>
          <p:cNvSpPr/>
          <p:nvPr/>
        </p:nvSpPr>
        <p:spPr>
          <a:xfrm>
            <a:off x="5575553" y="1822322"/>
            <a:ext cx="3547415" cy="1947774"/>
          </a:xfrm>
          <a:custGeom>
            <a:avLst/>
            <a:gdLst/>
            <a:ahLst/>
            <a:cxnLst/>
            <a:rect l="0" t="0" r="0" b="0"/>
            <a:pathLst>
              <a:path w="3547415" h="1947774">
                <a:moveTo>
                  <a:pt x="3547415" y="1486218"/>
                </a:moveTo>
                <a:lnTo>
                  <a:pt x="800405" y="1947774"/>
                </a:lnTo>
                <a:lnTo>
                  <a:pt x="0" y="0"/>
                </a:lnTo>
                <a:close/>
                <a:moveTo>
                  <a:pt x="-3167570" y="3894201"/>
                </a:moveTo>
              </a:path>
            </a:pathLst>
          </a:custGeom>
          <a:solidFill>
            <a:srgbClr val="C98A76">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1834" name="Picture 1834"/>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5562853" y="1809622"/>
            <a:ext cx="3572814" cy="1973173"/>
          </a:xfrm>
          <a:prstGeom prst="rect">
            <a:avLst/>
          </a:prstGeom>
          <a:noFill/>
        </p:spPr>
      </p:pic>
      <p:sp>
        <p:nvSpPr>
          <p:cNvPr id="1835" name="Freeform 1835"/>
          <p:cNvSpPr/>
          <p:nvPr/>
        </p:nvSpPr>
        <p:spPr>
          <a:xfrm>
            <a:off x="5575553" y="1263459"/>
            <a:ext cx="3547415" cy="2045081"/>
          </a:xfrm>
          <a:custGeom>
            <a:avLst/>
            <a:gdLst/>
            <a:ahLst/>
            <a:cxnLst/>
            <a:rect l="0" t="0" r="0" b="0"/>
            <a:pathLst>
              <a:path w="3547415" h="2045081">
                <a:moveTo>
                  <a:pt x="3547415" y="2045081"/>
                </a:moveTo>
                <a:lnTo>
                  <a:pt x="0" y="558863"/>
                </a:lnTo>
                <a:lnTo>
                  <a:pt x="2128825" y="0"/>
                </a:lnTo>
                <a:close/>
                <a:moveTo>
                  <a:pt x="-3167570" y="4453064"/>
                </a:moveTo>
              </a:path>
            </a:pathLst>
          </a:custGeom>
          <a:solidFill>
            <a:srgbClr val="C98A76">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1836" name="Picture 1836"/>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5562872" y="1250759"/>
            <a:ext cx="3572796" cy="2070477"/>
          </a:xfrm>
          <a:prstGeom prst="rect">
            <a:avLst/>
          </a:prstGeom>
          <a:noFill/>
        </p:spPr>
      </p:pic>
      <p:pic>
        <p:nvPicPr>
          <p:cNvPr id="1837" name="Picture 1837"/>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5562853" y="0"/>
            <a:ext cx="2147176" cy="1835022"/>
          </a:xfrm>
          <a:prstGeom prst="rect">
            <a:avLst/>
          </a:prstGeom>
          <a:noFill/>
        </p:spPr>
      </p:pic>
      <p:pic>
        <p:nvPicPr>
          <p:cNvPr id="1838" name="Picture 1838"/>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5562872" y="0"/>
            <a:ext cx="2147157" cy="1835022"/>
          </a:xfrm>
          <a:prstGeom prst="rect">
            <a:avLst/>
          </a:prstGeom>
          <a:noFill/>
        </p:spPr>
      </p:pic>
      <p:pic>
        <p:nvPicPr>
          <p:cNvPr id="1839" name="Picture 1839"/>
          <p:cNvPicPr>
            <a:picLocks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a:xfrm>
            <a:off x="4559300" y="3757396"/>
            <a:ext cx="2089848" cy="1959127"/>
          </a:xfrm>
          <a:prstGeom prst="rect">
            <a:avLst/>
          </a:prstGeom>
          <a:noFill/>
        </p:spPr>
      </p:pic>
      <p:sp>
        <p:nvSpPr>
          <p:cNvPr id="1840" name="Rectangle 1840"/>
          <p:cNvSpPr/>
          <p:nvPr/>
        </p:nvSpPr>
        <p:spPr>
          <a:xfrm>
            <a:off x="647078" y="1160513"/>
            <a:ext cx="3921952" cy="822959"/>
          </a:xfrm>
          <a:prstGeom prst="rect">
            <a:avLst/>
          </a:prstGeom>
        </p:spPr>
        <p:txBody>
          <a:bodyPr wrap="none" lIns="0" tIns="0" rIns="0" bIns="0">
            <a:spAutoFit/>
          </a:bodyPr>
          <a:lstStyle/>
          <a:p>
            <a:pPr marL="0">
              <a:tabLst>
                <a:tab pos="1772791" algn="l"/>
              </a:tabLst>
            </a:pPr>
            <a:r>
              <a:rPr lang="en-US" sz="5400" b="0" i="0" spc="-227" baseline="0">
                <a:solidFill>
                  <a:srgbClr val="F36C42"/>
                </a:solidFill>
                <a:latin typeface="WWF"/>
              </a:rPr>
              <a:t>W</a:t>
            </a:r>
            <a:r>
              <a:rPr lang="en-US" sz="5400" b="0" i="0" spc="0" baseline="0">
                <a:solidFill>
                  <a:srgbClr val="F36C42"/>
                </a:solidFill>
                <a:latin typeface="WWF"/>
              </a:rPr>
              <a:t>ALRUS	</a:t>
            </a:r>
            <a:r>
              <a:rPr lang="en-US" sz="5400" b="0" i="0" spc="0" baseline="0">
                <a:solidFill>
                  <a:srgbClr val="0094D5"/>
                </a:solidFill>
                <a:latin typeface="WWF"/>
              </a:rPr>
              <a:t>DETECTIVE</a:t>
            </a:r>
          </a:p>
        </p:txBody>
      </p:sp>
      <p:sp>
        <p:nvSpPr>
          <p:cNvPr id="1841" name="Rectangle 1841"/>
          <p:cNvSpPr/>
          <p:nvPr/>
        </p:nvSpPr>
        <p:spPr>
          <a:xfrm>
            <a:off x="492639" y="2172855"/>
            <a:ext cx="2773889" cy="275691"/>
          </a:xfrm>
          <a:prstGeom prst="rect">
            <a:avLst/>
          </a:prstGeom>
        </p:spPr>
      </p:sp>
      <p:sp>
        <p:nvSpPr>
          <p:cNvPr id="1842" name="Freeform 1842"/>
          <p:cNvSpPr/>
          <p:nvPr/>
        </p:nvSpPr>
        <p:spPr>
          <a:xfrm>
            <a:off x="510945" y="2282583"/>
            <a:ext cx="49338" cy="55321"/>
          </a:xfrm>
          <a:custGeom>
            <a:avLst/>
            <a:gdLst/>
            <a:ahLst/>
            <a:cxnLst/>
            <a:rect l="0" t="0" r="0" b="0"/>
            <a:pathLst>
              <a:path w="2741017" h="3073400">
                <a:moveTo>
                  <a:pt x="0" y="1533525"/>
                </a:moveTo>
                <a:cubicBezTo>
                  <a:pt x="0" y="1032669"/>
                  <a:pt x="116747" y="651868"/>
                  <a:pt x="350242" y="391121"/>
                </a:cubicBezTo>
                <a:cubicBezTo>
                  <a:pt x="583869" y="130374"/>
                  <a:pt x="923925" y="0"/>
                  <a:pt x="1370409" y="0"/>
                </a:cubicBezTo>
                <a:cubicBezTo>
                  <a:pt x="1804590" y="0"/>
                  <a:pt x="2141537" y="128323"/>
                  <a:pt x="2381250" y="384969"/>
                </a:cubicBezTo>
                <a:cubicBezTo>
                  <a:pt x="2621094" y="641615"/>
                  <a:pt x="2741017" y="1024467"/>
                  <a:pt x="2741017" y="1533525"/>
                </a:cubicBezTo>
                <a:cubicBezTo>
                  <a:pt x="2741017" y="2026180"/>
                  <a:pt x="2622153" y="2405989"/>
                  <a:pt x="2384425" y="2672954"/>
                </a:cubicBezTo>
                <a:cubicBezTo>
                  <a:pt x="2146697" y="2939918"/>
                  <a:pt x="1808691" y="3073400"/>
                  <a:pt x="1370409" y="3073400"/>
                </a:cubicBezTo>
                <a:cubicBezTo>
                  <a:pt x="928158" y="3073400"/>
                  <a:pt x="589161" y="2937868"/>
                  <a:pt x="353417" y="2666802"/>
                </a:cubicBezTo>
                <a:cubicBezTo>
                  <a:pt x="117805" y="2395604"/>
                  <a:pt x="0" y="2017845"/>
                  <a:pt x="0" y="1533525"/>
                </a:cubicBezTo>
                <a:close/>
                <a:moveTo>
                  <a:pt x="3621683" y="6172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3" name="Freeform 1843"/>
          <p:cNvSpPr/>
          <p:nvPr/>
        </p:nvSpPr>
        <p:spPr>
          <a:xfrm>
            <a:off x="838553" y="2230463"/>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4" name="Freeform 1844"/>
          <p:cNvSpPr/>
          <p:nvPr/>
        </p:nvSpPr>
        <p:spPr>
          <a:xfrm>
            <a:off x="1057671" y="226932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5" name="Freeform 1845"/>
          <p:cNvSpPr/>
          <p:nvPr/>
        </p:nvSpPr>
        <p:spPr>
          <a:xfrm>
            <a:off x="1193969" y="2219947"/>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6" name="Freeform 1846"/>
          <p:cNvSpPr/>
          <p:nvPr/>
        </p:nvSpPr>
        <p:spPr>
          <a:xfrm>
            <a:off x="1251782" y="2269096"/>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7" name="Freeform 1847"/>
          <p:cNvSpPr/>
          <p:nvPr/>
        </p:nvSpPr>
        <p:spPr>
          <a:xfrm>
            <a:off x="1343757" y="2271382"/>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8" name="Freeform 1848"/>
          <p:cNvSpPr/>
          <p:nvPr/>
        </p:nvSpPr>
        <p:spPr>
          <a:xfrm>
            <a:off x="1477600" y="2269096"/>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49" name="Freeform 1849"/>
          <p:cNvSpPr/>
          <p:nvPr/>
        </p:nvSpPr>
        <p:spPr>
          <a:xfrm>
            <a:off x="1653844" y="2219947"/>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50" name="Freeform 1850"/>
          <p:cNvSpPr/>
          <p:nvPr/>
        </p:nvSpPr>
        <p:spPr>
          <a:xfrm>
            <a:off x="1704849" y="2269096"/>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51" name="Freeform 1851"/>
          <p:cNvSpPr/>
          <p:nvPr/>
        </p:nvSpPr>
        <p:spPr>
          <a:xfrm>
            <a:off x="1842946" y="2269096"/>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52" name="Freeform 1852"/>
          <p:cNvSpPr/>
          <p:nvPr/>
        </p:nvSpPr>
        <p:spPr>
          <a:xfrm>
            <a:off x="1987851" y="2219947"/>
            <a:ext cx="97890" cy="173736"/>
          </a:xfrm>
          <a:custGeom>
            <a:avLst/>
            <a:gdLst/>
            <a:ahLst/>
            <a:cxnLst/>
            <a:rect l="0" t="0" r="0" b="0"/>
            <a:pathLst>
              <a:path w="5438378" h="9652000">
                <a:moveTo>
                  <a:pt x="1016992" y="6172399"/>
                </a:moveTo>
                <a:cubicBezTo>
                  <a:pt x="1194792" y="5920383"/>
                  <a:pt x="1465593" y="5589919"/>
                  <a:pt x="1829395" y="5181005"/>
                </a:cubicBezTo>
                <a:lnTo>
                  <a:pt x="4024709" y="2857500"/>
                </a:lnTo>
                <a:lnTo>
                  <a:pt x="5246290" y="2857500"/>
                </a:lnTo>
                <a:lnTo>
                  <a:pt x="2492970" y="5752505"/>
                </a:lnTo>
                <a:lnTo>
                  <a:pt x="5438378" y="9652000"/>
                </a:lnTo>
                <a:lnTo>
                  <a:pt x="4191992" y="9652000"/>
                </a:lnTo>
                <a:lnTo>
                  <a:pt x="1792089" y="6438900"/>
                </a:lnTo>
                <a:lnTo>
                  <a:pt x="1016992" y="7108825"/>
                </a:lnTo>
                <a:lnTo>
                  <a:pt x="1016992" y="9652000"/>
                </a:lnTo>
                <a:lnTo>
                  <a:pt x="0" y="9652000"/>
                </a:lnTo>
                <a:lnTo>
                  <a:pt x="0" y="0"/>
                </a:lnTo>
                <a:lnTo>
                  <a:pt x="1016992" y="0"/>
                </a:lnTo>
                <a:lnTo>
                  <a:pt x="1016992" y="5117902"/>
                </a:lnTo>
                <a:cubicBezTo>
                  <a:pt x="1016992" y="5345311"/>
                  <a:pt x="1000456" y="5696811"/>
                  <a:pt x="967383" y="6172399"/>
                </a:cubicBezTo>
                <a:close/>
                <a:moveTo>
                  <a:pt x="2388195"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53" name="Freeform 1853"/>
          <p:cNvSpPr/>
          <p:nvPr/>
        </p:nvSpPr>
        <p:spPr>
          <a:xfrm>
            <a:off x="2140940" y="2271382"/>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54" name="Freeform 1854"/>
          <p:cNvSpPr/>
          <p:nvPr/>
        </p:nvSpPr>
        <p:spPr>
          <a:xfrm>
            <a:off x="2267232" y="2269096"/>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55" name="Freeform 1855"/>
          <p:cNvSpPr/>
          <p:nvPr/>
        </p:nvSpPr>
        <p:spPr>
          <a:xfrm>
            <a:off x="2401238" y="2269096"/>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56" name="Freeform 1856"/>
          <p:cNvSpPr/>
          <p:nvPr/>
        </p:nvSpPr>
        <p:spPr>
          <a:xfrm>
            <a:off x="2475671" y="2271382"/>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57" name="Freeform 1857"/>
          <p:cNvSpPr/>
          <p:nvPr/>
        </p:nvSpPr>
        <p:spPr>
          <a:xfrm>
            <a:off x="2657332" y="2269096"/>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58" name="Freeform 1858"/>
          <p:cNvSpPr/>
          <p:nvPr/>
        </p:nvSpPr>
        <p:spPr>
          <a:xfrm>
            <a:off x="2773294" y="2269096"/>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59" name="Freeform 1859"/>
          <p:cNvSpPr/>
          <p:nvPr/>
        </p:nvSpPr>
        <p:spPr>
          <a:xfrm>
            <a:off x="2975895" y="226932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60" name="Freeform 1860"/>
          <p:cNvSpPr/>
          <p:nvPr/>
        </p:nvSpPr>
        <p:spPr>
          <a:xfrm>
            <a:off x="3111280" y="2219947"/>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61" name="Freeform 1861"/>
          <p:cNvSpPr/>
          <p:nvPr/>
        </p:nvSpPr>
        <p:spPr>
          <a:xfrm>
            <a:off x="3168201" y="2219947"/>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62" name="Freeform 1862"/>
          <p:cNvSpPr/>
          <p:nvPr/>
        </p:nvSpPr>
        <p:spPr>
          <a:xfrm>
            <a:off x="3222459" y="2230463"/>
            <a:ext cx="26899" cy="166420"/>
          </a:xfrm>
          <a:custGeom>
            <a:avLst/>
            <a:gdLst/>
            <a:ahLst/>
            <a:cxnLst/>
            <a:rect l="0" t="0" r="0" b="0"/>
            <a:pathLst>
              <a:path w="1494432" h="9245600">
                <a:moveTo>
                  <a:pt x="1078904" y="6565900"/>
                </a:moveTo>
                <a:lnTo>
                  <a:pt x="428029" y="6565900"/>
                </a:lnTo>
                <a:lnTo>
                  <a:pt x="111720" y="0"/>
                </a:lnTo>
                <a:lnTo>
                  <a:pt x="1395214" y="0"/>
                </a:lnTo>
                <a:close/>
                <a:moveTo>
                  <a:pt x="1559322" y="9067800"/>
                </a:moveTo>
                <a:moveTo>
                  <a:pt x="0" y="8408393"/>
                </a:moveTo>
                <a:cubicBezTo>
                  <a:pt x="0" y="7846153"/>
                  <a:pt x="248047" y="7565033"/>
                  <a:pt x="744140" y="7565033"/>
                </a:cubicBezTo>
                <a:cubicBezTo>
                  <a:pt x="983853" y="7565033"/>
                  <a:pt x="1168797" y="7637397"/>
                  <a:pt x="1298972" y="7782124"/>
                </a:cubicBezTo>
                <a:cubicBezTo>
                  <a:pt x="1429279" y="7926851"/>
                  <a:pt x="1494432" y="8135607"/>
                  <a:pt x="1494432" y="8408393"/>
                </a:cubicBezTo>
                <a:cubicBezTo>
                  <a:pt x="1494432" y="8672976"/>
                  <a:pt x="1428287" y="8878690"/>
                  <a:pt x="1295995" y="9025533"/>
                </a:cubicBezTo>
                <a:cubicBezTo>
                  <a:pt x="1163703" y="9172244"/>
                  <a:pt x="979752" y="9245600"/>
                  <a:pt x="744140" y="9245600"/>
                </a:cubicBezTo>
                <a:cubicBezTo>
                  <a:pt x="529166" y="9245600"/>
                  <a:pt x="351366" y="9180512"/>
                  <a:pt x="210740" y="9050338"/>
                </a:cubicBezTo>
                <a:cubicBezTo>
                  <a:pt x="70247" y="8920031"/>
                  <a:pt x="0" y="8706049"/>
                  <a:pt x="0" y="8408393"/>
                </a:cubicBezTo>
                <a:close/>
                <a:moveTo>
                  <a:pt x="-283171"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63" name="Rectangle 1863"/>
          <p:cNvSpPr/>
          <p:nvPr/>
        </p:nvSpPr>
        <p:spPr>
          <a:xfrm>
            <a:off x="492639" y="2782709"/>
            <a:ext cx="3356260" cy="580541"/>
          </a:xfrm>
          <a:prstGeom prst="rect">
            <a:avLst/>
          </a:prstGeom>
        </p:spPr>
      </p:sp>
      <p:sp>
        <p:nvSpPr>
          <p:cNvPr id="1864" name="Freeform 1864"/>
          <p:cNvSpPr/>
          <p:nvPr/>
        </p:nvSpPr>
        <p:spPr>
          <a:xfrm>
            <a:off x="510945" y="2892437"/>
            <a:ext cx="49338" cy="55321"/>
          </a:xfrm>
          <a:custGeom>
            <a:avLst/>
            <a:gdLst/>
            <a:ahLst/>
            <a:cxnLst/>
            <a:rect l="0" t="0" r="0" b="0"/>
            <a:pathLst>
              <a:path w="2741017" h="3073400">
                <a:moveTo>
                  <a:pt x="0" y="1533525"/>
                </a:moveTo>
                <a:cubicBezTo>
                  <a:pt x="0" y="1032669"/>
                  <a:pt x="116747" y="651868"/>
                  <a:pt x="350242" y="391121"/>
                </a:cubicBezTo>
                <a:cubicBezTo>
                  <a:pt x="583869" y="130374"/>
                  <a:pt x="923925" y="0"/>
                  <a:pt x="1370409" y="0"/>
                </a:cubicBezTo>
                <a:cubicBezTo>
                  <a:pt x="1804590" y="0"/>
                  <a:pt x="2141537" y="128323"/>
                  <a:pt x="2381250" y="384969"/>
                </a:cubicBezTo>
                <a:cubicBezTo>
                  <a:pt x="2621094" y="641615"/>
                  <a:pt x="2741017" y="1024467"/>
                  <a:pt x="2741017" y="1533525"/>
                </a:cubicBezTo>
                <a:cubicBezTo>
                  <a:pt x="2741017" y="2026180"/>
                  <a:pt x="2622153" y="2405989"/>
                  <a:pt x="2384425" y="2672954"/>
                </a:cubicBezTo>
                <a:cubicBezTo>
                  <a:pt x="2146697" y="2939918"/>
                  <a:pt x="1808691" y="3073400"/>
                  <a:pt x="1370409" y="3073400"/>
                </a:cubicBezTo>
                <a:cubicBezTo>
                  <a:pt x="928158" y="3073400"/>
                  <a:pt x="589161" y="2937868"/>
                  <a:pt x="353417" y="2666802"/>
                </a:cubicBezTo>
                <a:cubicBezTo>
                  <a:pt x="117805" y="2395604"/>
                  <a:pt x="0" y="2017845"/>
                  <a:pt x="0" y="1533525"/>
                </a:cubicBezTo>
                <a:close/>
                <a:moveTo>
                  <a:pt x="3621683" y="6172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65" name="Freeform 1865"/>
          <p:cNvSpPr/>
          <p:nvPr/>
        </p:nvSpPr>
        <p:spPr>
          <a:xfrm>
            <a:off x="838553" y="2840316"/>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66" name="Freeform 1866"/>
          <p:cNvSpPr/>
          <p:nvPr/>
        </p:nvSpPr>
        <p:spPr>
          <a:xfrm>
            <a:off x="1057808" y="287917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67" name="Freeform 1867"/>
          <p:cNvSpPr/>
          <p:nvPr/>
        </p:nvSpPr>
        <p:spPr>
          <a:xfrm>
            <a:off x="1194221" y="2829801"/>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68" name="Freeform 1868"/>
          <p:cNvSpPr/>
          <p:nvPr/>
        </p:nvSpPr>
        <p:spPr>
          <a:xfrm>
            <a:off x="1252171" y="287895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69" name="Freeform 1869"/>
          <p:cNvSpPr/>
          <p:nvPr/>
        </p:nvSpPr>
        <p:spPr>
          <a:xfrm>
            <a:off x="1344283" y="2881236"/>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0" name="Freeform 1870"/>
          <p:cNvSpPr/>
          <p:nvPr/>
        </p:nvSpPr>
        <p:spPr>
          <a:xfrm>
            <a:off x="1478240" y="2878950"/>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1" name="Freeform 1871"/>
          <p:cNvSpPr/>
          <p:nvPr/>
        </p:nvSpPr>
        <p:spPr>
          <a:xfrm>
            <a:off x="1647973" y="2878950"/>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2" name="Freeform 1872"/>
          <p:cNvSpPr/>
          <p:nvPr/>
        </p:nvSpPr>
        <p:spPr>
          <a:xfrm>
            <a:off x="1763732" y="2829801"/>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3" name="Freeform 1873"/>
          <p:cNvSpPr/>
          <p:nvPr/>
        </p:nvSpPr>
        <p:spPr>
          <a:xfrm>
            <a:off x="1895010" y="287917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4" name="Freeform 1874"/>
          <p:cNvSpPr/>
          <p:nvPr/>
        </p:nvSpPr>
        <p:spPr>
          <a:xfrm>
            <a:off x="2031423" y="2878950"/>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5" name="Freeform 1875"/>
          <p:cNvSpPr/>
          <p:nvPr/>
        </p:nvSpPr>
        <p:spPr>
          <a:xfrm>
            <a:off x="2156560" y="2878950"/>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6" name="Freeform 1876"/>
          <p:cNvSpPr/>
          <p:nvPr/>
        </p:nvSpPr>
        <p:spPr>
          <a:xfrm>
            <a:off x="2290408" y="2878950"/>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7" name="Freeform 1877"/>
          <p:cNvSpPr/>
          <p:nvPr/>
        </p:nvSpPr>
        <p:spPr>
          <a:xfrm>
            <a:off x="2469906" y="2878950"/>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8" name="Freeform 1878"/>
          <p:cNvSpPr/>
          <p:nvPr/>
        </p:nvSpPr>
        <p:spPr>
          <a:xfrm>
            <a:off x="2578857" y="2878950"/>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79" name="Freeform 1879"/>
          <p:cNvSpPr/>
          <p:nvPr/>
        </p:nvSpPr>
        <p:spPr>
          <a:xfrm>
            <a:off x="2723876" y="2829801"/>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0" name="Freeform 1880"/>
          <p:cNvSpPr/>
          <p:nvPr/>
        </p:nvSpPr>
        <p:spPr>
          <a:xfrm>
            <a:off x="2775018" y="2878950"/>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1" name="Freeform 1881"/>
          <p:cNvSpPr/>
          <p:nvPr/>
        </p:nvSpPr>
        <p:spPr>
          <a:xfrm>
            <a:off x="2918698" y="2881236"/>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2" name="Freeform 1882"/>
          <p:cNvSpPr/>
          <p:nvPr/>
        </p:nvSpPr>
        <p:spPr>
          <a:xfrm>
            <a:off x="3060467" y="287895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3" name="Freeform 1883"/>
          <p:cNvSpPr/>
          <p:nvPr/>
        </p:nvSpPr>
        <p:spPr>
          <a:xfrm>
            <a:off x="3203200" y="2933814"/>
            <a:ext cx="54806" cy="16966"/>
          </a:xfrm>
          <a:custGeom>
            <a:avLst/>
            <a:gdLst/>
            <a:ahLst/>
            <a:cxnLst/>
            <a:rect l="0" t="0" r="0" b="0"/>
            <a:pathLst>
              <a:path w="3044825" h="942579">
                <a:moveTo>
                  <a:pt x="0" y="942579"/>
                </a:moveTo>
                <a:lnTo>
                  <a:pt x="0" y="0"/>
                </a:lnTo>
                <a:lnTo>
                  <a:pt x="3044825" y="0"/>
                </a:lnTo>
                <a:lnTo>
                  <a:pt x="3044825" y="942579"/>
                </a:lnTo>
                <a:close/>
                <a:moveTo>
                  <a:pt x="2410023" y="3873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4" name="Freeform 1884"/>
          <p:cNvSpPr/>
          <p:nvPr/>
        </p:nvSpPr>
        <p:spPr>
          <a:xfrm>
            <a:off x="3330288" y="2828658"/>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5" name="Freeform 1885"/>
          <p:cNvSpPr/>
          <p:nvPr/>
        </p:nvSpPr>
        <p:spPr>
          <a:xfrm>
            <a:off x="3424284" y="287895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6" name="Freeform 1886"/>
          <p:cNvSpPr/>
          <p:nvPr/>
        </p:nvSpPr>
        <p:spPr>
          <a:xfrm>
            <a:off x="3510927" y="2878950"/>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7" name="Freeform 1887"/>
          <p:cNvSpPr/>
          <p:nvPr/>
        </p:nvSpPr>
        <p:spPr>
          <a:xfrm>
            <a:off x="3655947" y="2878950"/>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8" name="Freeform 1888"/>
          <p:cNvSpPr/>
          <p:nvPr/>
        </p:nvSpPr>
        <p:spPr>
          <a:xfrm>
            <a:off x="846033" y="318402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889" name="Freeform 1889"/>
          <p:cNvSpPr/>
          <p:nvPr/>
        </p:nvSpPr>
        <p:spPr>
          <a:xfrm>
            <a:off x="1042521" y="3183801"/>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0" name="Freeform 1890"/>
          <p:cNvSpPr/>
          <p:nvPr/>
        </p:nvSpPr>
        <p:spPr>
          <a:xfrm>
            <a:off x="1126803" y="318380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1" name="Freeform 1891"/>
          <p:cNvSpPr/>
          <p:nvPr/>
        </p:nvSpPr>
        <p:spPr>
          <a:xfrm>
            <a:off x="1254109" y="3134652"/>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2" name="Freeform 1892"/>
          <p:cNvSpPr/>
          <p:nvPr/>
        </p:nvSpPr>
        <p:spPr>
          <a:xfrm>
            <a:off x="1391567" y="3134652"/>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3" name="Freeform 1893"/>
          <p:cNvSpPr/>
          <p:nvPr/>
        </p:nvSpPr>
        <p:spPr>
          <a:xfrm>
            <a:off x="1534248" y="3140617"/>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4" name="Freeform 1894"/>
          <p:cNvSpPr/>
          <p:nvPr/>
        </p:nvSpPr>
        <p:spPr>
          <a:xfrm>
            <a:off x="1585897" y="3183801"/>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5" name="Freeform 1895"/>
          <p:cNvSpPr/>
          <p:nvPr/>
        </p:nvSpPr>
        <p:spPr>
          <a:xfrm>
            <a:off x="1701173" y="3134652"/>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6" name="Freeform 1896"/>
          <p:cNvSpPr/>
          <p:nvPr/>
        </p:nvSpPr>
        <p:spPr>
          <a:xfrm>
            <a:off x="1897701" y="3134652"/>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7" name="Freeform 1897"/>
          <p:cNvSpPr/>
          <p:nvPr/>
        </p:nvSpPr>
        <p:spPr>
          <a:xfrm>
            <a:off x="2036202" y="3183801"/>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8" name="Freeform 1898"/>
          <p:cNvSpPr/>
          <p:nvPr/>
        </p:nvSpPr>
        <p:spPr>
          <a:xfrm>
            <a:off x="2119828" y="318380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899" name="Freeform 1899"/>
          <p:cNvSpPr/>
          <p:nvPr/>
        </p:nvSpPr>
        <p:spPr>
          <a:xfrm>
            <a:off x="2244753" y="3186087"/>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00" name="Freeform 1900"/>
          <p:cNvSpPr/>
          <p:nvPr/>
        </p:nvSpPr>
        <p:spPr>
          <a:xfrm>
            <a:off x="2436754" y="3183801"/>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01" name="Freeform 1901"/>
          <p:cNvSpPr/>
          <p:nvPr/>
        </p:nvSpPr>
        <p:spPr>
          <a:xfrm>
            <a:off x="2614479" y="315774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02" name="Freeform 1902"/>
          <p:cNvSpPr/>
          <p:nvPr/>
        </p:nvSpPr>
        <p:spPr>
          <a:xfrm>
            <a:off x="2701681" y="318380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03" name="Freeform 1903"/>
          <p:cNvSpPr/>
          <p:nvPr/>
        </p:nvSpPr>
        <p:spPr>
          <a:xfrm>
            <a:off x="2890282" y="318402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04" name="Freeform 1904"/>
          <p:cNvSpPr/>
          <p:nvPr/>
        </p:nvSpPr>
        <p:spPr>
          <a:xfrm>
            <a:off x="3085907" y="3183801"/>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05" name="Freeform 1905"/>
          <p:cNvSpPr/>
          <p:nvPr/>
        </p:nvSpPr>
        <p:spPr>
          <a:xfrm>
            <a:off x="3215791" y="318402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06" name="Freeform 1906"/>
          <p:cNvSpPr/>
          <p:nvPr/>
        </p:nvSpPr>
        <p:spPr>
          <a:xfrm>
            <a:off x="3351020" y="3134652"/>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07" name="Freeform 1907"/>
          <p:cNvSpPr/>
          <p:nvPr/>
        </p:nvSpPr>
        <p:spPr>
          <a:xfrm>
            <a:off x="3402093" y="318380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08" name="Rectangle 1908"/>
          <p:cNvSpPr/>
          <p:nvPr/>
        </p:nvSpPr>
        <p:spPr>
          <a:xfrm>
            <a:off x="835539" y="3392741"/>
            <a:ext cx="2879614" cy="885291"/>
          </a:xfrm>
          <a:prstGeom prst="rect">
            <a:avLst/>
          </a:prstGeom>
        </p:spPr>
      </p:sp>
      <p:sp>
        <p:nvSpPr>
          <p:cNvPr id="1909" name="Freeform 1909"/>
          <p:cNvSpPr/>
          <p:nvPr/>
        </p:nvSpPr>
        <p:spPr>
          <a:xfrm>
            <a:off x="855184" y="3439833"/>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10" name="Freeform 1910"/>
          <p:cNvSpPr/>
          <p:nvPr/>
        </p:nvSpPr>
        <p:spPr>
          <a:xfrm>
            <a:off x="994233" y="3488982"/>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11" name="Freeform 1911"/>
          <p:cNvSpPr/>
          <p:nvPr/>
        </p:nvSpPr>
        <p:spPr>
          <a:xfrm>
            <a:off x="1081387" y="34889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12" name="Freeform 1912"/>
          <p:cNvSpPr/>
          <p:nvPr/>
        </p:nvSpPr>
        <p:spPr>
          <a:xfrm>
            <a:off x="1207066" y="3491268"/>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13" name="Freeform 1913"/>
          <p:cNvSpPr/>
          <p:nvPr/>
        </p:nvSpPr>
        <p:spPr>
          <a:xfrm>
            <a:off x="1399822" y="3488982"/>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14" name="Freeform 1914"/>
          <p:cNvSpPr/>
          <p:nvPr/>
        </p:nvSpPr>
        <p:spPr>
          <a:xfrm>
            <a:off x="1586132" y="3489210"/>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15" name="Freeform 1915"/>
          <p:cNvSpPr/>
          <p:nvPr/>
        </p:nvSpPr>
        <p:spPr>
          <a:xfrm>
            <a:off x="1722705" y="3488982"/>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16" name="Freeform 1916"/>
          <p:cNvSpPr/>
          <p:nvPr/>
        </p:nvSpPr>
        <p:spPr>
          <a:xfrm>
            <a:off x="1856486" y="3439833"/>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17" name="Freeform 1917"/>
          <p:cNvSpPr/>
          <p:nvPr/>
        </p:nvSpPr>
        <p:spPr>
          <a:xfrm>
            <a:off x="2061758" y="3445798"/>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18" name="Freeform 1918"/>
          <p:cNvSpPr/>
          <p:nvPr/>
        </p:nvSpPr>
        <p:spPr>
          <a:xfrm>
            <a:off x="2104997" y="3438690"/>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19" name="Freeform 1919"/>
          <p:cNvSpPr/>
          <p:nvPr/>
        </p:nvSpPr>
        <p:spPr>
          <a:xfrm>
            <a:off x="2235752" y="3462921"/>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0" name="Freeform 1920"/>
          <p:cNvSpPr/>
          <p:nvPr/>
        </p:nvSpPr>
        <p:spPr>
          <a:xfrm>
            <a:off x="2332907" y="3439833"/>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1" name="Freeform 1921"/>
          <p:cNvSpPr/>
          <p:nvPr/>
        </p:nvSpPr>
        <p:spPr>
          <a:xfrm>
            <a:off x="2466688" y="34889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2" name="Freeform 1922"/>
          <p:cNvSpPr/>
          <p:nvPr/>
        </p:nvSpPr>
        <p:spPr>
          <a:xfrm>
            <a:off x="2582594" y="3491268"/>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3" name="Freeform 1923"/>
          <p:cNvSpPr/>
          <p:nvPr/>
        </p:nvSpPr>
        <p:spPr>
          <a:xfrm>
            <a:off x="2777145" y="3439833"/>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4" name="Freeform 1924"/>
          <p:cNvSpPr/>
          <p:nvPr/>
        </p:nvSpPr>
        <p:spPr>
          <a:xfrm>
            <a:off x="2908583" y="3489210"/>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5" name="Freeform 1925"/>
          <p:cNvSpPr/>
          <p:nvPr/>
        </p:nvSpPr>
        <p:spPr>
          <a:xfrm>
            <a:off x="3025495" y="3491268"/>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6" name="Freeform 1926"/>
          <p:cNvSpPr/>
          <p:nvPr/>
        </p:nvSpPr>
        <p:spPr>
          <a:xfrm>
            <a:off x="3151667" y="34889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7" name="Freeform 1927"/>
          <p:cNvSpPr/>
          <p:nvPr/>
        </p:nvSpPr>
        <p:spPr>
          <a:xfrm>
            <a:off x="3314394" y="3445798"/>
            <a:ext cx="52352" cy="222634"/>
          </a:xfrm>
          <a:custGeom>
            <a:avLst/>
            <a:gdLst/>
            <a:ahLst/>
            <a:cxnLst/>
            <a:rect l="0" t="0" r="0" b="0"/>
            <a:pathLst>
              <a:path w="2908497" h="12368609">
                <a:moveTo>
                  <a:pt x="955079" y="12368609"/>
                </a:moveTo>
                <a:cubicBezTo>
                  <a:pt x="562306" y="12368609"/>
                  <a:pt x="243946" y="12316949"/>
                  <a:pt x="0" y="12213629"/>
                </a:cubicBezTo>
                <a:lnTo>
                  <a:pt x="0" y="11376421"/>
                </a:lnTo>
                <a:cubicBezTo>
                  <a:pt x="285221" y="11459103"/>
                  <a:pt x="566340" y="11500444"/>
                  <a:pt x="843358" y="11500444"/>
                </a:cubicBezTo>
                <a:cubicBezTo>
                  <a:pt x="1165885" y="11500444"/>
                  <a:pt x="1402555" y="11412603"/>
                  <a:pt x="1553368" y="11236919"/>
                </a:cubicBezTo>
                <a:cubicBezTo>
                  <a:pt x="1704312" y="11061368"/>
                  <a:pt x="1779785" y="10793875"/>
                  <a:pt x="1779785" y="10434438"/>
                </a:cubicBezTo>
                <a:lnTo>
                  <a:pt x="1779785" y="2526109"/>
                </a:lnTo>
                <a:lnTo>
                  <a:pt x="2809279" y="2526109"/>
                </a:lnTo>
                <a:lnTo>
                  <a:pt x="2809279" y="10360421"/>
                </a:lnTo>
                <a:cubicBezTo>
                  <a:pt x="2809279" y="11699213"/>
                  <a:pt x="2191212" y="12368609"/>
                  <a:pt x="955079" y="12368609"/>
                </a:cubicBezTo>
                <a:close/>
                <a:moveTo>
                  <a:pt x="-2359621" y="9320609"/>
                </a:moveTo>
                <a:moveTo>
                  <a:pt x="1693068" y="682030"/>
                </a:moveTo>
                <a:cubicBezTo>
                  <a:pt x="1693068" y="446419"/>
                  <a:pt x="1750945" y="273844"/>
                  <a:pt x="1866700" y="164306"/>
                </a:cubicBezTo>
                <a:cubicBezTo>
                  <a:pt x="1982456" y="54769"/>
                  <a:pt x="2127183" y="0"/>
                  <a:pt x="2300882" y="0"/>
                </a:cubicBezTo>
                <a:cubicBezTo>
                  <a:pt x="2466246" y="0"/>
                  <a:pt x="2608857" y="55827"/>
                  <a:pt x="2728713" y="167481"/>
                </a:cubicBezTo>
                <a:cubicBezTo>
                  <a:pt x="2848569" y="279003"/>
                  <a:pt x="2908497" y="450519"/>
                  <a:pt x="2908497" y="682030"/>
                </a:cubicBezTo>
                <a:cubicBezTo>
                  <a:pt x="2908497" y="913540"/>
                  <a:pt x="2848569" y="1086181"/>
                  <a:pt x="2728713" y="1199952"/>
                </a:cubicBezTo>
                <a:cubicBezTo>
                  <a:pt x="2608857" y="1313590"/>
                  <a:pt x="2466246" y="1370409"/>
                  <a:pt x="2300882" y="1370409"/>
                </a:cubicBezTo>
                <a:cubicBezTo>
                  <a:pt x="2127183" y="1370409"/>
                  <a:pt x="1982456" y="1313590"/>
                  <a:pt x="1866700" y="1199952"/>
                </a:cubicBezTo>
                <a:cubicBezTo>
                  <a:pt x="1750945" y="1086181"/>
                  <a:pt x="1693068" y="913540"/>
                  <a:pt x="1693068" y="682030"/>
                </a:cubicBezTo>
                <a:close/>
                <a:moveTo>
                  <a:pt x="9326958"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8" name="Freeform 1928"/>
          <p:cNvSpPr/>
          <p:nvPr/>
        </p:nvSpPr>
        <p:spPr>
          <a:xfrm>
            <a:off x="3403063" y="3491268"/>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29" name="Freeform 1929"/>
          <p:cNvSpPr/>
          <p:nvPr/>
        </p:nvSpPr>
        <p:spPr>
          <a:xfrm>
            <a:off x="3537066" y="3488982"/>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0" name="Freeform 1930"/>
          <p:cNvSpPr/>
          <p:nvPr/>
        </p:nvSpPr>
        <p:spPr>
          <a:xfrm>
            <a:off x="3637919" y="3462921"/>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1" name="Freeform 1931"/>
          <p:cNvSpPr/>
          <p:nvPr/>
        </p:nvSpPr>
        <p:spPr>
          <a:xfrm>
            <a:off x="848376" y="3793782"/>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2" name="Freeform 1932"/>
          <p:cNvSpPr/>
          <p:nvPr/>
        </p:nvSpPr>
        <p:spPr>
          <a:xfrm>
            <a:off x="957167" y="37937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3" name="Freeform 1933"/>
          <p:cNvSpPr/>
          <p:nvPr/>
        </p:nvSpPr>
        <p:spPr>
          <a:xfrm>
            <a:off x="1102004" y="3793782"/>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4" name="Freeform 1934"/>
          <p:cNvSpPr/>
          <p:nvPr/>
        </p:nvSpPr>
        <p:spPr>
          <a:xfrm>
            <a:off x="1307771" y="37937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5" name="Freeform 1935"/>
          <p:cNvSpPr/>
          <p:nvPr/>
        </p:nvSpPr>
        <p:spPr>
          <a:xfrm>
            <a:off x="1495314" y="37937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6" name="Freeform 1936"/>
          <p:cNvSpPr/>
          <p:nvPr/>
        </p:nvSpPr>
        <p:spPr>
          <a:xfrm>
            <a:off x="1638811" y="3796068"/>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7" name="Freeform 1937"/>
          <p:cNvSpPr/>
          <p:nvPr/>
        </p:nvSpPr>
        <p:spPr>
          <a:xfrm>
            <a:off x="1764236" y="3767721"/>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8" name="Freeform 1938"/>
          <p:cNvSpPr/>
          <p:nvPr/>
        </p:nvSpPr>
        <p:spPr>
          <a:xfrm>
            <a:off x="1913606" y="37937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39" name="Freeform 1939"/>
          <p:cNvSpPr/>
          <p:nvPr/>
        </p:nvSpPr>
        <p:spPr>
          <a:xfrm>
            <a:off x="2042034" y="3743490"/>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0" name="Freeform 1940"/>
          <p:cNvSpPr/>
          <p:nvPr/>
        </p:nvSpPr>
        <p:spPr>
          <a:xfrm>
            <a:off x="2179007" y="3767721"/>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1" name="Freeform 1941"/>
          <p:cNvSpPr/>
          <p:nvPr/>
        </p:nvSpPr>
        <p:spPr>
          <a:xfrm>
            <a:off x="2275842" y="3744633"/>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2" name="Freeform 1942"/>
          <p:cNvSpPr/>
          <p:nvPr/>
        </p:nvSpPr>
        <p:spPr>
          <a:xfrm>
            <a:off x="2409301" y="37937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3" name="Freeform 1943"/>
          <p:cNvSpPr/>
          <p:nvPr/>
        </p:nvSpPr>
        <p:spPr>
          <a:xfrm>
            <a:off x="2598239" y="3793782"/>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4" name="Freeform 1944"/>
          <p:cNvSpPr/>
          <p:nvPr/>
        </p:nvSpPr>
        <p:spPr>
          <a:xfrm>
            <a:off x="2706984" y="37937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5" name="Freeform 1945"/>
          <p:cNvSpPr/>
          <p:nvPr/>
        </p:nvSpPr>
        <p:spPr>
          <a:xfrm>
            <a:off x="2851775" y="3744633"/>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6" name="Freeform 1946"/>
          <p:cNvSpPr/>
          <p:nvPr/>
        </p:nvSpPr>
        <p:spPr>
          <a:xfrm>
            <a:off x="2902689" y="3744633"/>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7" name="Freeform 1947"/>
          <p:cNvSpPr/>
          <p:nvPr/>
        </p:nvSpPr>
        <p:spPr>
          <a:xfrm>
            <a:off x="3093920" y="3793782"/>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8" name="Freeform 1948"/>
          <p:cNvSpPr/>
          <p:nvPr/>
        </p:nvSpPr>
        <p:spPr>
          <a:xfrm>
            <a:off x="3203890" y="37937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49" name="Freeform 1949"/>
          <p:cNvSpPr/>
          <p:nvPr/>
        </p:nvSpPr>
        <p:spPr>
          <a:xfrm>
            <a:off x="3330683" y="3794010"/>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0" name="Freeform 1950"/>
          <p:cNvSpPr/>
          <p:nvPr/>
        </p:nvSpPr>
        <p:spPr>
          <a:xfrm>
            <a:off x="839000" y="4072521"/>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1" name="Freeform 1951"/>
          <p:cNvSpPr/>
          <p:nvPr/>
        </p:nvSpPr>
        <p:spPr>
          <a:xfrm>
            <a:off x="936063" y="4049433"/>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2" name="Freeform 1952"/>
          <p:cNvSpPr/>
          <p:nvPr/>
        </p:nvSpPr>
        <p:spPr>
          <a:xfrm>
            <a:off x="1069752" y="40985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3" name="Freeform 1953"/>
          <p:cNvSpPr/>
          <p:nvPr/>
        </p:nvSpPr>
        <p:spPr>
          <a:xfrm>
            <a:off x="1185590" y="4100868"/>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4" name="Freeform 1954"/>
          <p:cNvSpPr/>
          <p:nvPr/>
        </p:nvSpPr>
        <p:spPr>
          <a:xfrm>
            <a:off x="1362881" y="4100868"/>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5" name="Freeform 1955"/>
          <p:cNvSpPr/>
          <p:nvPr/>
        </p:nvSpPr>
        <p:spPr>
          <a:xfrm>
            <a:off x="1556385" y="4055398"/>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6" name="Freeform 1956"/>
          <p:cNvSpPr/>
          <p:nvPr/>
        </p:nvSpPr>
        <p:spPr>
          <a:xfrm>
            <a:off x="1615942" y="4049433"/>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7" name="Freeform 1957"/>
          <p:cNvSpPr/>
          <p:nvPr/>
        </p:nvSpPr>
        <p:spPr>
          <a:xfrm>
            <a:off x="1673938" y="4049433"/>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8" name="Freeform 1958"/>
          <p:cNvSpPr/>
          <p:nvPr/>
        </p:nvSpPr>
        <p:spPr>
          <a:xfrm>
            <a:off x="1791507" y="4049433"/>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59" name="Freeform 1959"/>
          <p:cNvSpPr/>
          <p:nvPr/>
        </p:nvSpPr>
        <p:spPr>
          <a:xfrm>
            <a:off x="1842695" y="40985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60" name="Freeform 1960"/>
          <p:cNvSpPr/>
          <p:nvPr/>
        </p:nvSpPr>
        <p:spPr>
          <a:xfrm>
            <a:off x="1980952" y="4098582"/>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61" name="Freeform 1961"/>
          <p:cNvSpPr/>
          <p:nvPr/>
        </p:nvSpPr>
        <p:spPr>
          <a:xfrm>
            <a:off x="2126017" y="4049433"/>
            <a:ext cx="97890" cy="173736"/>
          </a:xfrm>
          <a:custGeom>
            <a:avLst/>
            <a:gdLst/>
            <a:ahLst/>
            <a:cxnLst/>
            <a:rect l="0" t="0" r="0" b="0"/>
            <a:pathLst>
              <a:path w="5438378" h="9652000">
                <a:moveTo>
                  <a:pt x="1016992" y="6172399"/>
                </a:moveTo>
                <a:cubicBezTo>
                  <a:pt x="1194792" y="5920383"/>
                  <a:pt x="1465593" y="5589919"/>
                  <a:pt x="1829395" y="5181005"/>
                </a:cubicBezTo>
                <a:lnTo>
                  <a:pt x="4024709" y="2857500"/>
                </a:lnTo>
                <a:lnTo>
                  <a:pt x="5246290" y="2857500"/>
                </a:lnTo>
                <a:lnTo>
                  <a:pt x="2492970" y="5752505"/>
                </a:lnTo>
                <a:lnTo>
                  <a:pt x="5438378" y="9652000"/>
                </a:lnTo>
                <a:lnTo>
                  <a:pt x="4191992" y="9652000"/>
                </a:lnTo>
                <a:lnTo>
                  <a:pt x="1792089" y="6438900"/>
                </a:lnTo>
                <a:lnTo>
                  <a:pt x="1016992" y="7108825"/>
                </a:lnTo>
                <a:lnTo>
                  <a:pt x="1016992" y="9652000"/>
                </a:lnTo>
                <a:lnTo>
                  <a:pt x="0" y="9652000"/>
                </a:lnTo>
                <a:lnTo>
                  <a:pt x="0" y="0"/>
                </a:lnTo>
                <a:lnTo>
                  <a:pt x="1016992" y="0"/>
                </a:lnTo>
                <a:lnTo>
                  <a:pt x="1016992" y="5117902"/>
                </a:lnTo>
                <a:cubicBezTo>
                  <a:pt x="1016992" y="5345311"/>
                  <a:pt x="1000456" y="5696811"/>
                  <a:pt x="967383" y="6172399"/>
                </a:cubicBezTo>
                <a:close/>
                <a:moveTo>
                  <a:pt x="2388195"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62" name="Freeform 1962"/>
          <p:cNvSpPr/>
          <p:nvPr/>
        </p:nvSpPr>
        <p:spPr>
          <a:xfrm>
            <a:off x="2283661" y="4098582"/>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63" name="Freeform 1963"/>
          <p:cNvSpPr/>
          <p:nvPr/>
        </p:nvSpPr>
        <p:spPr>
          <a:xfrm>
            <a:off x="2424385" y="4098582"/>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64" name="Freeform 1964"/>
          <p:cNvSpPr/>
          <p:nvPr/>
        </p:nvSpPr>
        <p:spPr>
          <a:xfrm>
            <a:off x="2511079" y="4098582"/>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65" name="Freeform 1965"/>
          <p:cNvSpPr/>
          <p:nvPr/>
        </p:nvSpPr>
        <p:spPr>
          <a:xfrm>
            <a:off x="2624471" y="4100868"/>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66" name="Freeform 1966"/>
          <p:cNvSpPr/>
          <p:nvPr/>
        </p:nvSpPr>
        <p:spPr>
          <a:xfrm>
            <a:off x="2754172" y="4059948"/>
            <a:ext cx="26899" cy="166420"/>
          </a:xfrm>
          <a:custGeom>
            <a:avLst/>
            <a:gdLst/>
            <a:ahLst/>
            <a:cxnLst/>
            <a:rect l="0" t="0" r="0" b="0"/>
            <a:pathLst>
              <a:path w="1494432" h="9245600">
                <a:moveTo>
                  <a:pt x="1078904" y="6565900"/>
                </a:moveTo>
                <a:lnTo>
                  <a:pt x="428029" y="6565900"/>
                </a:lnTo>
                <a:lnTo>
                  <a:pt x="111720" y="0"/>
                </a:lnTo>
                <a:lnTo>
                  <a:pt x="1395214" y="0"/>
                </a:lnTo>
                <a:close/>
                <a:moveTo>
                  <a:pt x="1559322" y="9067800"/>
                </a:moveTo>
                <a:moveTo>
                  <a:pt x="0" y="8408393"/>
                </a:moveTo>
                <a:cubicBezTo>
                  <a:pt x="0" y="7846153"/>
                  <a:pt x="248047" y="7565033"/>
                  <a:pt x="744140" y="7565033"/>
                </a:cubicBezTo>
                <a:cubicBezTo>
                  <a:pt x="983853" y="7565033"/>
                  <a:pt x="1168797" y="7637397"/>
                  <a:pt x="1298972" y="7782124"/>
                </a:cubicBezTo>
                <a:cubicBezTo>
                  <a:pt x="1429279" y="7926851"/>
                  <a:pt x="1494432" y="8135607"/>
                  <a:pt x="1494432" y="8408393"/>
                </a:cubicBezTo>
                <a:cubicBezTo>
                  <a:pt x="1494432" y="8672976"/>
                  <a:pt x="1428287" y="8878690"/>
                  <a:pt x="1295995" y="9025533"/>
                </a:cubicBezTo>
                <a:cubicBezTo>
                  <a:pt x="1163703" y="9172244"/>
                  <a:pt x="979752" y="9245600"/>
                  <a:pt x="744140" y="9245600"/>
                </a:cubicBezTo>
                <a:cubicBezTo>
                  <a:pt x="529166" y="9245600"/>
                  <a:pt x="351366" y="9180512"/>
                  <a:pt x="210740" y="9050338"/>
                </a:cubicBezTo>
                <a:cubicBezTo>
                  <a:pt x="70247" y="8920031"/>
                  <a:pt x="0" y="8706049"/>
                  <a:pt x="0" y="8408393"/>
                </a:cubicBezTo>
                <a:close/>
                <a:moveTo>
                  <a:pt x="-283171"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67" name="Rectangle 1967"/>
          <p:cNvSpPr/>
          <p:nvPr/>
        </p:nvSpPr>
        <p:spPr>
          <a:xfrm>
            <a:off x="492639" y="4612190"/>
            <a:ext cx="3329445" cy="580490"/>
          </a:xfrm>
          <a:prstGeom prst="rect">
            <a:avLst/>
          </a:prstGeom>
        </p:spPr>
      </p:sp>
      <p:sp>
        <p:nvSpPr>
          <p:cNvPr id="1968" name="Freeform 1968"/>
          <p:cNvSpPr/>
          <p:nvPr/>
        </p:nvSpPr>
        <p:spPr>
          <a:xfrm>
            <a:off x="510945" y="4721918"/>
            <a:ext cx="49338" cy="55321"/>
          </a:xfrm>
          <a:custGeom>
            <a:avLst/>
            <a:gdLst/>
            <a:ahLst/>
            <a:cxnLst/>
            <a:rect l="0" t="0" r="0" b="0"/>
            <a:pathLst>
              <a:path w="2741017" h="3073400">
                <a:moveTo>
                  <a:pt x="0" y="1533525"/>
                </a:moveTo>
                <a:cubicBezTo>
                  <a:pt x="0" y="1032669"/>
                  <a:pt x="116747" y="651868"/>
                  <a:pt x="350242" y="391121"/>
                </a:cubicBezTo>
                <a:cubicBezTo>
                  <a:pt x="583869" y="130374"/>
                  <a:pt x="923925" y="0"/>
                  <a:pt x="1370409" y="0"/>
                </a:cubicBezTo>
                <a:cubicBezTo>
                  <a:pt x="1804590" y="0"/>
                  <a:pt x="2141537" y="128323"/>
                  <a:pt x="2381250" y="384969"/>
                </a:cubicBezTo>
                <a:cubicBezTo>
                  <a:pt x="2621094" y="641615"/>
                  <a:pt x="2741017" y="1024467"/>
                  <a:pt x="2741017" y="1533525"/>
                </a:cubicBezTo>
                <a:cubicBezTo>
                  <a:pt x="2741017" y="2026180"/>
                  <a:pt x="2622153" y="2405989"/>
                  <a:pt x="2384425" y="2672954"/>
                </a:cubicBezTo>
                <a:cubicBezTo>
                  <a:pt x="2146697" y="2939918"/>
                  <a:pt x="1808691" y="3073400"/>
                  <a:pt x="1370409" y="3073400"/>
                </a:cubicBezTo>
                <a:cubicBezTo>
                  <a:pt x="928158" y="3073400"/>
                  <a:pt x="589161" y="2937868"/>
                  <a:pt x="353417" y="2666802"/>
                </a:cubicBezTo>
                <a:cubicBezTo>
                  <a:pt x="117805" y="2395604"/>
                  <a:pt x="0" y="2017845"/>
                  <a:pt x="0" y="1533525"/>
                </a:cubicBezTo>
                <a:close/>
                <a:moveTo>
                  <a:pt x="3621683" y="6172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69" name="Freeform 1969"/>
          <p:cNvSpPr/>
          <p:nvPr/>
        </p:nvSpPr>
        <p:spPr>
          <a:xfrm>
            <a:off x="849491" y="4667511"/>
            <a:ext cx="123454" cy="167792"/>
          </a:xfrm>
          <a:custGeom>
            <a:avLst/>
            <a:gdLst/>
            <a:ahLst/>
            <a:cxnLst/>
            <a:rect l="0" t="0" r="0" b="0"/>
            <a:pathLst>
              <a:path w="6858596" h="9321800">
                <a:moveTo>
                  <a:pt x="4353322" y="942579"/>
                </a:moveTo>
                <a:cubicBezTo>
                  <a:pt x="3357034" y="942579"/>
                  <a:pt x="2570493" y="1274432"/>
                  <a:pt x="1993702" y="1938140"/>
                </a:cubicBezTo>
                <a:cubicBezTo>
                  <a:pt x="1417043" y="2601715"/>
                  <a:pt x="1128713" y="3510360"/>
                  <a:pt x="1128713" y="4664075"/>
                </a:cubicBezTo>
                <a:cubicBezTo>
                  <a:pt x="1128713" y="5850732"/>
                  <a:pt x="1406724" y="6767645"/>
                  <a:pt x="1962746" y="7414816"/>
                </a:cubicBezTo>
                <a:cubicBezTo>
                  <a:pt x="2518768" y="8061855"/>
                  <a:pt x="3311525" y="8385374"/>
                  <a:pt x="4341019" y="8385374"/>
                </a:cubicBezTo>
                <a:cubicBezTo>
                  <a:pt x="4973506" y="8385374"/>
                  <a:pt x="5694892" y="8271669"/>
                  <a:pt x="6505179" y="8044260"/>
                </a:cubicBezTo>
                <a:lnTo>
                  <a:pt x="6505179" y="8968383"/>
                </a:lnTo>
                <a:cubicBezTo>
                  <a:pt x="5876793" y="9203994"/>
                  <a:pt x="5101630" y="9321800"/>
                  <a:pt x="4179689" y="9321800"/>
                </a:cubicBezTo>
                <a:cubicBezTo>
                  <a:pt x="2844337" y="9321800"/>
                  <a:pt x="1813851" y="8916591"/>
                  <a:pt x="1088232" y="8106172"/>
                </a:cubicBezTo>
                <a:cubicBezTo>
                  <a:pt x="362744" y="7295754"/>
                  <a:pt x="0" y="6144221"/>
                  <a:pt x="0" y="4651574"/>
                </a:cubicBezTo>
                <a:cubicBezTo>
                  <a:pt x="0" y="3717198"/>
                  <a:pt x="174625" y="2898577"/>
                  <a:pt x="523875" y="2195711"/>
                </a:cubicBezTo>
                <a:cubicBezTo>
                  <a:pt x="873258" y="1492713"/>
                  <a:pt x="1377620" y="951046"/>
                  <a:pt x="2036961" y="570707"/>
                </a:cubicBezTo>
                <a:cubicBezTo>
                  <a:pt x="2696435" y="190236"/>
                  <a:pt x="3472657" y="0"/>
                  <a:pt x="4365625" y="0"/>
                </a:cubicBezTo>
                <a:cubicBezTo>
                  <a:pt x="5316538" y="0"/>
                  <a:pt x="6147528" y="173633"/>
                  <a:pt x="6858596" y="520899"/>
                </a:cubicBezTo>
                <a:lnTo>
                  <a:pt x="6412111" y="1426369"/>
                </a:lnTo>
                <a:cubicBezTo>
                  <a:pt x="5725914" y="1103842"/>
                  <a:pt x="5039651" y="942579"/>
                  <a:pt x="4353322" y="942579"/>
                </a:cubicBezTo>
                <a:close/>
                <a:moveTo>
                  <a:pt x="7477125" y="9194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0" name="Freeform 1970"/>
          <p:cNvSpPr/>
          <p:nvPr/>
        </p:nvSpPr>
        <p:spPr>
          <a:xfrm>
            <a:off x="990325" y="470865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1" name="Freeform 1971"/>
          <p:cNvSpPr/>
          <p:nvPr/>
        </p:nvSpPr>
        <p:spPr>
          <a:xfrm>
            <a:off x="1126692" y="4708431"/>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2" name="Freeform 1972"/>
          <p:cNvSpPr/>
          <p:nvPr/>
        </p:nvSpPr>
        <p:spPr>
          <a:xfrm>
            <a:off x="1307137" y="4710717"/>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3" name="Freeform 1973"/>
          <p:cNvSpPr/>
          <p:nvPr/>
        </p:nvSpPr>
        <p:spPr>
          <a:xfrm>
            <a:off x="1435032" y="470843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4" name="Freeform 1974"/>
          <p:cNvSpPr/>
          <p:nvPr/>
        </p:nvSpPr>
        <p:spPr>
          <a:xfrm>
            <a:off x="1578667" y="4710717"/>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5" name="Freeform 1975"/>
          <p:cNvSpPr/>
          <p:nvPr/>
        </p:nvSpPr>
        <p:spPr>
          <a:xfrm>
            <a:off x="1772059" y="4708431"/>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6" name="Freeform 1976"/>
          <p:cNvSpPr/>
          <p:nvPr/>
        </p:nvSpPr>
        <p:spPr>
          <a:xfrm>
            <a:off x="1882197" y="470843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7" name="Freeform 1977"/>
          <p:cNvSpPr/>
          <p:nvPr/>
        </p:nvSpPr>
        <p:spPr>
          <a:xfrm>
            <a:off x="2010533" y="470843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8" name="Freeform 1978"/>
          <p:cNvSpPr/>
          <p:nvPr/>
        </p:nvSpPr>
        <p:spPr>
          <a:xfrm>
            <a:off x="2188951" y="468237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79" name="Freeform 1979"/>
          <p:cNvSpPr/>
          <p:nvPr/>
        </p:nvSpPr>
        <p:spPr>
          <a:xfrm>
            <a:off x="2285923" y="4659282"/>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80" name="Freeform 1980"/>
          <p:cNvSpPr/>
          <p:nvPr/>
        </p:nvSpPr>
        <p:spPr>
          <a:xfrm>
            <a:off x="2419498" y="470843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81" name="Freeform 1981"/>
          <p:cNvSpPr/>
          <p:nvPr/>
        </p:nvSpPr>
        <p:spPr>
          <a:xfrm>
            <a:off x="2607282" y="4708431"/>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2" name="Freeform 1982"/>
          <p:cNvSpPr/>
          <p:nvPr/>
        </p:nvSpPr>
        <p:spPr>
          <a:xfrm>
            <a:off x="2716187" y="470843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3" name="Freeform 1983"/>
          <p:cNvSpPr/>
          <p:nvPr/>
        </p:nvSpPr>
        <p:spPr>
          <a:xfrm>
            <a:off x="2852009" y="470865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4" name="Freeform 1984"/>
          <p:cNvSpPr/>
          <p:nvPr/>
        </p:nvSpPr>
        <p:spPr>
          <a:xfrm>
            <a:off x="2980572" y="4708431"/>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5" name="Freeform 1985"/>
          <p:cNvSpPr/>
          <p:nvPr/>
        </p:nvSpPr>
        <p:spPr>
          <a:xfrm>
            <a:off x="3079413" y="468237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6" name="Freeform 1986"/>
          <p:cNvSpPr/>
          <p:nvPr/>
        </p:nvSpPr>
        <p:spPr>
          <a:xfrm>
            <a:off x="3174452" y="4659282"/>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7" name="Freeform 1987"/>
          <p:cNvSpPr/>
          <p:nvPr/>
        </p:nvSpPr>
        <p:spPr>
          <a:xfrm>
            <a:off x="3230790" y="4665247"/>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8" name="Freeform 1988"/>
          <p:cNvSpPr/>
          <p:nvPr/>
        </p:nvSpPr>
        <p:spPr>
          <a:xfrm>
            <a:off x="3289341" y="4708431"/>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89" name="Freeform 1989"/>
          <p:cNvSpPr/>
          <p:nvPr/>
        </p:nvSpPr>
        <p:spPr>
          <a:xfrm>
            <a:off x="3422025" y="470843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990" name="Freeform 1990"/>
          <p:cNvSpPr/>
          <p:nvPr/>
        </p:nvSpPr>
        <p:spPr>
          <a:xfrm>
            <a:off x="3539634" y="4667511"/>
            <a:ext cx="89071" cy="168706"/>
          </a:xfrm>
          <a:custGeom>
            <a:avLst/>
            <a:gdLst/>
            <a:ahLst/>
            <a:cxnLst/>
            <a:rect l="0" t="0" r="0" b="0"/>
            <a:pathLst>
              <a:path w="4948436" h="9372600">
                <a:moveTo>
                  <a:pt x="1624608" y="6692900"/>
                </a:moveTo>
                <a:lnTo>
                  <a:pt x="1624608" y="6358335"/>
                </a:lnTo>
                <a:cubicBezTo>
                  <a:pt x="1624608" y="5874941"/>
                  <a:pt x="1699022" y="5477339"/>
                  <a:pt x="1847850" y="5165527"/>
                </a:cubicBezTo>
                <a:cubicBezTo>
                  <a:pt x="1996678" y="4853583"/>
                  <a:pt x="2273697" y="4524111"/>
                  <a:pt x="2678906" y="4177110"/>
                </a:cubicBezTo>
                <a:cubicBezTo>
                  <a:pt x="3241146" y="3702050"/>
                  <a:pt x="3595621" y="3344731"/>
                  <a:pt x="3742333" y="3105150"/>
                </a:cubicBezTo>
                <a:cubicBezTo>
                  <a:pt x="3889176" y="2865570"/>
                  <a:pt x="3962598" y="2576380"/>
                  <a:pt x="3962598" y="2237582"/>
                </a:cubicBezTo>
                <a:cubicBezTo>
                  <a:pt x="3962598" y="1816233"/>
                  <a:pt x="3827198" y="1490927"/>
                  <a:pt x="3556397" y="1261666"/>
                </a:cubicBezTo>
                <a:cubicBezTo>
                  <a:pt x="3285596" y="1032405"/>
                  <a:pt x="2895931" y="917774"/>
                  <a:pt x="2387401" y="917774"/>
                </a:cubicBezTo>
                <a:cubicBezTo>
                  <a:pt x="2060906" y="917774"/>
                  <a:pt x="1742612" y="956006"/>
                  <a:pt x="1432520" y="1032471"/>
                </a:cubicBezTo>
                <a:cubicBezTo>
                  <a:pt x="1122428" y="1108935"/>
                  <a:pt x="766895" y="1248503"/>
                  <a:pt x="365919" y="1451174"/>
                </a:cubicBezTo>
                <a:lnTo>
                  <a:pt x="0" y="613966"/>
                </a:lnTo>
                <a:cubicBezTo>
                  <a:pt x="781314" y="204655"/>
                  <a:pt x="1597819" y="0"/>
                  <a:pt x="2449512" y="0"/>
                </a:cubicBezTo>
                <a:cubicBezTo>
                  <a:pt x="3239029" y="0"/>
                  <a:pt x="3852862" y="194205"/>
                  <a:pt x="4291012" y="582613"/>
                </a:cubicBezTo>
                <a:cubicBezTo>
                  <a:pt x="4729294" y="970889"/>
                  <a:pt x="4948436" y="1518246"/>
                  <a:pt x="4948436" y="2224683"/>
                </a:cubicBezTo>
                <a:cubicBezTo>
                  <a:pt x="4948436" y="2526308"/>
                  <a:pt x="4908087" y="2791818"/>
                  <a:pt x="4827389" y="3021211"/>
                </a:cubicBezTo>
                <a:cubicBezTo>
                  <a:pt x="4746823" y="3250473"/>
                  <a:pt x="4627959" y="3467365"/>
                  <a:pt x="4470797" y="3671888"/>
                </a:cubicBezTo>
                <a:cubicBezTo>
                  <a:pt x="4313766" y="3876279"/>
                  <a:pt x="3974835" y="4205751"/>
                  <a:pt x="3454003" y="4660305"/>
                </a:cubicBezTo>
                <a:cubicBezTo>
                  <a:pt x="3036490" y="5015508"/>
                  <a:pt x="2760530" y="5310915"/>
                  <a:pt x="2626122" y="5546527"/>
                </a:cubicBezTo>
                <a:cubicBezTo>
                  <a:pt x="2491846" y="5782006"/>
                  <a:pt x="2424708" y="6095934"/>
                  <a:pt x="2424708" y="6488311"/>
                </a:cubicBezTo>
                <a:lnTo>
                  <a:pt x="2424708" y="6692900"/>
                </a:lnTo>
                <a:close/>
                <a:moveTo>
                  <a:pt x="2334419" y="9194800"/>
                </a:moveTo>
                <a:moveTo>
                  <a:pt x="1320800" y="8535393"/>
                </a:moveTo>
                <a:cubicBezTo>
                  <a:pt x="1320800" y="7973153"/>
                  <a:pt x="1568847" y="7692033"/>
                  <a:pt x="2064940" y="7692033"/>
                </a:cubicBezTo>
                <a:cubicBezTo>
                  <a:pt x="2304653" y="7692033"/>
                  <a:pt x="2489597" y="7764397"/>
                  <a:pt x="2619772" y="7909124"/>
                </a:cubicBezTo>
                <a:cubicBezTo>
                  <a:pt x="2750079" y="8053851"/>
                  <a:pt x="2815233" y="8262607"/>
                  <a:pt x="2815233" y="8535393"/>
                </a:cubicBezTo>
                <a:cubicBezTo>
                  <a:pt x="2815233" y="8799976"/>
                  <a:pt x="2749087" y="9005690"/>
                  <a:pt x="2616795" y="9152533"/>
                </a:cubicBezTo>
                <a:cubicBezTo>
                  <a:pt x="2484503" y="9299244"/>
                  <a:pt x="2300552" y="9372600"/>
                  <a:pt x="2064940" y="9372600"/>
                </a:cubicBezTo>
                <a:cubicBezTo>
                  <a:pt x="1849966" y="9372600"/>
                  <a:pt x="1672166" y="9307512"/>
                  <a:pt x="1531540" y="9177338"/>
                </a:cubicBezTo>
                <a:cubicBezTo>
                  <a:pt x="1391047" y="9047031"/>
                  <a:pt x="1320800" y="8833049"/>
                  <a:pt x="1320800" y="8535393"/>
                </a:cubicBezTo>
                <a:close/>
                <a:moveTo>
                  <a:pt x="491926" y="9194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1" name="Freeform 1991"/>
          <p:cNvSpPr/>
          <p:nvPr/>
        </p:nvSpPr>
        <p:spPr>
          <a:xfrm>
            <a:off x="3704114" y="4669797"/>
            <a:ext cx="18977" cy="163220"/>
          </a:xfrm>
          <a:custGeom>
            <a:avLst/>
            <a:gdLst/>
            <a:ahLst/>
            <a:cxnLst/>
            <a:rect l="0" t="0" r="0" b="0"/>
            <a:pathLst>
              <a:path w="1054299" h="9067800">
                <a:moveTo>
                  <a:pt x="0" y="9067800"/>
                </a:moveTo>
                <a:lnTo>
                  <a:pt x="0" y="0"/>
                </a:lnTo>
                <a:lnTo>
                  <a:pt x="1054299" y="0"/>
                </a:lnTo>
                <a:lnTo>
                  <a:pt x="1054299" y="9067800"/>
                </a:lnTo>
                <a:close/>
                <a:moveTo>
                  <a:pt x="-1246385"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2" name="Freeform 1992"/>
          <p:cNvSpPr/>
          <p:nvPr/>
        </p:nvSpPr>
        <p:spPr>
          <a:xfrm>
            <a:off x="3747826" y="4658139"/>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3" name="Freeform 1993"/>
          <p:cNvSpPr/>
          <p:nvPr/>
        </p:nvSpPr>
        <p:spPr>
          <a:xfrm>
            <a:off x="855184" y="5013230"/>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4" name="Freeform 1994"/>
          <p:cNvSpPr/>
          <p:nvPr/>
        </p:nvSpPr>
        <p:spPr>
          <a:xfrm>
            <a:off x="988851" y="5013230"/>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5" name="Freeform 1995"/>
          <p:cNvSpPr/>
          <p:nvPr/>
        </p:nvSpPr>
        <p:spPr>
          <a:xfrm>
            <a:off x="1117709" y="498717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6" name="Freeform 1996"/>
          <p:cNvSpPr/>
          <p:nvPr/>
        </p:nvSpPr>
        <p:spPr>
          <a:xfrm>
            <a:off x="1202137" y="5111300"/>
            <a:ext cx="33707" cy="56007"/>
          </a:xfrm>
          <a:custGeom>
            <a:avLst/>
            <a:gdLst/>
            <a:ahLst/>
            <a:cxnLst/>
            <a:rect l="0" t="0" r="0" b="0"/>
            <a:pathLst>
              <a:path w="1872655" h="3111500">
                <a:moveTo>
                  <a:pt x="1779786" y="0"/>
                </a:moveTo>
                <a:lnTo>
                  <a:pt x="1872655" y="142479"/>
                </a:lnTo>
                <a:cubicBezTo>
                  <a:pt x="1765234" y="555758"/>
                  <a:pt x="1610254" y="1036109"/>
                  <a:pt x="1407716" y="1583531"/>
                </a:cubicBezTo>
                <a:cubicBezTo>
                  <a:pt x="1205177" y="2131086"/>
                  <a:pt x="994304" y="2640409"/>
                  <a:pt x="775097" y="3111500"/>
                </a:cubicBezTo>
                <a:lnTo>
                  <a:pt x="0" y="3111500"/>
                </a:lnTo>
                <a:cubicBezTo>
                  <a:pt x="111654" y="2681816"/>
                  <a:pt x="234619" y="2150864"/>
                  <a:pt x="368895" y="1518642"/>
                </a:cubicBezTo>
                <a:cubicBezTo>
                  <a:pt x="503304" y="886421"/>
                  <a:pt x="597363" y="380207"/>
                  <a:pt x="651073" y="0"/>
                </a:cubicBezTo>
                <a:close/>
                <a:moveTo>
                  <a:pt x="1082477" y="1473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7" name="Freeform 1997"/>
          <p:cNvSpPr/>
          <p:nvPr/>
        </p:nvSpPr>
        <p:spPr>
          <a:xfrm>
            <a:off x="1330489" y="5013230"/>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8" name="Freeform 1998"/>
          <p:cNvSpPr/>
          <p:nvPr/>
        </p:nvSpPr>
        <p:spPr>
          <a:xfrm>
            <a:off x="1464156" y="5013230"/>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1999" name="Freeform 1999"/>
          <p:cNvSpPr/>
          <p:nvPr/>
        </p:nvSpPr>
        <p:spPr>
          <a:xfrm>
            <a:off x="1651672" y="5015516"/>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0" name="Freeform 2000"/>
          <p:cNvSpPr/>
          <p:nvPr/>
        </p:nvSpPr>
        <p:spPr>
          <a:xfrm>
            <a:off x="1837563" y="501345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1" name="Freeform 2001"/>
          <p:cNvSpPr/>
          <p:nvPr/>
        </p:nvSpPr>
        <p:spPr>
          <a:xfrm>
            <a:off x="1973998" y="4964081"/>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2" name="Freeform 2002"/>
          <p:cNvSpPr/>
          <p:nvPr/>
        </p:nvSpPr>
        <p:spPr>
          <a:xfrm>
            <a:off x="2031971" y="501323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3" name="Freeform 2003"/>
          <p:cNvSpPr/>
          <p:nvPr/>
        </p:nvSpPr>
        <p:spPr>
          <a:xfrm>
            <a:off x="2124106" y="5015516"/>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4" name="Freeform 2004"/>
          <p:cNvSpPr/>
          <p:nvPr/>
        </p:nvSpPr>
        <p:spPr>
          <a:xfrm>
            <a:off x="2258109" y="5013230"/>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5" name="Freeform 2005"/>
          <p:cNvSpPr/>
          <p:nvPr/>
        </p:nvSpPr>
        <p:spPr>
          <a:xfrm>
            <a:off x="2372444" y="4974597"/>
            <a:ext cx="26899" cy="166420"/>
          </a:xfrm>
          <a:custGeom>
            <a:avLst/>
            <a:gdLst/>
            <a:ahLst/>
            <a:cxnLst/>
            <a:rect l="0" t="0" r="0" b="0"/>
            <a:pathLst>
              <a:path w="1494432" h="9245600">
                <a:moveTo>
                  <a:pt x="1078904" y="6565900"/>
                </a:moveTo>
                <a:lnTo>
                  <a:pt x="428029" y="6565900"/>
                </a:lnTo>
                <a:lnTo>
                  <a:pt x="111720" y="0"/>
                </a:lnTo>
                <a:lnTo>
                  <a:pt x="1395214" y="0"/>
                </a:lnTo>
                <a:close/>
                <a:moveTo>
                  <a:pt x="1559322" y="9067800"/>
                </a:moveTo>
                <a:moveTo>
                  <a:pt x="0" y="8408393"/>
                </a:moveTo>
                <a:cubicBezTo>
                  <a:pt x="0" y="7846153"/>
                  <a:pt x="248047" y="7565033"/>
                  <a:pt x="744140" y="7565033"/>
                </a:cubicBezTo>
                <a:cubicBezTo>
                  <a:pt x="983853" y="7565033"/>
                  <a:pt x="1168797" y="7637397"/>
                  <a:pt x="1298972" y="7782124"/>
                </a:cubicBezTo>
                <a:cubicBezTo>
                  <a:pt x="1429279" y="7926851"/>
                  <a:pt x="1494432" y="8135607"/>
                  <a:pt x="1494432" y="8408393"/>
                </a:cubicBezTo>
                <a:cubicBezTo>
                  <a:pt x="1494432" y="8672976"/>
                  <a:pt x="1428287" y="8878690"/>
                  <a:pt x="1295995" y="9025533"/>
                </a:cubicBezTo>
                <a:cubicBezTo>
                  <a:pt x="1163703" y="9172244"/>
                  <a:pt x="979752" y="9245600"/>
                  <a:pt x="744140" y="9245600"/>
                </a:cubicBezTo>
                <a:cubicBezTo>
                  <a:pt x="529166" y="9245600"/>
                  <a:pt x="351366" y="9180512"/>
                  <a:pt x="210740" y="9050338"/>
                </a:cubicBezTo>
                <a:cubicBezTo>
                  <a:pt x="70247" y="8920031"/>
                  <a:pt x="0" y="8706049"/>
                  <a:pt x="0" y="8408393"/>
                </a:cubicBezTo>
                <a:close/>
                <a:moveTo>
                  <a:pt x="-283171"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2006" name="Rectangle 2006"/>
          <p:cNvSpPr/>
          <p:nvPr/>
        </p:nvSpPr>
        <p:spPr>
          <a:xfrm>
            <a:off x="647078" y="418617"/>
            <a:ext cx="2029487" cy="822959"/>
          </a:xfrm>
          <a:prstGeom prst="rect">
            <a:avLst/>
          </a:prstGeom>
        </p:spPr>
        <p:txBody>
          <a:bodyPr wrap="none" lIns="0" tIns="0" rIns="0" bIns="0">
            <a:spAutoFit/>
          </a:bodyPr>
          <a:lstStyle/>
          <a:p>
            <a:pPr marL="0">
              <a:tabLst>
                <a:tab pos="1751053" algn="l"/>
              </a:tabLst>
            </a:pPr>
            <a:r>
              <a:rPr lang="en-US" sz="5400" b="0" i="0" spc="0" baseline="0">
                <a:latin typeface="WWF"/>
              </a:rPr>
              <a:t>BECOME	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 name="Picture 2007"/>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08" name="Picture 2008"/>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0" y="762"/>
            <a:ext cx="9144000" cy="5715000"/>
          </a:xfrm>
          <a:prstGeom prst="rect">
            <a:avLst/>
          </a:prstGeom>
          <a:noFill/>
        </p:spPr>
      </p:pic>
      <p:sp>
        <p:nvSpPr>
          <p:cNvPr id="2009" name="Freeform 2009"/>
          <p:cNvSpPr/>
          <p:nvPr/>
        </p:nvSpPr>
        <p:spPr>
          <a:xfrm>
            <a:off x="258084" y="4864299"/>
            <a:ext cx="4178617" cy="586659"/>
          </a:xfrm>
          <a:custGeom>
            <a:avLst/>
            <a:gdLst/>
            <a:ahLst/>
            <a:cxnLst/>
            <a:rect l="0" t="0" r="0" b="0"/>
            <a:pathLst>
              <a:path w="4178617" h="586659">
                <a:moveTo>
                  <a:pt x="0" y="586659"/>
                </a:moveTo>
                <a:lnTo>
                  <a:pt x="4178617" y="586659"/>
                </a:lnTo>
                <a:lnTo>
                  <a:pt x="4178617" y="0"/>
                </a:lnTo>
                <a:lnTo>
                  <a:pt x="0" y="0"/>
                </a:lnTo>
                <a:lnTo>
                  <a:pt x="0" y="586659"/>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10" name="Rectangle 2010"/>
          <p:cNvSpPr/>
          <p:nvPr/>
        </p:nvSpPr>
        <p:spPr>
          <a:xfrm>
            <a:off x="345337" y="4838971"/>
            <a:ext cx="4011227" cy="664614"/>
          </a:xfrm>
          <a:prstGeom prst="rect">
            <a:avLst/>
          </a:prstGeom>
        </p:spPr>
        <p:txBody>
          <a:bodyPr wrap="none" lIns="0" tIns="0" rIns="0" bIns="0">
            <a:spAutoFit/>
          </a:bodyPr>
          <a:lstStyle/>
          <a:p>
            <a:pPr marL="0">
              <a:tabLst>
                <a:tab pos="1431580" algn="l"/>
                <a:tab pos="1946047" algn="l"/>
                <a:tab pos="2473364" algn="l"/>
              </a:tabLst>
            </a:pPr>
            <a:r>
              <a:rPr lang="en-US" sz="4360" b="0" i="0" spc="-184" baseline="0">
                <a:latin typeface="WWF"/>
              </a:rPr>
              <a:t>W</a:t>
            </a:r>
            <a:r>
              <a:rPr lang="en-US" sz="4360" b="0" i="0" spc="0" baseline="0">
                <a:latin typeface="WWF"/>
              </a:rPr>
              <a:t>ALRUS	OR	NO	</a:t>
            </a:r>
            <a:r>
              <a:rPr lang="en-US" sz="4360" b="0" i="0" spc="-184" baseline="0">
                <a:latin typeface="WWF"/>
              </a:rPr>
              <a:t>W</a:t>
            </a:r>
            <a:r>
              <a:rPr lang="en-US" sz="4360" b="0" i="0" spc="0" baseline="0">
                <a:latin typeface="WWF"/>
              </a:rPr>
              <a:t>ALRUS?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1" name="Picture 2011"/>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12" name="Picture 2012"/>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0" y="761"/>
            <a:ext cx="9144000" cy="5725500"/>
          </a:xfrm>
          <a:prstGeom prst="rect">
            <a:avLst/>
          </a:prstGeom>
          <a:noFill/>
        </p:spPr>
      </p:pic>
      <p:sp>
        <p:nvSpPr>
          <p:cNvPr id="2013" name="Freeform 2013"/>
          <p:cNvSpPr/>
          <p:nvPr/>
        </p:nvSpPr>
        <p:spPr>
          <a:xfrm>
            <a:off x="3158489" y="3331463"/>
            <a:ext cx="1280161" cy="1280160"/>
          </a:xfrm>
          <a:custGeom>
            <a:avLst/>
            <a:gdLst/>
            <a:ahLst/>
            <a:cxnLst/>
            <a:rect l="0" t="0" r="0" b="0"/>
            <a:pathLst>
              <a:path w="1280161" h="1280160">
                <a:moveTo>
                  <a:pt x="0" y="640081"/>
                </a:moveTo>
                <a:cubicBezTo>
                  <a:pt x="0" y="993356"/>
                  <a:pt x="286804" y="1280160"/>
                  <a:pt x="640081" y="1280160"/>
                </a:cubicBezTo>
                <a:cubicBezTo>
                  <a:pt x="993356" y="1280160"/>
                  <a:pt x="1280161" y="993356"/>
                  <a:pt x="1280161" y="640081"/>
                </a:cubicBezTo>
                <a:cubicBezTo>
                  <a:pt x="1280161" y="286805"/>
                  <a:pt x="993356" y="0"/>
                  <a:pt x="640081" y="0"/>
                </a:cubicBezTo>
                <a:cubicBezTo>
                  <a:pt x="286804" y="0"/>
                  <a:pt x="0" y="286805"/>
                  <a:pt x="0" y="640081"/>
                </a:cubicBezTo>
                <a:close/>
                <a:moveTo>
                  <a:pt x="-1413510" y="2385060"/>
                </a:moveTo>
              </a:path>
            </a:pathLst>
          </a:custGeom>
          <a:noFill/>
          <a:ln w="19050"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2014" name="Picture 2014"/>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5795264" y="2129332"/>
            <a:ext cx="3074923" cy="3068820"/>
          </a:xfrm>
          <a:prstGeom prst="rect">
            <a:avLst/>
          </a:prstGeom>
          <a:noFill/>
        </p:spPr>
      </p:pic>
      <p:sp>
        <p:nvSpPr>
          <p:cNvPr id="2015" name="Freeform 2015"/>
          <p:cNvSpPr/>
          <p:nvPr/>
        </p:nvSpPr>
        <p:spPr>
          <a:xfrm>
            <a:off x="5798439" y="2132507"/>
            <a:ext cx="3068701" cy="3062683"/>
          </a:xfrm>
          <a:custGeom>
            <a:avLst/>
            <a:gdLst/>
            <a:ahLst/>
            <a:cxnLst/>
            <a:rect l="0" t="0" r="0" b="0"/>
            <a:pathLst>
              <a:path w="3068701" h="3062683">
                <a:moveTo>
                  <a:pt x="0" y="1531341"/>
                </a:moveTo>
                <a:cubicBezTo>
                  <a:pt x="0" y="2376511"/>
                  <a:pt x="687514" y="3062683"/>
                  <a:pt x="1534350" y="3062683"/>
                </a:cubicBezTo>
                <a:cubicBezTo>
                  <a:pt x="2381186" y="3062683"/>
                  <a:pt x="3068701" y="2376511"/>
                  <a:pt x="3068701" y="1531341"/>
                </a:cubicBezTo>
                <a:cubicBezTo>
                  <a:pt x="3068701" y="686169"/>
                  <a:pt x="2381186" y="0"/>
                  <a:pt x="1534350" y="0"/>
                </a:cubicBezTo>
                <a:cubicBezTo>
                  <a:pt x="687514" y="0"/>
                  <a:pt x="0" y="686169"/>
                  <a:pt x="0" y="1531341"/>
                </a:cubicBezTo>
                <a:close/>
                <a:moveTo>
                  <a:pt x="-3745764" y="3584016"/>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016" name="Freeform 2016"/>
          <p:cNvSpPr/>
          <p:nvPr/>
        </p:nvSpPr>
        <p:spPr>
          <a:xfrm>
            <a:off x="3798570" y="4611623"/>
            <a:ext cx="3258083" cy="573830"/>
          </a:xfrm>
          <a:custGeom>
            <a:avLst/>
            <a:gdLst/>
            <a:ahLst/>
            <a:cxnLst/>
            <a:rect l="0" t="0" r="0" b="0"/>
            <a:pathLst>
              <a:path w="3258083" h="573830">
                <a:moveTo>
                  <a:pt x="0" y="0"/>
                </a:moveTo>
                <a:lnTo>
                  <a:pt x="3258083" y="573830"/>
                </a:lnTo>
              </a:path>
            </a:pathLst>
          </a:custGeom>
          <a:noFill/>
          <a:ln w="19050"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2017" name="Freeform 2017"/>
          <p:cNvSpPr/>
          <p:nvPr/>
        </p:nvSpPr>
        <p:spPr>
          <a:xfrm>
            <a:off x="3798570" y="2230805"/>
            <a:ext cx="3006915" cy="1101039"/>
          </a:xfrm>
          <a:custGeom>
            <a:avLst/>
            <a:gdLst/>
            <a:ahLst/>
            <a:cxnLst/>
            <a:rect l="0" t="0" r="0" b="0"/>
            <a:pathLst>
              <a:path w="3006915" h="1101039">
                <a:moveTo>
                  <a:pt x="0" y="1101039"/>
                </a:moveTo>
                <a:lnTo>
                  <a:pt x="3006915" y="0"/>
                </a:lnTo>
              </a:path>
            </a:pathLst>
          </a:custGeom>
          <a:noFill/>
          <a:ln w="19050"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2018" name="Freeform 2018"/>
          <p:cNvSpPr/>
          <p:nvPr/>
        </p:nvSpPr>
        <p:spPr>
          <a:xfrm>
            <a:off x="3335058" y="1472214"/>
            <a:ext cx="2473883" cy="872917"/>
          </a:xfrm>
          <a:custGeom>
            <a:avLst/>
            <a:gdLst/>
            <a:ahLst/>
            <a:cxnLst/>
            <a:rect l="0" t="0" r="0" b="0"/>
            <a:pathLst>
              <a:path w="2473883" h="872917">
                <a:moveTo>
                  <a:pt x="0" y="872917"/>
                </a:moveTo>
                <a:lnTo>
                  <a:pt x="2473883" y="872917"/>
                </a:lnTo>
                <a:lnTo>
                  <a:pt x="2473883" y="0"/>
                </a:lnTo>
                <a:lnTo>
                  <a:pt x="0" y="0"/>
                </a:lnTo>
                <a:lnTo>
                  <a:pt x="0" y="872917"/>
                </a:lnTo>
                <a:close/>
              </a:path>
            </a:pathLst>
          </a:custGeom>
          <a:solidFill>
            <a:srgbClr val="FFFFFF">
              <a:alpha val="100000"/>
            </a:srgbClr>
          </a:solidFill>
          <a:ln w="19050">
            <a:noFill/>
          </a:ln>
        </p:spPr>
        <p:style>
          <a:lnRef idx="2">
            <a:schemeClr val="accent1">
              <a:shade val="50000"/>
            </a:schemeClr>
          </a:lnRef>
          <a:fillRef idx="1">
            <a:schemeClr val="accent1"/>
          </a:fillRef>
          <a:effectRef idx="0">
            <a:schemeClr val="accent1"/>
          </a:effectRef>
          <a:fontRef idx="minor">
            <a:schemeClr val="lt1"/>
          </a:fontRef>
        </p:style>
      </p:sp>
      <p:sp>
        <p:nvSpPr>
          <p:cNvPr id="2019" name="Rectangle 2019"/>
          <p:cNvSpPr/>
          <p:nvPr/>
        </p:nvSpPr>
        <p:spPr>
          <a:xfrm rot="10488">
            <a:off x="7196134" y="1787383"/>
            <a:ext cx="140588" cy="229741"/>
          </a:xfrm>
          <a:prstGeom prst="rect">
            <a:avLst/>
          </a:prstGeom>
        </p:spPr>
      </p:sp>
      <p:sp>
        <p:nvSpPr>
          <p:cNvPr id="2020" name="Freeform 2020"/>
          <p:cNvSpPr/>
          <p:nvPr/>
        </p:nvSpPr>
        <p:spPr>
          <a:xfrm rot="10488">
            <a:off x="7214826" y="1835390"/>
            <a:ext cx="103250" cy="136016"/>
          </a:xfrm>
          <a:custGeom>
            <a:avLst/>
            <a:gdLst/>
            <a:ahLst/>
            <a:cxnLst/>
            <a:rect l="0" t="0" r="0" b="0"/>
            <a:pathLst>
              <a:path w="6883400" h="9067800">
                <a:moveTo>
                  <a:pt x="6883400" y="9067800"/>
                </a:moveTo>
                <a:lnTo>
                  <a:pt x="5829102" y="9067800"/>
                </a:lnTo>
                <a:lnTo>
                  <a:pt x="5829102" y="4803379"/>
                </a:lnTo>
                <a:lnTo>
                  <a:pt x="1054299" y="4803379"/>
                </a:lnTo>
                <a:lnTo>
                  <a:pt x="1054299" y="9067800"/>
                </a:lnTo>
                <a:lnTo>
                  <a:pt x="0" y="9067800"/>
                </a:lnTo>
                <a:lnTo>
                  <a:pt x="0" y="0"/>
                </a:lnTo>
                <a:lnTo>
                  <a:pt x="1054299" y="0"/>
                </a:lnTo>
                <a:lnTo>
                  <a:pt x="1054299" y="3860800"/>
                </a:lnTo>
                <a:lnTo>
                  <a:pt x="5829102" y="3860800"/>
                </a:lnTo>
                <a:lnTo>
                  <a:pt x="5829102" y="0"/>
                </a:lnTo>
                <a:lnTo>
                  <a:pt x="6883400" y="0"/>
                </a:lnTo>
                <a:close/>
                <a:moveTo>
                  <a:pt x="-124638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21" name="Rectangle 2021"/>
          <p:cNvSpPr/>
          <p:nvPr/>
        </p:nvSpPr>
        <p:spPr>
          <a:xfrm rot="160112">
            <a:off x="7339430" y="1790689"/>
            <a:ext cx="120585" cy="229743"/>
          </a:xfrm>
          <a:prstGeom prst="rect">
            <a:avLst/>
          </a:prstGeom>
        </p:spPr>
      </p:sp>
      <p:sp>
        <p:nvSpPr>
          <p:cNvPr id="2022" name="Freeform 2022"/>
          <p:cNvSpPr/>
          <p:nvPr/>
        </p:nvSpPr>
        <p:spPr>
          <a:xfrm rot="160112">
            <a:off x="7339390" y="1838122"/>
            <a:ext cx="120550" cy="136588"/>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23" name="Rectangle 2023"/>
          <p:cNvSpPr/>
          <p:nvPr/>
        </p:nvSpPr>
        <p:spPr>
          <a:xfrm rot="326278">
            <a:off x="7463087" y="1799956"/>
            <a:ext cx="138683" cy="229741"/>
          </a:xfrm>
          <a:prstGeom prst="rect">
            <a:avLst/>
          </a:prstGeom>
        </p:spPr>
      </p:sp>
      <p:sp>
        <p:nvSpPr>
          <p:cNvPr id="2024" name="Freeform 2024"/>
          <p:cNvSpPr/>
          <p:nvPr/>
        </p:nvSpPr>
        <p:spPr>
          <a:xfrm rot="326278">
            <a:off x="7480191" y="1847953"/>
            <a:ext cx="104084" cy="137921"/>
          </a:xfrm>
          <a:custGeom>
            <a:avLst/>
            <a:gdLst/>
            <a:ahLst/>
            <a:cxnLst/>
            <a:rect l="0" t="0" r="0" b="0"/>
            <a:pathLst>
              <a:path w="6938962" h="9194800">
                <a:moveTo>
                  <a:pt x="6938962" y="0"/>
                </a:moveTo>
                <a:lnTo>
                  <a:pt x="6938962" y="5869385"/>
                </a:lnTo>
                <a:cubicBezTo>
                  <a:pt x="6938962" y="6903376"/>
                  <a:pt x="6626820" y="7716110"/>
                  <a:pt x="6002536" y="8307586"/>
                </a:cubicBezTo>
                <a:cubicBezTo>
                  <a:pt x="5378384" y="8899062"/>
                  <a:pt x="4520604" y="9194800"/>
                  <a:pt x="3429198" y="9194800"/>
                </a:cubicBezTo>
                <a:cubicBezTo>
                  <a:pt x="2337792" y="9194800"/>
                  <a:pt x="1493374" y="8897012"/>
                  <a:pt x="895945" y="8301435"/>
                </a:cubicBezTo>
                <a:cubicBezTo>
                  <a:pt x="298648" y="7705725"/>
                  <a:pt x="0" y="6886708"/>
                  <a:pt x="0" y="5844382"/>
                </a:cubicBezTo>
                <a:lnTo>
                  <a:pt x="0" y="0"/>
                </a:lnTo>
                <a:lnTo>
                  <a:pt x="1054100" y="0"/>
                </a:lnTo>
                <a:lnTo>
                  <a:pt x="1054100" y="5919193"/>
                </a:lnTo>
                <a:cubicBezTo>
                  <a:pt x="1054100" y="6676298"/>
                  <a:pt x="1260805" y="7257521"/>
                  <a:pt x="1674217" y="7662863"/>
                </a:cubicBezTo>
                <a:cubicBezTo>
                  <a:pt x="2087628" y="8068205"/>
                  <a:pt x="2695376" y="8270875"/>
                  <a:pt x="3497461" y="8270875"/>
                </a:cubicBezTo>
                <a:cubicBezTo>
                  <a:pt x="4262239" y="8270875"/>
                  <a:pt x="4851333" y="8067146"/>
                  <a:pt x="5264745" y="7659688"/>
                </a:cubicBezTo>
                <a:cubicBezTo>
                  <a:pt x="5678156" y="7252230"/>
                  <a:pt x="5884862" y="6667963"/>
                  <a:pt x="5884862" y="5906890"/>
                </a:cubicBezTo>
                <a:lnTo>
                  <a:pt x="5884862" y="0"/>
                </a:lnTo>
                <a:close/>
                <a:moveTo>
                  <a:pt x="7914283"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25" name="Rectangle 2025"/>
          <p:cNvSpPr/>
          <p:nvPr/>
        </p:nvSpPr>
        <p:spPr>
          <a:xfrm rot="506178">
            <a:off x="7604514" y="1814603"/>
            <a:ext cx="98869" cy="229743"/>
          </a:xfrm>
          <a:prstGeom prst="rect">
            <a:avLst/>
          </a:prstGeom>
        </p:spPr>
      </p:sp>
      <p:sp>
        <p:nvSpPr>
          <p:cNvPr id="2026" name="Freeform 2026"/>
          <p:cNvSpPr/>
          <p:nvPr/>
        </p:nvSpPr>
        <p:spPr>
          <a:xfrm rot="506178">
            <a:off x="7622965" y="1863649"/>
            <a:ext cx="75810" cy="136017"/>
          </a:xfrm>
          <a:custGeom>
            <a:avLst/>
            <a:gdLst/>
            <a:ahLst/>
            <a:cxnLst/>
            <a:rect l="0" t="0" r="0" b="0"/>
            <a:pathLst>
              <a:path w="5054005" h="9067800">
                <a:moveTo>
                  <a:pt x="0" y="9067800"/>
                </a:moveTo>
                <a:lnTo>
                  <a:pt x="0" y="0"/>
                </a:lnTo>
                <a:lnTo>
                  <a:pt x="1054299" y="0"/>
                </a:lnTo>
                <a:lnTo>
                  <a:pt x="1054299" y="8112721"/>
                </a:lnTo>
                <a:lnTo>
                  <a:pt x="5054005" y="8112721"/>
                </a:lnTo>
                <a:lnTo>
                  <a:pt x="5054005" y="9067800"/>
                </a:lnTo>
                <a:close/>
                <a:moveTo>
                  <a:pt x="-124638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27" name="Rectangle 2027"/>
          <p:cNvSpPr/>
          <p:nvPr/>
        </p:nvSpPr>
        <p:spPr>
          <a:xfrm rot="774426">
            <a:off x="7755291" y="1847233"/>
            <a:ext cx="148399" cy="229741"/>
          </a:xfrm>
          <a:prstGeom prst="rect">
            <a:avLst/>
          </a:prstGeom>
        </p:spPr>
      </p:sp>
      <p:sp>
        <p:nvSpPr>
          <p:cNvPr id="2028" name="Freeform 2028"/>
          <p:cNvSpPr/>
          <p:nvPr/>
        </p:nvSpPr>
        <p:spPr>
          <a:xfrm rot="774426">
            <a:off x="7766683" y="1893113"/>
            <a:ext cx="125110" cy="140017"/>
          </a:xfrm>
          <a:custGeom>
            <a:avLst/>
            <a:gdLst/>
            <a:ahLst/>
            <a:cxnLst/>
            <a:rect l="0" t="0" r="0" b="0"/>
            <a:pathLst>
              <a:path w="8340725" h="9334500">
                <a:moveTo>
                  <a:pt x="8340725" y="4664075"/>
                </a:moveTo>
                <a:cubicBezTo>
                  <a:pt x="8340725" y="6115447"/>
                  <a:pt x="7973814" y="7256728"/>
                  <a:pt x="7239993" y="8087916"/>
                </a:cubicBezTo>
                <a:cubicBezTo>
                  <a:pt x="6506171" y="8918972"/>
                  <a:pt x="5486070" y="9334500"/>
                  <a:pt x="4179689" y="9334500"/>
                </a:cubicBezTo>
                <a:cubicBezTo>
                  <a:pt x="2844337" y="9334500"/>
                  <a:pt x="1813851" y="8926182"/>
                  <a:pt x="1088232" y="8109546"/>
                </a:cubicBezTo>
                <a:cubicBezTo>
                  <a:pt x="362744" y="7292909"/>
                  <a:pt x="0" y="6140318"/>
                  <a:pt x="0" y="4651772"/>
                </a:cubicBezTo>
                <a:cubicBezTo>
                  <a:pt x="0" y="3175662"/>
                  <a:pt x="363802" y="2031339"/>
                  <a:pt x="1091407" y="1218804"/>
                </a:cubicBezTo>
                <a:cubicBezTo>
                  <a:pt x="1819011" y="406268"/>
                  <a:pt x="2852539" y="0"/>
                  <a:pt x="4191993" y="0"/>
                </a:cubicBezTo>
                <a:cubicBezTo>
                  <a:pt x="5494272" y="0"/>
                  <a:pt x="6511264" y="413478"/>
                  <a:pt x="7242969" y="1240433"/>
                </a:cubicBezTo>
                <a:cubicBezTo>
                  <a:pt x="7974807" y="2067388"/>
                  <a:pt x="8340725" y="3208603"/>
                  <a:pt x="8340725" y="4664075"/>
                </a:cubicBezTo>
                <a:close/>
                <a:moveTo>
                  <a:pt x="3768329" y="9207500"/>
                </a:moveTo>
                <a:moveTo>
                  <a:pt x="1116211" y="4664075"/>
                </a:moveTo>
                <a:cubicBezTo>
                  <a:pt x="1116211" y="5892271"/>
                  <a:pt x="1377686" y="6823737"/>
                  <a:pt x="1900635" y="7458472"/>
                </a:cubicBezTo>
                <a:cubicBezTo>
                  <a:pt x="2423584" y="8093208"/>
                  <a:pt x="3183268" y="8410575"/>
                  <a:pt x="4179689" y="8410575"/>
                </a:cubicBezTo>
                <a:cubicBezTo>
                  <a:pt x="5184312" y="8410575"/>
                  <a:pt x="5942939" y="8094266"/>
                  <a:pt x="6455569" y="7461647"/>
                </a:cubicBezTo>
                <a:cubicBezTo>
                  <a:pt x="6968199" y="6828896"/>
                  <a:pt x="7224514" y="5896372"/>
                  <a:pt x="7224514" y="4664075"/>
                </a:cubicBezTo>
                <a:cubicBezTo>
                  <a:pt x="7224514" y="3444346"/>
                  <a:pt x="6969191" y="2519165"/>
                  <a:pt x="6458546" y="1888530"/>
                </a:cubicBezTo>
                <a:cubicBezTo>
                  <a:pt x="5948032" y="1257896"/>
                  <a:pt x="5192514" y="942579"/>
                  <a:pt x="4191993" y="942579"/>
                </a:cubicBezTo>
                <a:cubicBezTo>
                  <a:pt x="3187370" y="942579"/>
                  <a:pt x="2423584" y="1259946"/>
                  <a:pt x="1900635" y="1894682"/>
                </a:cubicBezTo>
                <a:cubicBezTo>
                  <a:pt x="1377686" y="2529417"/>
                  <a:pt x="1116211" y="3452548"/>
                  <a:pt x="1116211" y="4664075"/>
                </a:cubicBezTo>
                <a:close/>
                <a:moveTo>
                  <a:pt x="3768329" y="92075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29" name="Rectangle 2029"/>
          <p:cNvSpPr/>
          <p:nvPr/>
        </p:nvSpPr>
        <p:spPr>
          <a:xfrm rot="1037099">
            <a:off x="7903792" y="1885906"/>
            <a:ext cx="138684" cy="229743"/>
          </a:xfrm>
          <a:prstGeom prst="rect">
            <a:avLst/>
          </a:prstGeom>
        </p:spPr>
      </p:sp>
      <p:sp>
        <p:nvSpPr>
          <p:cNvPr id="2030" name="Freeform 2030"/>
          <p:cNvSpPr/>
          <p:nvPr/>
        </p:nvSpPr>
        <p:spPr>
          <a:xfrm rot="1037099">
            <a:off x="7920472" y="1933818"/>
            <a:ext cx="104084" cy="137922"/>
          </a:xfrm>
          <a:custGeom>
            <a:avLst/>
            <a:gdLst/>
            <a:ahLst/>
            <a:cxnLst/>
            <a:rect l="0" t="0" r="0" b="0"/>
            <a:pathLst>
              <a:path w="6938962" h="9194800">
                <a:moveTo>
                  <a:pt x="6938962" y="0"/>
                </a:moveTo>
                <a:lnTo>
                  <a:pt x="6938962" y="5869385"/>
                </a:lnTo>
                <a:cubicBezTo>
                  <a:pt x="6938962" y="6903376"/>
                  <a:pt x="6626820" y="7716110"/>
                  <a:pt x="6002536" y="8307586"/>
                </a:cubicBezTo>
                <a:cubicBezTo>
                  <a:pt x="5378384" y="8899062"/>
                  <a:pt x="4520604" y="9194800"/>
                  <a:pt x="3429198" y="9194800"/>
                </a:cubicBezTo>
                <a:cubicBezTo>
                  <a:pt x="2337792" y="9194800"/>
                  <a:pt x="1493374" y="8897012"/>
                  <a:pt x="895945" y="8301435"/>
                </a:cubicBezTo>
                <a:cubicBezTo>
                  <a:pt x="298648" y="7705725"/>
                  <a:pt x="0" y="6886708"/>
                  <a:pt x="0" y="5844382"/>
                </a:cubicBezTo>
                <a:lnTo>
                  <a:pt x="0" y="0"/>
                </a:lnTo>
                <a:lnTo>
                  <a:pt x="1054100" y="0"/>
                </a:lnTo>
                <a:lnTo>
                  <a:pt x="1054100" y="5919193"/>
                </a:lnTo>
                <a:cubicBezTo>
                  <a:pt x="1054100" y="6676298"/>
                  <a:pt x="1260805" y="7257521"/>
                  <a:pt x="1674217" y="7662863"/>
                </a:cubicBezTo>
                <a:cubicBezTo>
                  <a:pt x="2087628" y="8068205"/>
                  <a:pt x="2695376" y="8270875"/>
                  <a:pt x="3497461" y="8270875"/>
                </a:cubicBezTo>
                <a:cubicBezTo>
                  <a:pt x="4262239" y="8270875"/>
                  <a:pt x="4851333" y="8067146"/>
                  <a:pt x="5264745" y="7659688"/>
                </a:cubicBezTo>
                <a:cubicBezTo>
                  <a:pt x="5678156" y="7252230"/>
                  <a:pt x="5884862" y="6667963"/>
                  <a:pt x="5884862" y="5906890"/>
                </a:cubicBezTo>
                <a:lnTo>
                  <a:pt x="5884862" y="0"/>
                </a:lnTo>
                <a:close/>
                <a:moveTo>
                  <a:pt x="7914283"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31" name="Rectangle 2031"/>
          <p:cNvSpPr/>
          <p:nvPr/>
        </p:nvSpPr>
        <p:spPr>
          <a:xfrm rot="1282578">
            <a:off x="8040180" y="1927924"/>
            <a:ext cx="105346" cy="229743"/>
          </a:xfrm>
          <a:prstGeom prst="rect">
            <a:avLst/>
          </a:prstGeom>
        </p:spPr>
      </p:sp>
      <p:sp>
        <p:nvSpPr>
          <p:cNvPr id="2032" name="Freeform 2032"/>
          <p:cNvSpPr/>
          <p:nvPr/>
        </p:nvSpPr>
        <p:spPr>
          <a:xfrm rot="1282578">
            <a:off x="8041441" y="1975842"/>
            <a:ext cx="101947" cy="136017"/>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33" name="Rectangle 2033"/>
          <p:cNvSpPr/>
          <p:nvPr/>
        </p:nvSpPr>
        <p:spPr>
          <a:xfrm rot="1643876">
            <a:off x="8187636" y="1996389"/>
            <a:ext cx="114680" cy="229742"/>
          </a:xfrm>
          <a:prstGeom prst="rect">
            <a:avLst/>
          </a:prstGeom>
        </p:spPr>
      </p:sp>
      <p:sp>
        <p:nvSpPr>
          <p:cNvPr id="2034" name="Freeform 2034"/>
          <p:cNvSpPr/>
          <p:nvPr/>
        </p:nvSpPr>
        <p:spPr>
          <a:xfrm rot="1643876">
            <a:off x="8205304" y="2046323"/>
            <a:ext cx="86228" cy="136017"/>
          </a:xfrm>
          <a:custGeom>
            <a:avLst/>
            <a:gdLst/>
            <a:ahLst/>
            <a:cxnLst/>
            <a:rect l="0" t="0" r="0" b="0"/>
            <a:pathLst>
              <a:path w="5748536" h="9067800">
                <a:moveTo>
                  <a:pt x="5748536" y="2642791"/>
                </a:moveTo>
                <a:cubicBezTo>
                  <a:pt x="5748536" y="3561028"/>
                  <a:pt x="5435336" y="4267267"/>
                  <a:pt x="4808935" y="4761508"/>
                </a:cubicBezTo>
                <a:cubicBezTo>
                  <a:pt x="4182666" y="5255750"/>
                  <a:pt x="3286654" y="5502871"/>
                  <a:pt x="2120900" y="5502871"/>
                </a:cubicBezTo>
                <a:lnTo>
                  <a:pt x="1054299" y="5502871"/>
                </a:lnTo>
                <a:lnTo>
                  <a:pt x="1054299" y="9067800"/>
                </a:lnTo>
                <a:lnTo>
                  <a:pt x="0" y="9067800"/>
                </a:lnTo>
                <a:lnTo>
                  <a:pt x="0" y="0"/>
                </a:lnTo>
                <a:lnTo>
                  <a:pt x="2350294" y="0"/>
                </a:lnTo>
                <a:cubicBezTo>
                  <a:pt x="4615789" y="0"/>
                  <a:pt x="5748536" y="880930"/>
                  <a:pt x="5748536" y="2642791"/>
                </a:cubicBezTo>
                <a:close/>
                <a:moveTo>
                  <a:pt x="5178624" y="9067800"/>
                </a:moveTo>
                <a:moveTo>
                  <a:pt x="1054299" y="4597400"/>
                </a:moveTo>
                <a:lnTo>
                  <a:pt x="2003029" y="4597400"/>
                </a:lnTo>
                <a:cubicBezTo>
                  <a:pt x="2937404" y="4597400"/>
                  <a:pt x="3613349" y="4446456"/>
                  <a:pt x="4030861" y="4144566"/>
                </a:cubicBezTo>
                <a:cubicBezTo>
                  <a:pt x="4448374" y="3842544"/>
                  <a:pt x="4657130" y="3358489"/>
                  <a:pt x="4657130" y="2692400"/>
                </a:cubicBezTo>
                <a:cubicBezTo>
                  <a:pt x="4657130" y="2092590"/>
                  <a:pt x="4460743" y="1645841"/>
                  <a:pt x="4067969" y="1352154"/>
                </a:cubicBezTo>
                <a:cubicBezTo>
                  <a:pt x="3675328" y="1058466"/>
                  <a:pt x="3063479" y="911622"/>
                  <a:pt x="2232422" y="911622"/>
                </a:cubicBezTo>
                <a:lnTo>
                  <a:pt x="1054299" y="911622"/>
                </a:lnTo>
                <a:close/>
                <a:moveTo>
                  <a:pt x="322401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35" name="Rectangle 2035"/>
          <p:cNvSpPr/>
          <p:nvPr/>
        </p:nvSpPr>
        <p:spPr>
          <a:xfrm rot="1924893">
            <a:off x="8292093" y="2056205"/>
            <a:ext cx="117729" cy="229743"/>
          </a:xfrm>
          <a:prstGeom prst="rect">
            <a:avLst/>
          </a:prstGeom>
        </p:spPr>
      </p:sp>
      <p:sp>
        <p:nvSpPr>
          <p:cNvPr id="2036" name="Freeform 2036"/>
          <p:cNvSpPr/>
          <p:nvPr/>
        </p:nvSpPr>
        <p:spPr>
          <a:xfrm rot="1924893">
            <a:off x="8309000" y="2108146"/>
            <a:ext cx="95809" cy="136017"/>
          </a:xfrm>
          <a:custGeom>
            <a:avLst/>
            <a:gdLst/>
            <a:ahLst/>
            <a:cxnLst/>
            <a:rect l="0" t="0" r="0" b="0"/>
            <a:pathLst>
              <a:path w="6387307" h="9067800">
                <a:moveTo>
                  <a:pt x="1054299" y="5299671"/>
                </a:moveTo>
                <a:lnTo>
                  <a:pt x="1054299" y="9067800"/>
                </a:lnTo>
                <a:lnTo>
                  <a:pt x="0" y="9067800"/>
                </a:lnTo>
                <a:lnTo>
                  <a:pt x="0" y="0"/>
                </a:lnTo>
                <a:lnTo>
                  <a:pt x="2486621" y="0"/>
                </a:lnTo>
                <a:cubicBezTo>
                  <a:pt x="3598797" y="0"/>
                  <a:pt x="4420460" y="213122"/>
                  <a:pt x="4951611" y="639366"/>
                </a:cubicBezTo>
                <a:cubicBezTo>
                  <a:pt x="5482894" y="1065477"/>
                  <a:pt x="5748536" y="1706696"/>
                  <a:pt x="5748536" y="2563019"/>
                </a:cubicBezTo>
                <a:cubicBezTo>
                  <a:pt x="5748536" y="3762905"/>
                  <a:pt x="5140854" y="4573853"/>
                  <a:pt x="3925491" y="4995863"/>
                </a:cubicBezTo>
                <a:lnTo>
                  <a:pt x="6387307" y="9067800"/>
                </a:lnTo>
                <a:lnTo>
                  <a:pt x="5140921" y="9067800"/>
                </a:lnTo>
                <a:lnTo>
                  <a:pt x="2945607" y="5299671"/>
                </a:lnTo>
                <a:close/>
                <a:moveTo>
                  <a:pt x="2521744" y="9067800"/>
                </a:moveTo>
                <a:moveTo>
                  <a:pt x="1054299" y="4394200"/>
                </a:moveTo>
                <a:lnTo>
                  <a:pt x="2499122" y="4394200"/>
                </a:lnTo>
                <a:cubicBezTo>
                  <a:pt x="3243263" y="4394200"/>
                  <a:pt x="3788966" y="4246232"/>
                  <a:pt x="4136232" y="3950296"/>
                </a:cubicBezTo>
                <a:cubicBezTo>
                  <a:pt x="4483497" y="3654359"/>
                  <a:pt x="4657130" y="3210521"/>
                  <a:pt x="4657130" y="2618780"/>
                </a:cubicBezTo>
                <a:cubicBezTo>
                  <a:pt x="4657130" y="2018573"/>
                  <a:pt x="4480389" y="1586046"/>
                  <a:pt x="4126905" y="1321197"/>
                </a:cubicBezTo>
                <a:cubicBezTo>
                  <a:pt x="3773422" y="1056349"/>
                  <a:pt x="3206023" y="923925"/>
                  <a:pt x="2424708" y="923925"/>
                </a:cubicBezTo>
                <a:lnTo>
                  <a:pt x="1054299" y="923925"/>
                </a:lnTo>
                <a:close/>
                <a:moveTo>
                  <a:pt x="342721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37" name="Rectangle 2037"/>
          <p:cNvSpPr/>
          <p:nvPr/>
        </p:nvSpPr>
        <p:spPr>
          <a:xfrm rot="2187723">
            <a:off x="8395012" y="2121832"/>
            <a:ext cx="105917" cy="229741"/>
          </a:xfrm>
          <a:prstGeom prst="rect">
            <a:avLst/>
          </a:prstGeom>
        </p:spPr>
      </p:sp>
      <p:sp>
        <p:nvSpPr>
          <p:cNvPr id="2038" name="Freeform 2038"/>
          <p:cNvSpPr/>
          <p:nvPr/>
        </p:nvSpPr>
        <p:spPr>
          <a:xfrm rot="2187723">
            <a:off x="8412316" y="2171778"/>
            <a:ext cx="75810" cy="136016"/>
          </a:xfrm>
          <a:custGeom>
            <a:avLst/>
            <a:gdLst/>
            <a:ahLst/>
            <a:cxnLst/>
            <a:rect l="0" t="0" r="0" b="0"/>
            <a:pathLst>
              <a:path w="5054005" h="9067800">
                <a:moveTo>
                  <a:pt x="5054005" y="9067800"/>
                </a:moveTo>
                <a:lnTo>
                  <a:pt x="0" y="9067800"/>
                </a:lnTo>
                <a:lnTo>
                  <a:pt x="0" y="0"/>
                </a:lnTo>
                <a:lnTo>
                  <a:pt x="5054005" y="0"/>
                </a:lnTo>
                <a:lnTo>
                  <a:pt x="5054005" y="936427"/>
                </a:lnTo>
                <a:lnTo>
                  <a:pt x="1054299" y="936427"/>
                </a:lnTo>
                <a:lnTo>
                  <a:pt x="1054299" y="3860800"/>
                </a:lnTo>
                <a:lnTo>
                  <a:pt x="4812110" y="3860800"/>
                </a:lnTo>
                <a:lnTo>
                  <a:pt x="4812110" y="4791075"/>
                </a:lnTo>
                <a:lnTo>
                  <a:pt x="1054299" y="4791075"/>
                </a:lnTo>
                <a:lnTo>
                  <a:pt x="1054299" y="8125222"/>
                </a:lnTo>
                <a:lnTo>
                  <a:pt x="5054005" y="8125222"/>
                </a:lnTo>
                <a:close/>
                <a:moveTo>
                  <a:pt x="-124638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39" name="Rectangle 2039"/>
          <p:cNvSpPr/>
          <p:nvPr/>
        </p:nvSpPr>
        <p:spPr>
          <a:xfrm rot="2440161">
            <a:off x="8482243" y="2190630"/>
            <a:ext cx="104584" cy="229743"/>
          </a:xfrm>
          <a:prstGeom prst="rect">
            <a:avLst/>
          </a:prstGeom>
        </p:spPr>
      </p:sp>
      <p:sp>
        <p:nvSpPr>
          <p:cNvPr id="2040" name="Freeform 2040"/>
          <p:cNvSpPr/>
          <p:nvPr/>
        </p:nvSpPr>
        <p:spPr>
          <a:xfrm rot="2440161">
            <a:off x="8491273" y="2236687"/>
            <a:ext cx="85576" cy="139827"/>
          </a:xfrm>
          <a:custGeom>
            <a:avLst/>
            <a:gdLst/>
            <a:ahLst/>
            <a:cxnLst/>
            <a:rect l="0" t="0" r="0" b="0"/>
            <a:pathLst>
              <a:path w="5705078" h="9321800">
                <a:moveTo>
                  <a:pt x="5705078" y="6785174"/>
                </a:moveTo>
                <a:cubicBezTo>
                  <a:pt x="5705078" y="7583157"/>
                  <a:pt x="5415690" y="8205457"/>
                  <a:pt x="4836914" y="8652074"/>
                </a:cubicBezTo>
                <a:cubicBezTo>
                  <a:pt x="4258138" y="9098558"/>
                  <a:pt x="3472656" y="9321800"/>
                  <a:pt x="2480469" y="9321800"/>
                </a:cubicBezTo>
                <a:cubicBezTo>
                  <a:pt x="1405599" y="9321800"/>
                  <a:pt x="578776" y="9183291"/>
                  <a:pt x="0" y="8906272"/>
                </a:cubicBezTo>
                <a:lnTo>
                  <a:pt x="0" y="7889280"/>
                </a:lnTo>
                <a:cubicBezTo>
                  <a:pt x="372136" y="8046443"/>
                  <a:pt x="777280" y="8170532"/>
                  <a:pt x="1215430" y="8261549"/>
                </a:cubicBezTo>
                <a:cubicBezTo>
                  <a:pt x="1653712" y="8352433"/>
                  <a:pt x="2087827" y="8397875"/>
                  <a:pt x="2517775" y="8397875"/>
                </a:cubicBezTo>
                <a:cubicBezTo>
                  <a:pt x="3220508" y="8397875"/>
                  <a:pt x="3749609" y="8264525"/>
                  <a:pt x="4105077" y="7997825"/>
                </a:cubicBezTo>
                <a:cubicBezTo>
                  <a:pt x="4460677" y="7731125"/>
                  <a:pt x="4638477" y="7359981"/>
                  <a:pt x="4638477" y="6884393"/>
                </a:cubicBezTo>
                <a:cubicBezTo>
                  <a:pt x="4638477" y="6570200"/>
                  <a:pt x="4575440" y="6312827"/>
                  <a:pt x="4449366" y="6112272"/>
                </a:cubicBezTo>
                <a:cubicBezTo>
                  <a:pt x="4323291" y="5911718"/>
                  <a:pt x="4112419" y="5726708"/>
                  <a:pt x="3816747" y="5557243"/>
                </a:cubicBezTo>
                <a:cubicBezTo>
                  <a:pt x="3521207" y="5387645"/>
                  <a:pt x="3071614" y="5195359"/>
                  <a:pt x="2467967" y="4980385"/>
                </a:cubicBezTo>
                <a:cubicBezTo>
                  <a:pt x="1624608" y="4678495"/>
                  <a:pt x="1022019" y="4320845"/>
                  <a:pt x="660202" y="3907433"/>
                </a:cubicBezTo>
                <a:cubicBezTo>
                  <a:pt x="298516" y="3493890"/>
                  <a:pt x="117673" y="2954272"/>
                  <a:pt x="117673" y="2288580"/>
                </a:cubicBezTo>
                <a:cubicBezTo>
                  <a:pt x="117673" y="1589816"/>
                  <a:pt x="380206" y="1033727"/>
                  <a:pt x="905272" y="620316"/>
                </a:cubicBezTo>
                <a:cubicBezTo>
                  <a:pt x="1430337" y="206772"/>
                  <a:pt x="2124869" y="0"/>
                  <a:pt x="2988866" y="0"/>
                </a:cubicBezTo>
                <a:cubicBezTo>
                  <a:pt x="3890037" y="0"/>
                  <a:pt x="4718910" y="165365"/>
                  <a:pt x="5475486" y="496094"/>
                </a:cubicBezTo>
                <a:lnTo>
                  <a:pt x="5146873" y="1413868"/>
                </a:lnTo>
                <a:cubicBezTo>
                  <a:pt x="4398632" y="1099675"/>
                  <a:pt x="3671027" y="942579"/>
                  <a:pt x="2964061" y="942579"/>
                </a:cubicBezTo>
                <a:cubicBezTo>
                  <a:pt x="2405922" y="942579"/>
                  <a:pt x="1969757" y="1062501"/>
                  <a:pt x="1655564" y="1302346"/>
                </a:cubicBezTo>
                <a:cubicBezTo>
                  <a:pt x="1341371" y="1542191"/>
                  <a:pt x="1184275" y="1875102"/>
                  <a:pt x="1184275" y="2301082"/>
                </a:cubicBezTo>
                <a:cubicBezTo>
                  <a:pt x="1184275" y="2615274"/>
                  <a:pt x="1242153" y="2872648"/>
                  <a:pt x="1357908" y="3073202"/>
                </a:cubicBezTo>
                <a:cubicBezTo>
                  <a:pt x="1473663" y="3273756"/>
                  <a:pt x="1668992" y="3457774"/>
                  <a:pt x="1943894" y="3625255"/>
                </a:cubicBezTo>
                <a:cubicBezTo>
                  <a:pt x="2218796" y="3792736"/>
                  <a:pt x="2639483" y="3977746"/>
                  <a:pt x="3205956" y="4180285"/>
                </a:cubicBezTo>
                <a:cubicBezTo>
                  <a:pt x="4156869" y="4519348"/>
                  <a:pt x="4811117" y="4883217"/>
                  <a:pt x="5168702" y="5271890"/>
                </a:cubicBezTo>
                <a:cubicBezTo>
                  <a:pt x="5526286" y="5660562"/>
                  <a:pt x="5705078" y="6164991"/>
                  <a:pt x="5705078" y="6785174"/>
                </a:cubicBezTo>
                <a:close/>
                <a:moveTo>
                  <a:pt x="1752203" y="9194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41" name="Rectangle 2041"/>
          <p:cNvSpPr/>
          <p:nvPr/>
        </p:nvSpPr>
        <p:spPr>
          <a:xfrm rot="2707280">
            <a:off x="8562523" y="2265796"/>
            <a:ext cx="105918" cy="229743"/>
          </a:xfrm>
          <a:prstGeom prst="rect">
            <a:avLst/>
          </a:prstGeom>
        </p:spPr>
      </p:sp>
      <p:sp>
        <p:nvSpPr>
          <p:cNvPr id="2042" name="Freeform 2042"/>
          <p:cNvSpPr/>
          <p:nvPr/>
        </p:nvSpPr>
        <p:spPr>
          <a:xfrm rot="2707280">
            <a:off x="8579338" y="2316047"/>
            <a:ext cx="75810" cy="136017"/>
          </a:xfrm>
          <a:custGeom>
            <a:avLst/>
            <a:gdLst/>
            <a:ahLst/>
            <a:cxnLst/>
            <a:rect l="0" t="0" r="0" b="0"/>
            <a:pathLst>
              <a:path w="5054005" h="9067800">
                <a:moveTo>
                  <a:pt x="5054005" y="9067800"/>
                </a:moveTo>
                <a:lnTo>
                  <a:pt x="0" y="9067800"/>
                </a:lnTo>
                <a:lnTo>
                  <a:pt x="0" y="0"/>
                </a:lnTo>
                <a:lnTo>
                  <a:pt x="5054005" y="0"/>
                </a:lnTo>
                <a:lnTo>
                  <a:pt x="5054005" y="936427"/>
                </a:lnTo>
                <a:lnTo>
                  <a:pt x="1054299" y="936427"/>
                </a:lnTo>
                <a:lnTo>
                  <a:pt x="1054299" y="3860800"/>
                </a:lnTo>
                <a:lnTo>
                  <a:pt x="4812110" y="3860800"/>
                </a:lnTo>
                <a:lnTo>
                  <a:pt x="4812110" y="4791075"/>
                </a:lnTo>
                <a:lnTo>
                  <a:pt x="1054299" y="4791075"/>
                </a:lnTo>
                <a:lnTo>
                  <a:pt x="1054299" y="8125222"/>
                </a:lnTo>
                <a:lnTo>
                  <a:pt x="5054005" y="8125222"/>
                </a:lnTo>
                <a:close/>
                <a:moveTo>
                  <a:pt x="-124638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43" name="Rectangle 2043"/>
          <p:cNvSpPr/>
          <p:nvPr/>
        </p:nvSpPr>
        <p:spPr>
          <a:xfrm rot="2999209">
            <a:off x="8631911" y="2362149"/>
            <a:ext cx="143637" cy="229743"/>
          </a:xfrm>
          <a:prstGeom prst="rect">
            <a:avLst/>
          </a:prstGeom>
        </p:spPr>
      </p:sp>
      <p:sp>
        <p:nvSpPr>
          <p:cNvPr id="2044" name="Freeform 2044"/>
          <p:cNvSpPr/>
          <p:nvPr/>
        </p:nvSpPr>
        <p:spPr>
          <a:xfrm rot="2999209">
            <a:off x="8649734" y="2409740"/>
            <a:ext cx="106227" cy="136017"/>
          </a:xfrm>
          <a:custGeom>
            <a:avLst/>
            <a:gdLst/>
            <a:ahLst/>
            <a:cxnLst/>
            <a:rect l="0" t="0" r="0" b="0"/>
            <a:pathLst>
              <a:path w="7081838" h="9067800">
                <a:moveTo>
                  <a:pt x="7081838" y="9067800"/>
                </a:moveTo>
                <a:lnTo>
                  <a:pt x="5878711" y="9067800"/>
                </a:lnTo>
                <a:lnTo>
                  <a:pt x="924124" y="1457524"/>
                </a:lnTo>
                <a:lnTo>
                  <a:pt x="874515" y="1457524"/>
                </a:lnTo>
                <a:cubicBezTo>
                  <a:pt x="940660" y="2350625"/>
                  <a:pt x="973733" y="3169312"/>
                  <a:pt x="973733" y="3913585"/>
                </a:cubicBezTo>
                <a:lnTo>
                  <a:pt x="973733" y="9067800"/>
                </a:lnTo>
                <a:lnTo>
                  <a:pt x="0" y="9067800"/>
                </a:lnTo>
                <a:lnTo>
                  <a:pt x="0" y="0"/>
                </a:lnTo>
                <a:lnTo>
                  <a:pt x="1190625" y="0"/>
                </a:lnTo>
                <a:lnTo>
                  <a:pt x="6133108" y="7579321"/>
                </a:lnTo>
                <a:lnTo>
                  <a:pt x="6182718" y="7579321"/>
                </a:lnTo>
                <a:cubicBezTo>
                  <a:pt x="6174383" y="7467667"/>
                  <a:pt x="6155730" y="7108958"/>
                  <a:pt x="6126758" y="6503194"/>
                </a:cubicBezTo>
                <a:cubicBezTo>
                  <a:pt x="6097919" y="5897431"/>
                  <a:pt x="6087600" y="5464308"/>
                  <a:pt x="6095802" y="5203825"/>
                </a:cubicBezTo>
                <a:lnTo>
                  <a:pt x="6095802" y="0"/>
                </a:lnTo>
                <a:lnTo>
                  <a:pt x="7081838" y="0"/>
                </a:lnTo>
                <a:close/>
                <a:moveTo>
                  <a:pt x="-1246385"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45" name="Rectangle 2045"/>
          <p:cNvSpPr/>
          <p:nvPr/>
        </p:nvSpPr>
        <p:spPr>
          <a:xfrm rot="3285379">
            <a:off x="8730449" y="2465026"/>
            <a:ext cx="105346" cy="229741"/>
          </a:xfrm>
          <a:prstGeom prst="rect">
            <a:avLst/>
          </a:prstGeom>
        </p:spPr>
      </p:sp>
      <p:sp>
        <p:nvSpPr>
          <p:cNvPr id="2046" name="Freeform 2046"/>
          <p:cNvSpPr/>
          <p:nvPr/>
        </p:nvSpPr>
        <p:spPr>
          <a:xfrm rot="3285379">
            <a:off x="8731202" y="2512528"/>
            <a:ext cx="101947" cy="136016"/>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190">
            <a:noFill/>
          </a:ln>
        </p:spPr>
        <p:style>
          <a:lnRef idx="2">
            <a:schemeClr val="accent1">
              <a:shade val="50000"/>
            </a:schemeClr>
          </a:lnRef>
          <a:fillRef idx="1">
            <a:schemeClr val="accent1"/>
          </a:fillRef>
          <a:effectRef idx="0">
            <a:schemeClr val="accent1"/>
          </a:effectRef>
          <a:fontRef idx="minor">
            <a:schemeClr val="lt1"/>
          </a:fontRef>
        </p:style>
      </p:sp>
      <p:sp>
        <p:nvSpPr>
          <p:cNvPr id="2047" name="Rectangle 2047"/>
          <p:cNvSpPr/>
          <p:nvPr/>
        </p:nvSpPr>
        <p:spPr>
          <a:xfrm>
            <a:off x="3464890" y="1434528"/>
            <a:ext cx="2233370" cy="988909"/>
          </a:xfrm>
          <a:prstGeom prst="rect">
            <a:avLst/>
          </a:prstGeom>
        </p:spPr>
        <p:txBody>
          <a:bodyPr wrap="none" lIns="0" tIns="0" rIns="0" bIns="0">
            <a:spAutoFit/>
          </a:bodyPr>
          <a:lstStyle/>
          <a:p>
            <a:pPr marL="0"/>
            <a:r>
              <a:rPr lang="en-US" sz="6488" b="0" i="0" spc="-273" baseline="0">
                <a:latin typeface="WWF"/>
              </a:rPr>
              <a:t>W</a:t>
            </a:r>
            <a:r>
              <a:rPr lang="en-US" sz="6488" b="0" i="0" spc="0" baseline="0">
                <a:latin typeface="WWF"/>
              </a:rPr>
              <a:t>ALRUS!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 name="Picture 2048"/>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49" name="Picture 2049"/>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0" y="761"/>
            <a:ext cx="9144003" cy="5714998"/>
          </a:xfrm>
          <a:prstGeom prst="rect">
            <a:avLst/>
          </a:prstGeom>
          <a:noFill/>
        </p:spPr>
      </p:pic>
      <p:sp>
        <p:nvSpPr>
          <p:cNvPr id="2050" name="Freeform 2050"/>
          <p:cNvSpPr/>
          <p:nvPr/>
        </p:nvSpPr>
        <p:spPr>
          <a:xfrm>
            <a:off x="4572000" y="401337"/>
            <a:ext cx="4178617" cy="586659"/>
          </a:xfrm>
          <a:custGeom>
            <a:avLst/>
            <a:gdLst/>
            <a:ahLst/>
            <a:cxnLst/>
            <a:rect l="0" t="0" r="0" b="0"/>
            <a:pathLst>
              <a:path w="4178617" h="586659">
                <a:moveTo>
                  <a:pt x="0" y="586659"/>
                </a:moveTo>
                <a:lnTo>
                  <a:pt x="4178617" y="586659"/>
                </a:lnTo>
                <a:lnTo>
                  <a:pt x="4178617" y="0"/>
                </a:lnTo>
                <a:lnTo>
                  <a:pt x="0" y="0"/>
                </a:lnTo>
                <a:lnTo>
                  <a:pt x="0" y="586659"/>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51" name="Rectangle 2051"/>
          <p:cNvSpPr/>
          <p:nvPr/>
        </p:nvSpPr>
        <p:spPr>
          <a:xfrm>
            <a:off x="4659248" y="376007"/>
            <a:ext cx="4011227" cy="664614"/>
          </a:xfrm>
          <a:prstGeom prst="rect">
            <a:avLst/>
          </a:prstGeom>
        </p:spPr>
        <p:txBody>
          <a:bodyPr wrap="none" lIns="0" tIns="0" rIns="0" bIns="0">
            <a:spAutoFit/>
          </a:bodyPr>
          <a:lstStyle/>
          <a:p>
            <a:pPr marL="0">
              <a:tabLst>
                <a:tab pos="1431580" algn="l"/>
                <a:tab pos="1946047" algn="l"/>
                <a:tab pos="2473364" algn="l"/>
              </a:tabLst>
            </a:pPr>
            <a:r>
              <a:rPr lang="en-US" sz="4360" b="0" i="0" spc="-184" baseline="0">
                <a:latin typeface="WWF"/>
              </a:rPr>
              <a:t>W</a:t>
            </a:r>
            <a:r>
              <a:rPr lang="en-US" sz="4360" b="0" i="0" spc="0" baseline="0">
                <a:latin typeface="WWF"/>
              </a:rPr>
              <a:t>ALRUS	OR	NO	</a:t>
            </a:r>
            <a:r>
              <a:rPr lang="en-US" sz="4360" b="0" i="0" spc="-184" baseline="0">
                <a:latin typeface="WWF"/>
              </a:rPr>
              <a:t>W</a:t>
            </a:r>
            <a:r>
              <a:rPr lang="en-US" sz="4360" b="0" i="0" spc="0" baseline="0">
                <a:latin typeface="WWF"/>
              </a:rPr>
              <a:t>ALRUS?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52"/>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53" name="Picture 2049"/>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0" y="761"/>
            <a:ext cx="9144003" cy="5714998"/>
          </a:xfrm>
          <a:prstGeom prst="rect">
            <a:avLst/>
          </a:prstGeom>
          <a:noFill/>
        </p:spPr>
      </p:pic>
      <p:sp>
        <p:nvSpPr>
          <p:cNvPr id="2054" name="Freeform 2054"/>
          <p:cNvSpPr/>
          <p:nvPr/>
        </p:nvSpPr>
        <p:spPr>
          <a:xfrm>
            <a:off x="2977222" y="1839638"/>
            <a:ext cx="3090114" cy="872916"/>
          </a:xfrm>
          <a:custGeom>
            <a:avLst/>
            <a:gdLst/>
            <a:ahLst/>
            <a:cxnLst/>
            <a:rect l="0" t="0" r="0" b="0"/>
            <a:pathLst>
              <a:path w="3090114" h="872916">
                <a:moveTo>
                  <a:pt x="0" y="872916"/>
                </a:moveTo>
                <a:lnTo>
                  <a:pt x="3090114" y="872916"/>
                </a:lnTo>
                <a:lnTo>
                  <a:pt x="3090114" y="0"/>
                </a:lnTo>
                <a:lnTo>
                  <a:pt x="0" y="0"/>
                </a:lnTo>
                <a:lnTo>
                  <a:pt x="0" y="872916"/>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55" name="Rectangle 2055"/>
          <p:cNvSpPr/>
          <p:nvPr/>
        </p:nvSpPr>
        <p:spPr>
          <a:xfrm>
            <a:off x="3107042" y="1801952"/>
            <a:ext cx="2791280" cy="988909"/>
          </a:xfrm>
          <a:prstGeom prst="rect">
            <a:avLst/>
          </a:prstGeom>
        </p:spPr>
        <p:txBody>
          <a:bodyPr wrap="none" lIns="0" tIns="0" rIns="0" bIns="0">
            <a:spAutoFit/>
          </a:bodyPr>
          <a:lstStyle/>
          <a:p>
            <a:pPr marL="0">
              <a:tabLst>
                <a:tab pos="784617" algn="l"/>
              </a:tabLst>
            </a:pPr>
            <a:r>
              <a:rPr lang="en-US" sz="6488" b="0" i="0" spc="0" baseline="0">
                <a:latin typeface="WWF"/>
              </a:rPr>
              <a:t>NO	</a:t>
            </a:r>
            <a:r>
              <a:rPr lang="en-US" sz="6488" b="0" i="0" spc="-273" baseline="0">
                <a:latin typeface="WWF"/>
              </a:rPr>
              <a:t>W</a:t>
            </a:r>
            <a:r>
              <a:rPr lang="en-US" sz="6488" b="0" i="0" spc="0" baseline="0">
                <a:latin typeface="WWF"/>
              </a:rPr>
              <a:t>ALRUS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2056"/>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57" name="Picture 2057"/>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0" y="762"/>
            <a:ext cx="9144000" cy="5715000"/>
          </a:xfrm>
          <a:prstGeom prst="rect">
            <a:avLst/>
          </a:prstGeom>
          <a:noFill/>
        </p:spPr>
      </p:pic>
      <p:sp>
        <p:nvSpPr>
          <p:cNvPr id="2058" name="Freeform 2058"/>
          <p:cNvSpPr/>
          <p:nvPr/>
        </p:nvSpPr>
        <p:spPr>
          <a:xfrm>
            <a:off x="417821" y="352379"/>
            <a:ext cx="4178617" cy="586659"/>
          </a:xfrm>
          <a:custGeom>
            <a:avLst/>
            <a:gdLst/>
            <a:ahLst/>
            <a:cxnLst/>
            <a:rect l="0" t="0" r="0" b="0"/>
            <a:pathLst>
              <a:path w="4178617" h="586659">
                <a:moveTo>
                  <a:pt x="0" y="586659"/>
                </a:moveTo>
                <a:lnTo>
                  <a:pt x="4178617" y="586659"/>
                </a:lnTo>
                <a:lnTo>
                  <a:pt x="4178617" y="0"/>
                </a:lnTo>
                <a:lnTo>
                  <a:pt x="0" y="0"/>
                </a:lnTo>
                <a:lnTo>
                  <a:pt x="0" y="586659"/>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59" name="Rectangle 2059"/>
          <p:cNvSpPr/>
          <p:nvPr/>
        </p:nvSpPr>
        <p:spPr>
          <a:xfrm>
            <a:off x="505075" y="327048"/>
            <a:ext cx="4011227" cy="664614"/>
          </a:xfrm>
          <a:prstGeom prst="rect">
            <a:avLst/>
          </a:prstGeom>
        </p:spPr>
        <p:txBody>
          <a:bodyPr wrap="none" lIns="0" tIns="0" rIns="0" bIns="0">
            <a:spAutoFit/>
          </a:bodyPr>
          <a:lstStyle/>
          <a:p>
            <a:pPr marL="0">
              <a:tabLst>
                <a:tab pos="1431580" algn="l"/>
                <a:tab pos="1946047" algn="l"/>
                <a:tab pos="2473364" algn="l"/>
              </a:tabLst>
            </a:pPr>
            <a:r>
              <a:rPr lang="en-US" sz="4360" b="0" i="0" spc="-184" baseline="0">
                <a:latin typeface="WWF"/>
              </a:rPr>
              <a:t>W</a:t>
            </a:r>
            <a:r>
              <a:rPr lang="en-US" sz="4360" b="0" i="0" spc="0" baseline="0">
                <a:latin typeface="WWF"/>
              </a:rPr>
              <a:t>ALRUS	OR	NO	</a:t>
            </a:r>
            <a:r>
              <a:rPr lang="en-US" sz="4360" b="0" i="0" spc="-184" baseline="0">
                <a:latin typeface="WWF"/>
              </a:rPr>
              <a:t>W</a:t>
            </a:r>
            <a:r>
              <a:rPr lang="en-US" sz="4360" b="0" i="0" spc="0" baseline="0">
                <a:latin typeface="WWF"/>
              </a:rPr>
              <a:t>ALRUS?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060"/>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61" name="Picture 2061"/>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0" y="-7240"/>
            <a:ext cx="9144000" cy="5730240"/>
          </a:xfrm>
          <a:prstGeom prst="rect">
            <a:avLst/>
          </a:prstGeom>
          <a:noFill/>
        </p:spPr>
      </p:pic>
      <p:sp>
        <p:nvSpPr>
          <p:cNvPr id="2062" name="Freeform 2062"/>
          <p:cNvSpPr/>
          <p:nvPr/>
        </p:nvSpPr>
        <p:spPr>
          <a:xfrm>
            <a:off x="5641085" y="3928491"/>
            <a:ext cx="1001269" cy="1001267"/>
          </a:xfrm>
          <a:custGeom>
            <a:avLst/>
            <a:gdLst/>
            <a:ahLst/>
            <a:cxnLst/>
            <a:rect l="0" t="0" r="0" b="0"/>
            <a:pathLst>
              <a:path w="1001269" h="1001267">
                <a:moveTo>
                  <a:pt x="0" y="500633"/>
                </a:moveTo>
                <a:cubicBezTo>
                  <a:pt x="0" y="776941"/>
                  <a:pt x="224320" y="1001267"/>
                  <a:pt x="500635" y="1001267"/>
                </a:cubicBezTo>
                <a:cubicBezTo>
                  <a:pt x="776936" y="1001267"/>
                  <a:pt x="1001269" y="776941"/>
                  <a:pt x="1001269" y="500633"/>
                </a:cubicBezTo>
                <a:cubicBezTo>
                  <a:pt x="1001269" y="224332"/>
                  <a:pt x="776936" y="0"/>
                  <a:pt x="500635" y="0"/>
                </a:cubicBezTo>
                <a:cubicBezTo>
                  <a:pt x="224320" y="0"/>
                  <a:pt x="0" y="224332"/>
                  <a:pt x="0" y="500633"/>
                </a:cubicBezTo>
                <a:close/>
                <a:moveTo>
                  <a:pt x="-4353686" y="1788032"/>
                </a:moveTo>
              </a:path>
            </a:pathLst>
          </a:custGeom>
          <a:noFill/>
          <a:ln w="19050"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2063" name="Picture 2063"/>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5310632" y="36448"/>
            <a:ext cx="3730244" cy="3730244"/>
          </a:xfrm>
          <a:prstGeom prst="rect">
            <a:avLst/>
          </a:prstGeom>
          <a:noFill/>
        </p:spPr>
      </p:pic>
      <p:sp>
        <p:nvSpPr>
          <p:cNvPr id="2064" name="Freeform 2064"/>
          <p:cNvSpPr/>
          <p:nvPr/>
        </p:nvSpPr>
        <p:spPr>
          <a:xfrm>
            <a:off x="5313807" y="39623"/>
            <a:ext cx="3724274" cy="3724275"/>
          </a:xfrm>
          <a:custGeom>
            <a:avLst/>
            <a:gdLst/>
            <a:ahLst/>
            <a:cxnLst/>
            <a:rect l="0" t="0" r="0" b="0"/>
            <a:pathLst>
              <a:path w="3724274" h="3724275">
                <a:moveTo>
                  <a:pt x="0" y="1862138"/>
                </a:moveTo>
                <a:cubicBezTo>
                  <a:pt x="0" y="2889886"/>
                  <a:pt x="834389" y="3724275"/>
                  <a:pt x="1862137" y="3724275"/>
                </a:cubicBezTo>
                <a:cubicBezTo>
                  <a:pt x="2889885" y="3724275"/>
                  <a:pt x="3724274" y="2889886"/>
                  <a:pt x="3724274" y="1862138"/>
                </a:cubicBezTo>
                <a:cubicBezTo>
                  <a:pt x="3724274" y="834391"/>
                  <a:pt x="2889885" y="0"/>
                  <a:pt x="1862137" y="0"/>
                </a:cubicBezTo>
                <a:cubicBezTo>
                  <a:pt x="834389" y="0"/>
                  <a:pt x="0" y="834391"/>
                  <a:pt x="0" y="1862138"/>
                </a:cubicBezTo>
                <a:close/>
                <a:moveTo>
                  <a:pt x="-1499045" y="5676900"/>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065" name="Freeform 2065"/>
          <p:cNvSpPr/>
          <p:nvPr/>
        </p:nvSpPr>
        <p:spPr>
          <a:xfrm>
            <a:off x="5324094" y="2133219"/>
            <a:ext cx="317627" cy="2295652"/>
          </a:xfrm>
          <a:custGeom>
            <a:avLst/>
            <a:gdLst/>
            <a:ahLst/>
            <a:cxnLst/>
            <a:rect l="0" t="0" r="0" b="0"/>
            <a:pathLst>
              <a:path w="317627" h="2295652">
                <a:moveTo>
                  <a:pt x="317627" y="2295652"/>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2066" name="Freeform 2066"/>
          <p:cNvSpPr/>
          <p:nvPr/>
        </p:nvSpPr>
        <p:spPr>
          <a:xfrm>
            <a:off x="6496050" y="3321938"/>
            <a:ext cx="1898395" cy="1460818"/>
          </a:xfrm>
          <a:custGeom>
            <a:avLst/>
            <a:gdLst/>
            <a:ahLst/>
            <a:cxnLst/>
            <a:rect l="0" t="0" r="0" b="0"/>
            <a:pathLst>
              <a:path w="1898395" h="1460818">
                <a:moveTo>
                  <a:pt x="0" y="1460818"/>
                </a:moveTo>
                <a:lnTo>
                  <a:pt x="1898395"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2067" name="Freeform 2067"/>
          <p:cNvSpPr/>
          <p:nvPr/>
        </p:nvSpPr>
        <p:spPr>
          <a:xfrm>
            <a:off x="1444713" y="2348565"/>
            <a:ext cx="2473884" cy="872916"/>
          </a:xfrm>
          <a:custGeom>
            <a:avLst/>
            <a:gdLst/>
            <a:ahLst/>
            <a:cxnLst/>
            <a:rect l="0" t="0" r="0" b="0"/>
            <a:pathLst>
              <a:path w="2473884" h="872916">
                <a:moveTo>
                  <a:pt x="0" y="872916"/>
                </a:moveTo>
                <a:lnTo>
                  <a:pt x="2473884" y="872916"/>
                </a:lnTo>
                <a:lnTo>
                  <a:pt x="2473884" y="0"/>
                </a:lnTo>
                <a:lnTo>
                  <a:pt x="0" y="0"/>
                </a:lnTo>
                <a:lnTo>
                  <a:pt x="0" y="872916"/>
                </a:lnTo>
                <a:close/>
              </a:path>
            </a:pathLst>
          </a:custGeom>
          <a:solidFill>
            <a:srgbClr val="FFFFFF">
              <a:alpha val="100000"/>
            </a:srgbClr>
          </a:solidFill>
          <a:ln w="19050">
            <a:noFill/>
          </a:ln>
        </p:spPr>
        <p:style>
          <a:lnRef idx="2">
            <a:schemeClr val="accent1">
              <a:shade val="50000"/>
            </a:schemeClr>
          </a:lnRef>
          <a:fillRef idx="1">
            <a:schemeClr val="accent1"/>
          </a:fillRef>
          <a:effectRef idx="0">
            <a:schemeClr val="accent1"/>
          </a:effectRef>
          <a:fontRef idx="minor">
            <a:schemeClr val="lt1"/>
          </a:fontRef>
        </p:style>
      </p:sp>
      <p:sp>
        <p:nvSpPr>
          <p:cNvPr id="2068" name="Rectangle 2068"/>
          <p:cNvSpPr/>
          <p:nvPr/>
        </p:nvSpPr>
        <p:spPr>
          <a:xfrm rot="-5762732">
            <a:off x="4958392" y="1971544"/>
            <a:ext cx="140589" cy="229743"/>
          </a:xfrm>
          <a:prstGeom prst="rect">
            <a:avLst/>
          </a:prstGeom>
        </p:spPr>
      </p:sp>
      <p:sp>
        <p:nvSpPr>
          <p:cNvPr id="2069" name="Freeform 2069"/>
          <p:cNvSpPr/>
          <p:nvPr/>
        </p:nvSpPr>
        <p:spPr>
          <a:xfrm rot="-5762732">
            <a:off x="4978195" y="2018260"/>
            <a:ext cx="103251" cy="136017"/>
          </a:xfrm>
          <a:custGeom>
            <a:avLst/>
            <a:gdLst/>
            <a:ahLst/>
            <a:cxnLst/>
            <a:rect l="0" t="0" r="0" b="0"/>
            <a:pathLst>
              <a:path w="6883400" h="9067800">
                <a:moveTo>
                  <a:pt x="6883400" y="9067800"/>
                </a:moveTo>
                <a:lnTo>
                  <a:pt x="5829102" y="9067800"/>
                </a:lnTo>
                <a:lnTo>
                  <a:pt x="5829102" y="4803379"/>
                </a:lnTo>
                <a:lnTo>
                  <a:pt x="1054299" y="4803379"/>
                </a:lnTo>
                <a:lnTo>
                  <a:pt x="1054299" y="9067800"/>
                </a:lnTo>
                <a:lnTo>
                  <a:pt x="0" y="9067800"/>
                </a:lnTo>
                <a:lnTo>
                  <a:pt x="0" y="0"/>
                </a:lnTo>
                <a:lnTo>
                  <a:pt x="1054299" y="0"/>
                </a:lnTo>
                <a:lnTo>
                  <a:pt x="1054299" y="3860800"/>
                </a:lnTo>
                <a:lnTo>
                  <a:pt x="5829102" y="3860800"/>
                </a:lnTo>
                <a:lnTo>
                  <a:pt x="5829102" y="0"/>
                </a:lnTo>
                <a:lnTo>
                  <a:pt x="6883400" y="0"/>
                </a:lnTo>
                <a:close/>
                <a:moveTo>
                  <a:pt x="-124638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70" name="Rectangle 2070"/>
          <p:cNvSpPr/>
          <p:nvPr/>
        </p:nvSpPr>
        <p:spPr>
          <a:xfrm rot="-5530923">
            <a:off x="4958783" y="1836849"/>
            <a:ext cx="120586" cy="229743"/>
          </a:xfrm>
          <a:prstGeom prst="rect">
            <a:avLst/>
          </a:prstGeom>
        </p:spPr>
      </p:sp>
      <p:sp>
        <p:nvSpPr>
          <p:cNvPr id="2071" name="Freeform 2071"/>
          <p:cNvSpPr/>
          <p:nvPr/>
        </p:nvSpPr>
        <p:spPr>
          <a:xfrm rot="-5530923">
            <a:off x="4959659" y="1883411"/>
            <a:ext cx="120550" cy="136588"/>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72" name="Rectangle 2072"/>
          <p:cNvSpPr/>
          <p:nvPr/>
        </p:nvSpPr>
        <p:spPr>
          <a:xfrm rot="-5311801">
            <a:off x="4948894" y="1702793"/>
            <a:ext cx="138684" cy="229743"/>
          </a:xfrm>
          <a:prstGeom prst="rect">
            <a:avLst/>
          </a:prstGeom>
        </p:spPr>
      </p:sp>
      <p:sp>
        <p:nvSpPr>
          <p:cNvPr id="2073" name="Freeform 2073"/>
          <p:cNvSpPr/>
          <p:nvPr/>
        </p:nvSpPr>
        <p:spPr>
          <a:xfrm rot="-5311801">
            <a:off x="4968289" y="1748754"/>
            <a:ext cx="104084" cy="137922"/>
          </a:xfrm>
          <a:custGeom>
            <a:avLst/>
            <a:gdLst/>
            <a:ahLst/>
            <a:cxnLst/>
            <a:rect l="0" t="0" r="0" b="0"/>
            <a:pathLst>
              <a:path w="6938962" h="9194800">
                <a:moveTo>
                  <a:pt x="6938962" y="0"/>
                </a:moveTo>
                <a:lnTo>
                  <a:pt x="6938962" y="5869385"/>
                </a:lnTo>
                <a:cubicBezTo>
                  <a:pt x="6938962" y="6903376"/>
                  <a:pt x="6626820" y="7716110"/>
                  <a:pt x="6002536" y="8307586"/>
                </a:cubicBezTo>
                <a:cubicBezTo>
                  <a:pt x="5378384" y="8899062"/>
                  <a:pt x="4520604" y="9194800"/>
                  <a:pt x="3429198" y="9194800"/>
                </a:cubicBezTo>
                <a:cubicBezTo>
                  <a:pt x="2337792" y="9194800"/>
                  <a:pt x="1493374" y="8897012"/>
                  <a:pt x="895945" y="8301435"/>
                </a:cubicBezTo>
                <a:cubicBezTo>
                  <a:pt x="298648" y="7705725"/>
                  <a:pt x="0" y="6886708"/>
                  <a:pt x="0" y="5844382"/>
                </a:cubicBezTo>
                <a:lnTo>
                  <a:pt x="0" y="0"/>
                </a:lnTo>
                <a:lnTo>
                  <a:pt x="1054100" y="0"/>
                </a:lnTo>
                <a:lnTo>
                  <a:pt x="1054100" y="5919193"/>
                </a:lnTo>
                <a:cubicBezTo>
                  <a:pt x="1054100" y="6676298"/>
                  <a:pt x="1260805" y="7257521"/>
                  <a:pt x="1674217" y="7662863"/>
                </a:cubicBezTo>
                <a:cubicBezTo>
                  <a:pt x="2087628" y="8068205"/>
                  <a:pt x="2695376" y="8270875"/>
                  <a:pt x="3497461" y="8270875"/>
                </a:cubicBezTo>
                <a:cubicBezTo>
                  <a:pt x="4262239" y="8270875"/>
                  <a:pt x="4851333" y="8067146"/>
                  <a:pt x="5264745" y="7659688"/>
                </a:cubicBezTo>
                <a:cubicBezTo>
                  <a:pt x="5678156" y="7252230"/>
                  <a:pt x="5884862" y="6667963"/>
                  <a:pt x="5884862" y="5906890"/>
                </a:cubicBezTo>
                <a:lnTo>
                  <a:pt x="5884862" y="0"/>
                </a:lnTo>
                <a:close/>
                <a:moveTo>
                  <a:pt x="7914283"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74" name="Rectangle 2074"/>
          <p:cNvSpPr/>
          <p:nvPr/>
        </p:nvSpPr>
        <p:spPr>
          <a:xfrm rot="-5106327">
            <a:off x="4975393" y="1580164"/>
            <a:ext cx="98869" cy="229741"/>
          </a:xfrm>
          <a:prstGeom prst="rect">
            <a:avLst/>
          </a:prstGeom>
        </p:spPr>
      </p:sp>
      <p:sp>
        <p:nvSpPr>
          <p:cNvPr id="2075" name="Freeform 2075"/>
          <p:cNvSpPr/>
          <p:nvPr/>
        </p:nvSpPr>
        <p:spPr>
          <a:xfrm rot="-5106327">
            <a:off x="4988673" y="1619984"/>
            <a:ext cx="75810" cy="136016"/>
          </a:xfrm>
          <a:custGeom>
            <a:avLst/>
            <a:gdLst/>
            <a:ahLst/>
            <a:cxnLst/>
            <a:rect l="0" t="0" r="0" b="0"/>
            <a:pathLst>
              <a:path w="5054005" h="9067800">
                <a:moveTo>
                  <a:pt x="0" y="9067800"/>
                </a:moveTo>
                <a:lnTo>
                  <a:pt x="0" y="0"/>
                </a:lnTo>
                <a:lnTo>
                  <a:pt x="1054299" y="0"/>
                </a:lnTo>
                <a:lnTo>
                  <a:pt x="1054299" y="8112721"/>
                </a:lnTo>
                <a:lnTo>
                  <a:pt x="5054005" y="8112721"/>
                </a:lnTo>
                <a:lnTo>
                  <a:pt x="5054005" y="9067800"/>
                </a:lnTo>
                <a:close/>
                <a:moveTo>
                  <a:pt x="-124638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76" name="Rectangle 2076"/>
          <p:cNvSpPr/>
          <p:nvPr/>
        </p:nvSpPr>
        <p:spPr>
          <a:xfrm rot="-4840752">
            <a:off x="4972479" y="1402947"/>
            <a:ext cx="148398" cy="229742"/>
          </a:xfrm>
          <a:prstGeom prst="rect">
            <a:avLst/>
          </a:prstGeom>
        </p:spPr>
      </p:sp>
      <p:sp>
        <p:nvSpPr>
          <p:cNvPr id="2077" name="Freeform 2077"/>
          <p:cNvSpPr/>
          <p:nvPr/>
        </p:nvSpPr>
        <p:spPr>
          <a:xfrm rot="-4840752">
            <a:off x="4985155" y="1447996"/>
            <a:ext cx="125110" cy="140017"/>
          </a:xfrm>
          <a:custGeom>
            <a:avLst/>
            <a:gdLst/>
            <a:ahLst/>
            <a:cxnLst/>
            <a:rect l="0" t="0" r="0" b="0"/>
            <a:pathLst>
              <a:path w="8340725" h="9334500">
                <a:moveTo>
                  <a:pt x="8340725" y="4664075"/>
                </a:moveTo>
                <a:cubicBezTo>
                  <a:pt x="8340725" y="6115447"/>
                  <a:pt x="7973814" y="7256728"/>
                  <a:pt x="7239993" y="8087916"/>
                </a:cubicBezTo>
                <a:cubicBezTo>
                  <a:pt x="6506171" y="8918972"/>
                  <a:pt x="5486070" y="9334500"/>
                  <a:pt x="4179689" y="9334500"/>
                </a:cubicBezTo>
                <a:cubicBezTo>
                  <a:pt x="2844337" y="9334500"/>
                  <a:pt x="1813851" y="8926182"/>
                  <a:pt x="1088232" y="8109546"/>
                </a:cubicBezTo>
                <a:cubicBezTo>
                  <a:pt x="362744" y="7292909"/>
                  <a:pt x="0" y="6140318"/>
                  <a:pt x="0" y="4651772"/>
                </a:cubicBezTo>
                <a:cubicBezTo>
                  <a:pt x="0" y="3175662"/>
                  <a:pt x="363802" y="2031339"/>
                  <a:pt x="1091407" y="1218804"/>
                </a:cubicBezTo>
                <a:cubicBezTo>
                  <a:pt x="1819011" y="406268"/>
                  <a:pt x="2852539" y="0"/>
                  <a:pt x="4191993" y="0"/>
                </a:cubicBezTo>
                <a:cubicBezTo>
                  <a:pt x="5494272" y="0"/>
                  <a:pt x="6511264" y="413478"/>
                  <a:pt x="7242969" y="1240433"/>
                </a:cubicBezTo>
                <a:cubicBezTo>
                  <a:pt x="7974807" y="2067388"/>
                  <a:pt x="8340725" y="3208603"/>
                  <a:pt x="8340725" y="4664075"/>
                </a:cubicBezTo>
                <a:close/>
                <a:moveTo>
                  <a:pt x="3768329" y="9207500"/>
                </a:moveTo>
                <a:moveTo>
                  <a:pt x="1116211" y="4664075"/>
                </a:moveTo>
                <a:cubicBezTo>
                  <a:pt x="1116211" y="5892271"/>
                  <a:pt x="1377686" y="6823737"/>
                  <a:pt x="1900635" y="7458472"/>
                </a:cubicBezTo>
                <a:cubicBezTo>
                  <a:pt x="2423584" y="8093208"/>
                  <a:pt x="3183268" y="8410575"/>
                  <a:pt x="4179689" y="8410575"/>
                </a:cubicBezTo>
                <a:cubicBezTo>
                  <a:pt x="5184312" y="8410575"/>
                  <a:pt x="5942939" y="8094266"/>
                  <a:pt x="6455569" y="7461647"/>
                </a:cubicBezTo>
                <a:cubicBezTo>
                  <a:pt x="6968199" y="6828896"/>
                  <a:pt x="7224514" y="5896372"/>
                  <a:pt x="7224514" y="4664075"/>
                </a:cubicBezTo>
                <a:cubicBezTo>
                  <a:pt x="7224514" y="3444346"/>
                  <a:pt x="6969191" y="2519165"/>
                  <a:pt x="6458546" y="1888530"/>
                </a:cubicBezTo>
                <a:cubicBezTo>
                  <a:pt x="5948032" y="1257896"/>
                  <a:pt x="5192514" y="942579"/>
                  <a:pt x="4191993" y="942579"/>
                </a:cubicBezTo>
                <a:cubicBezTo>
                  <a:pt x="3187370" y="942579"/>
                  <a:pt x="2423584" y="1259946"/>
                  <a:pt x="1900635" y="1894682"/>
                </a:cubicBezTo>
                <a:cubicBezTo>
                  <a:pt x="1377686" y="2529417"/>
                  <a:pt x="1116211" y="3452548"/>
                  <a:pt x="1116211" y="4664075"/>
                </a:cubicBezTo>
                <a:close/>
                <a:moveTo>
                  <a:pt x="3768329" y="92075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78" name="Rectangle 2078"/>
          <p:cNvSpPr/>
          <p:nvPr/>
        </p:nvSpPr>
        <p:spPr>
          <a:xfrm rot="-4612069">
            <a:off x="5006121" y="1257848"/>
            <a:ext cx="138683" cy="229741"/>
          </a:xfrm>
          <a:prstGeom prst="rect">
            <a:avLst/>
          </a:prstGeom>
        </p:spPr>
      </p:sp>
      <p:sp>
        <p:nvSpPr>
          <p:cNvPr id="2079" name="Freeform 2079"/>
          <p:cNvSpPr/>
          <p:nvPr/>
        </p:nvSpPr>
        <p:spPr>
          <a:xfrm rot="-4612069">
            <a:off x="5025462" y="1304232"/>
            <a:ext cx="104084" cy="137921"/>
          </a:xfrm>
          <a:custGeom>
            <a:avLst/>
            <a:gdLst/>
            <a:ahLst/>
            <a:cxnLst/>
            <a:rect l="0" t="0" r="0" b="0"/>
            <a:pathLst>
              <a:path w="6938962" h="9194800">
                <a:moveTo>
                  <a:pt x="6938962" y="0"/>
                </a:moveTo>
                <a:lnTo>
                  <a:pt x="6938962" y="5869385"/>
                </a:lnTo>
                <a:cubicBezTo>
                  <a:pt x="6938962" y="6903376"/>
                  <a:pt x="6626820" y="7716110"/>
                  <a:pt x="6002536" y="8307586"/>
                </a:cubicBezTo>
                <a:cubicBezTo>
                  <a:pt x="5378384" y="8899062"/>
                  <a:pt x="4520604" y="9194800"/>
                  <a:pt x="3429198" y="9194800"/>
                </a:cubicBezTo>
                <a:cubicBezTo>
                  <a:pt x="2337792" y="9194800"/>
                  <a:pt x="1493374" y="8897012"/>
                  <a:pt x="895945" y="8301435"/>
                </a:cubicBezTo>
                <a:cubicBezTo>
                  <a:pt x="298648" y="7705725"/>
                  <a:pt x="0" y="6886708"/>
                  <a:pt x="0" y="5844382"/>
                </a:cubicBezTo>
                <a:lnTo>
                  <a:pt x="0" y="0"/>
                </a:lnTo>
                <a:lnTo>
                  <a:pt x="1054100" y="0"/>
                </a:lnTo>
                <a:lnTo>
                  <a:pt x="1054100" y="5919193"/>
                </a:lnTo>
                <a:cubicBezTo>
                  <a:pt x="1054100" y="6676298"/>
                  <a:pt x="1260805" y="7257521"/>
                  <a:pt x="1674217" y="7662863"/>
                </a:cubicBezTo>
                <a:cubicBezTo>
                  <a:pt x="2087628" y="8068205"/>
                  <a:pt x="2695376" y="8270875"/>
                  <a:pt x="3497461" y="8270875"/>
                </a:cubicBezTo>
                <a:cubicBezTo>
                  <a:pt x="4262239" y="8270875"/>
                  <a:pt x="4851333" y="8067146"/>
                  <a:pt x="5264745" y="7659688"/>
                </a:cubicBezTo>
                <a:cubicBezTo>
                  <a:pt x="5678156" y="7252230"/>
                  <a:pt x="5884862" y="6667963"/>
                  <a:pt x="5884862" y="5906890"/>
                </a:cubicBezTo>
                <a:lnTo>
                  <a:pt x="5884862" y="0"/>
                </a:lnTo>
                <a:close/>
                <a:moveTo>
                  <a:pt x="7914283"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80" name="Rectangle 2080"/>
          <p:cNvSpPr/>
          <p:nvPr/>
        </p:nvSpPr>
        <p:spPr>
          <a:xfrm rot="-4414833">
            <a:off x="5054893" y="1135896"/>
            <a:ext cx="105345" cy="229741"/>
          </a:xfrm>
          <a:prstGeom prst="rect">
            <a:avLst/>
          </a:prstGeom>
        </p:spPr>
      </p:sp>
      <p:sp>
        <p:nvSpPr>
          <p:cNvPr id="2081" name="Freeform 2081"/>
          <p:cNvSpPr/>
          <p:nvPr/>
        </p:nvSpPr>
        <p:spPr>
          <a:xfrm rot="-4414833">
            <a:off x="5057682" y="1183105"/>
            <a:ext cx="101947" cy="136016"/>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82" name="Rectangle 2082"/>
          <p:cNvSpPr/>
          <p:nvPr/>
        </p:nvSpPr>
        <p:spPr>
          <a:xfrm rot="-4142378">
            <a:off x="5102882" y="979646"/>
            <a:ext cx="114680" cy="229741"/>
          </a:xfrm>
          <a:prstGeom prst="rect">
            <a:avLst/>
          </a:prstGeom>
        </p:spPr>
      </p:sp>
      <p:sp>
        <p:nvSpPr>
          <p:cNvPr id="2083" name="Freeform 2083"/>
          <p:cNvSpPr/>
          <p:nvPr/>
        </p:nvSpPr>
        <p:spPr>
          <a:xfrm rot="-4142378">
            <a:off x="5119776" y="1022744"/>
            <a:ext cx="86228" cy="136016"/>
          </a:xfrm>
          <a:custGeom>
            <a:avLst/>
            <a:gdLst/>
            <a:ahLst/>
            <a:cxnLst/>
            <a:rect l="0" t="0" r="0" b="0"/>
            <a:pathLst>
              <a:path w="5748536" h="9067800">
                <a:moveTo>
                  <a:pt x="5748536" y="2642791"/>
                </a:moveTo>
                <a:cubicBezTo>
                  <a:pt x="5748536" y="3561028"/>
                  <a:pt x="5435336" y="4267267"/>
                  <a:pt x="4808935" y="4761508"/>
                </a:cubicBezTo>
                <a:cubicBezTo>
                  <a:pt x="4182666" y="5255750"/>
                  <a:pt x="3286654" y="5502871"/>
                  <a:pt x="2120900" y="5502871"/>
                </a:cubicBezTo>
                <a:lnTo>
                  <a:pt x="1054299" y="5502871"/>
                </a:lnTo>
                <a:lnTo>
                  <a:pt x="1054299" y="9067800"/>
                </a:lnTo>
                <a:lnTo>
                  <a:pt x="0" y="9067800"/>
                </a:lnTo>
                <a:lnTo>
                  <a:pt x="0" y="0"/>
                </a:lnTo>
                <a:lnTo>
                  <a:pt x="2350294" y="0"/>
                </a:lnTo>
                <a:cubicBezTo>
                  <a:pt x="4615789" y="0"/>
                  <a:pt x="5748536" y="880930"/>
                  <a:pt x="5748536" y="2642791"/>
                </a:cubicBezTo>
                <a:close/>
                <a:moveTo>
                  <a:pt x="5178624" y="9067800"/>
                </a:moveTo>
                <a:moveTo>
                  <a:pt x="1054299" y="4597400"/>
                </a:moveTo>
                <a:lnTo>
                  <a:pt x="2003029" y="4597400"/>
                </a:lnTo>
                <a:cubicBezTo>
                  <a:pt x="2937404" y="4597400"/>
                  <a:pt x="3613349" y="4446456"/>
                  <a:pt x="4030861" y="4144566"/>
                </a:cubicBezTo>
                <a:cubicBezTo>
                  <a:pt x="4448374" y="3842544"/>
                  <a:pt x="4657130" y="3358489"/>
                  <a:pt x="4657130" y="2692400"/>
                </a:cubicBezTo>
                <a:cubicBezTo>
                  <a:pt x="4657130" y="2092590"/>
                  <a:pt x="4460743" y="1645841"/>
                  <a:pt x="4067969" y="1352154"/>
                </a:cubicBezTo>
                <a:cubicBezTo>
                  <a:pt x="3675328" y="1058466"/>
                  <a:pt x="3063479" y="911622"/>
                  <a:pt x="2232422" y="911622"/>
                </a:cubicBezTo>
                <a:lnTo>
                  <a:pt x="1054299" y="911622"/>
                </a:lnTo>
                <a:close/>
                <a:moveTo>
                  <a:pt x="322401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84" name="Rectangle 2084"/>
          <p:cNvSpPr/>
          <p:nvPr/>
        </p:nvSpPr>
        <p:spPr>
          <a:xfrm rot="-3934944">
            <a:off x="5147478" y="868171"/>
            <a:ext cx="117728" cy="229743"/>
          </a:xfrm>
          <a:prstGeom prst="rect">
            <a:avLst/>
          </a:prstGeom>
        </p:spPr>
      </p:sp>
      <p:sp>
        <p:nvSpPr>
          <p:cNvPr id="2085" name="Freeform 2085"/>
          <p:cNvSpPr/>
          <p:nvPr/>
        </p:nvSpPr>
        <p:spPr>
          <a:xfrm rot="-3934944">
            <a:off x="5162675" y="908462"/>
            <a:ext cx="95809" cy="136017"/>
          </a:xfrm>
          <a:custGeom>
            <a:avLst/>
            <a:gdLst/>
            <a:ahLst/>
            <a:cxnLst/>
            <a:rect l="0" t="0" r="0" b="0"/>
            <a:pathLst>
              <a:path w="6387307" h="9067800">
                <a:moveTo>
                  <a:pt x="1054299" y="5299671"/>
                </a:moveTo>
                <a:lnTo>
                  <a:pt x="1054299" y="9067800"/>
                </a:lnTo>
                <a:lnTo>
                  <a:pt x="0" y="9067800"/>
                </a:lnTo>
                <a:lnTo>
                  <a:pt x="0" y="0"/>
                </a:lnTo>
                <a:lnTo>
                  <a:pt x="2486621" y="0"/>
                </a:lnTo>
                <a:cubicBezTo>
                  <a:pt x="3598797" y="0"/>
                  <a:pt x="4420460" y="213122"/>
                  <a:pt x="4951611" y="639366"/>
                </a:cubicBezTo>
                <a:cubicBezTo>
                  <a:pt x="5482894" y="1065477"/>
                  <a:pt x="5748536" y="1706696"/>
                  <a:pt x="5748536" y="2563019"/>
                </a:cubicBezTo>
                <a:cubicBezTo>
                  <a:pt x="5748536" y="3762905"/>
                  <a:pt x="5140854" y="4573853"/>
                  <a:pt x="3925491" y="4995863"/>
                </a:cubicBezTo>
                <a:lnTo>
                  <a:pt x="6387307" y="9067800"/>
                </a:lnTo>
                <a:lnTo>
                  <a:pt x="5140921" y="9067800"/>
                </a:lnTo>
                <a:lnTo>
                  <a:pt x="2945607" y="5299671"/>
                </a:lnTo>
                <a:close/>
                <a:moveTo>
                  <a:pt x="2521744" y="9067800"/>
                </a:moveTo>
                <a:moveTo>
                  <a:pt x="1054299" y="4394200"/>
                </a:moveTo>
                <a:lnTo>
                  <a:pt x="2499122" y="4394200"/>
                </a:lnTo>
                <a:cubicBezTo>
                  <a:pt x="3243263" y="4394200"/>
                  <a:pt x="3788966" y="4246232"/>
                  <a:pt x="4136232" y="3950296"/>
                </a:cubicBezTo>
                <a:cubicBezTo>
                  <a:pt x="4483497" y="3654359"/>
                  <a:pt x="4657130" y="3210521"/>
                  <a:pt x="4657130" y="2618780"/>
                </a:cubicBezTo>
                <a:cubicBezTo>
                  <a:pt x="4657130" y="2018573"/>
                  <a:pt x="4480389" y="1586046"/>
                  <a:pt x="4126905" y="1321197"/>
                </a:cubicBezTo>
                <a:cubicBezTo>
                  <a:pt x="3773422" y="1056349"/>
                  <a:pt x="3206023" y="923925"/>
                  <a:pt x="2424708" y="923925"/>
                </a:cubicBezTo>
                <a:lnTo>
                  <a:pt x="1054299" y="923925"/>
                </a:lnTo>
                <a:close/>
                <a:moveTo>
                  <a:pt x="342721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86" name="Rectangle 2086"/>
          <p:cNvSpPr/>
          <p:nvPr/>
        </p:nvSpPr>
        <p:spPr>
          <a:xfrm rot="-3740188">
            <a:off x="5203983" y="763983"/>
            <a:ext cx="105916" cy="229741"/>
          </a:xfrm>
          <a:prstGeom prst="rect">
            <a:avLst/>
          </a:prstGeom>
        </p:spPr>
      </p:sp>
      <p:sp>
        <p:nvSpPr>
          <p:cNvPr id="2087" name="Freeform 2087"/>
          <p:cNvSpPr/>
          <p:nvPr/>
        </p:nvSpPr>
        <p:spPr>
          <a:xfrm rot="-3740188">
            <a:off x="5221739" y="808152"/>
            <a:ext cx="75810" cy="136016"/>
          </a:xfrm>
          <a:custGeom>
            <a:avLst/>
            <a:gdLst/>
            <a:ahLst/>
            <a:cxnLst/>
            <a:rect l="0" t="0" r="0" b="0"/>
            <a:pathLst>
              <a:path w="5054005" h="9067800">
                <a:moveTo>
                  <a:pt x="5054005" y="9067800"/>
                </a:moveTo>
                <a:lnTo>
                  <a:pt x="0" y="9067800"/>
                </a:lnTo>
                <a:lnTo>
                  <a:pt x="0" y="0"/>
                </a:lnTo>
                <a:lnTo>
                  <a:pt x="5054005" y="0"/>
                </a:lnTo>
                <a:lnTo>
                  <a:pt x="5054005" y="936427"/>
                </a:lnTo>
                <a:lnTo>
                  <a:pt x="1054299" y="936427"/>
                </a:lnTo>
                <a:lnTo>
                  <a:pt x="1054299" y="3860800"/>
                </a:lnTo>
                <a:lnTo>
                  <a:pt x="4812110" y="3860800"/>
                </a:lnTo>
                <a:lnTo>
                  <a:pt x="4812110" y="4791075"/>
                </a:lnTo>
                <a:lnTo>
                  <a:pt x="1054299" y="4791075"/>
                </a:lnTo>
                <a:lnTo>
                  <a:pt x="1054299" y="8125222"/>
                </a:lnTo>
                <a:lnTo>
                  <a:pt x="5054005" y="8125222"/>
                </a:lnTo>
                <a:close/>
                <a:moveTo>
                  <a:pt x="-124638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88" name="Rectangle 2088"/>
          <p:cNvSpPr/>
          <p:nvPr/>
        </p:nvSpPr>
        <p:spPr>
          <a:xfrm rot="-3548048">
            <a:off x="5257825" y="668887"/>
            <a:ext cx="104583" cy="229742"/>
          </a:xfrm>
          <a:prstGeom prst="rect">
            <a:avLst/>
          </a:prstGeom>
        </p:spPr>
      </p:sp>
      <p:sp>
        <p:nvSpPr>
          <p:cNvPr id="2089" name="Freeform 2089"/>
          <p:cNvSpPr/>
          <p:nvPr/>
        </p:nvSpPr>
        <p:spPr>
          <a:xfrm rot="-3548048">
            <a:off x="5268494" y="714126"/>
            <a:ext cx="85576" cy="139827"/>
          </a:xfrm>
          <a:custGeom>
            <a:avLst/>
            <a:gdLst/>
            <a:ahLst/>
            <a:cxnLst/>
            <a:rect l="0" t="0" r="0" b="0"/>
            <a:pathLst>
              <a:path w="5705078" h="9321800">
                <a:moveTo>
                  <a:pt x="5705078" y="6785174"/>
                </a:moveTo>
                <a:cubicBezTo>
                  <a:pt x="5705078" y="7583157"/>
                  <a:pt x="5415690" y="8205457"/>
                  <a:pt x="4836914" y="8652074"/>
                </a:cubicBezTo>
                <a:cubicBezTo>
                  <a:pt x="4258138" y="9098558"/>
                  <a:pt x="3472656" y="9321800"/>
                  <a:pt x="2480469" y="9321800"/>
                </a:cubicBezTo>
                <a:cubicBezTo>
                  <a:pt x="1405599" y="9321800"/>
                  <a:pt x="578776" y="9183291"/>
                  <a:pt x="0" y="8906272"/>
                </a:cubicBezTo>
                <a:lnTo>
                  <a:pt x="0" y="7889280"/>
                </a:lnTo>
                <a:cubicBezTo>
                  <a:pt x="372136" y="8046443"/>
                  <a:pt x="777280" y="8170532"/>
                  <a:pt x="1215430" y="8261549"/>
                </a:cubicBezTo>
                <a:cubicBezTo>
                  <a:pt x="1653712" y="8352433"/>
                  <a:pt x="2087827" y="8397875"/>
                  <a:pt x="2517775" y="8397875"/>
                </a:cubicBezTo>
                <a:cubicBezTo>
                  <a:pt x="3220508" y="8397875"/>
                  <a:pt x="3749609" y="8264525"/>
                  <a:pt x="4105077" y="7997825"/>
                </a:cubicBezTo>
                <a:cubicBezTo>
                  <a:pt x="4460677" y="7731125"/>
                  <a:pt x="4638477" y="7359981"/>
                  <a:pt x="4638477" y="6884393"/>
                </a:cubicBezTo>
                <a:cubicBezTo>
                  <a:pt x="4638477" y="6570200"/>
                  <a:pt x="4575440" y="6312827"/>
                  <a:pt x="4449366" y="6112272"/>
                </a:cubicBezTo>
                <a:cubicBezTo>
                  <a:pt x="4323291" y="5911718"/>
                  <a:pt x="4112419" y="5726708"/>
                  <a:pt x="3816747" y="5557243"/>
                </a:cubicBezTo>
                <a:cubicBezTo>
                  <a:pt x="3521207" y="5387645"/>
                  <a:pt x="3071614" y="5195359"/>
                  <a:pt x="2467967" y="4980385"/>
                </a:cubicBezTo>
                <a:cubicBezTo>
                  <a:pt x="1624608" y="4678495"/>
                  <a:pt x="1022019" y="4320845"/>
                  <a:pt x="660202" y="3907433"/>
                </a:cubicBezTo>
                <a:cubicBezTo>
                  <a:pt x="298516" y="3493890"/>
                  <a:pt x="117673" y="2954272"/>
                  <a:pt x="117673" y="2288580"/>
                </a:cubicBezTo>
                <a:cubicBezTo>
                  <a:pt x="117673" y="1589816"/>
                  <a:pt x="380206" y="1033727"/>
                  <a:pt x="905272" y="620316"/>
                </a:cubicBezTo>
                <a:cubicBezTo>
                  <a:pt x="1430337" y="206772"/>
                  <a:pt x="2124869" y="0"/>
                  <a:pt x="2988866" y="0"/>
                </a:cubicBezTo>
                <a:cubicBezTo>
                  <a:pt x="3890037" y="0"/>
                  <a:pt x="4718910" y="165365"/>
                  <a:pt x="5475486" y="496094"/>
                </a:cubicBezTo>
                <a:lnTo>
                  <a:pt x="5146873" y="1413868"/>
                </a:lnTo>
                <a:cubicBezTo>
                  <a:pt x="4398632" y="1099675"/>
                  <a:pt x="3671027" y="942579"/>
                  <a:pt x="2964061" y="942579"/>
                </a:cubicBezTo>
                <a:cubicBezTo>
                  <a:pt x="2405922" y="942579"/>
                  <a:pt x="1969757" y="1062501"/>
                  <a:pt x="1655564" y="1302346"/>
                </a:cubicBezTo>
                <a:cubicBezTo>
                  <a:pt x="1341371" y="1542191"/>
                  <a:pt x="1184275" y="1875102"/>
                  <a:pt x="1184275" y="2301082"/>
                </a:cubicBezTo>
                <a:cubicBezTo>
                  <a:pt x="1184275" y="2615274"/>
                  <a:pt x="1242153" y="2872648"/>
                  <a:pt x="1357908" y="3073202"/>
                </a:cubicBezTo>
                <a:cubicBezTo>
                  <a:pt x="1473663" y="3273756"/>
                  <a:pt x="1668992" y="3457774"/>
                  <a:pt x="1943894" y="3625255"/>
                </a:cubicBezTo>
                <a:cubicBezTo>
                  <a:pt x="2218796" y="3792736"/>
                  <a:pt x="2639483" y="3977746"/>
                  <a:pt x="3205956" y="4180285"/>
                </a:cubicBezTo>
                <a:cubicBezTo>
                  <a:pt x="4156869" y="4519348"/>
                  <a:pt x="4811117" y="4883217"/>
                  <a:pt x="5168702" y="5271890"/>
                </a:cubicBezTo>
                <a:cubicBezTo>
                  <a:pt x="5526286" y="5660562"/>
                  <a:pt x="5705078" y="6164991"/>
                  <a:pt x="5705078" y="6785174"/>
                </a:cubicBezTo>
                <a:close/>
                <a:moveTo>
                  <a:pt x="1752203" y="9194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90" name="Rectangle 2090"/>
          <p:cNvSpPr/>
          <p:nvPr/>
        </p:nvSpPr>
        <p:spPr>
          <a:xfrm rot="-3332915">
            <a:off x="5316081" y="576504"/>
            <a:ext cx="105917" cy="229741"/>
          </a:xfrm>
          <a:prstGeom prst="rect">
            <a:avLst/>
          </a:prstGeom>
        </p:spPr>
      </p:sp>
      <p:sp>
        <p:nvSpPr>
          <p:cNvPr id="2091" name="Freeform 2091"/>
          <p:cNvSpPr/>
          <p:nvPr/>
        </p:nvSpPr>
        <p:spPr>
          <a:xfrm rot="-3332915">
            <a:off x="5334138" y="621010"/>
            <a:ext cx="75810" cy="136016"/>
          </a:xfrm>
          <a:custGeom>
            <a:avLst/>
            <a:gdLst/>
            <a:ahLst/>
            <a:cxnLst/>
            <a:rect l="0" t="0" r="0" b="0"/>
            <a:pathLst>
              <a:path w="5054005" h="9067800">
                <a:moveTo>
                  <a:pt x="5054005" y="9067800"/>
                </a:moveTo>
                <a:lnTo>
                  <a:pt x="0" y="9067800"/>
                </a:lnTo>
                <a:lnTo>
                  <a:pt x="0" y="0"/>
                </a:lnTo>
                <a:lnTo>
                  <a:pt x="5054005" y="0"/>
                </a:lnTo>
                <a:lnTo>
                  <a:pt x="5054005" y="936427"/>
                </a:lnTo>
                <a:lnTo>
                  <a:pt x="1054299" y="936427"/>
                </a:lnTo>
                <a:lnTo>
                  <a:pt x="1054299" y="3860800"/>
                </a:lnTo>
                <a:lnTo>
                  <a:pt x="4812110" y="3860800"/>
                </a:lnTo>
                <a:lnTo>
                  <a:pt x="4812110" y="4791075"/>
                </a:lnTo>
                <a:lnTo>
                  <a:pt x="1054299" y="4791075"/>
                </a:lnTo>
                <a:lnTo>
                  <a:pt x="1054299" y="8125222"/>
                </a:lnTo>
                <a:lnTo>
                  <a:pt x="5054005" y="8125222"/>
                </a:lnTo>
                <a:close/>
                <a:moveTo>
                  <a:pt x="-124638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92" name="Rectangle 2092"/>
          <p:cNvSpPr/>
          <p:nvPr/>
        </p:nvSpPr>
        <p:spPr>
          <a:xfrm rot="-3079338">
            <a:off x="5374605" y="472127"/>
            <a:ext cx="143637" cy="229743"/>
          </a:xfrm>
          <a:prstGeom prst="rect">
            <a:avLst/>
          </a:prstGeom>
        </p:spPr>
      </p:sp>
      <p:sp>
        <p:nvSpPr>
          <p:cNvPr id="2093" name="Freeform 2093"/>
          <p:cNvSpPr/>
          <p:nvPr/>
        </p:nvSpPr>
        <p:spPr>
          <a:xfrm rot="-3079338">
            <a:off x="5394197" y="519711"/>
            <a:ext cx="106227" cy="136017"/>
          </a:xfrm>
          <a:custGeom>
            <a:avLst/>
            <a:gdLst/>
            <a:ahLst/>
            <a:cxnLst/>
            <a:rect l="0" t="0" r="0" b="0"/>
            <a:pathLst>
              <a:path w="7081838" h="9067800">
                <a:moveTo>
                  <a:pt x="7081838" y="9067800"/>
                </a:moveTo>
                <a:lnTo>
                  <a:pt x="5878711" y="9067800"/>
                </a:lnTo>
                <a:lnTo>
                  <a:pt x="924124" y="1457524"/>
                </a:lnTo>
                <a:lnTo>
                  <a:pt x="874515" y="1457524"/>
                </a:lnTo>
                <a:cubicBezTo>
                  <a:pt x="940660" y="2350625"/>
                  <a:pt x="973733" y="3169312"/>
                  <a:pt x="973733" y="3913585"/>
                </a:cubicBezTo>
                <a:lnTo>
                  <a:pt x="973733" y="9067800"/>
                </a:lnTo>
                <a:lnTo>
                  <a:pt x="0" y="9067800"/>
                </a:lnTo>
                <a:lnTo>
                  <a:pt x="0" y="0"/>
                </a:lnTo>
                <a:lnTo>
                  <a:pt x="1190625" y="0"/>
                </a:lnTo>
                <a:lnTo>
                  <a:pt x="6133108" y="7579321"/>
                </a:lnTo>
                <a:lnTo>
                  <a:pt x="6182718" y="7579321"/>
                </a:lnTo>
                <a:cubicBezTo>
                  <a:pt x="6174383" y="7467667"/>
                  <a:pt x="6155730" y="7108958"/>
                  <a:pt x="6126758" y="6503194"/>
                </a:cubicBezTo>
                <a:cubicBezTo>
                  <a:pt x="6097919" y="5897431"/>
                  <a:pt x="6087600" y="5464308"/>
                  <a:pt x="6095802" y="5203825"/>
                </a:cubicBezTo>
                <a:lnTo>
                  <a:pt x="6095802" y="0"/>
                </a:lnTo>
                <a:lnTo>
                  <a:pt x="7081838" y="0"/>
                </a:lnTo>
                <a:close/>
                <a:moveTo>
                  <a:pt x="-1246385"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94" name="Rectangle 2094"/>
          <p:cNvSpPr/>
          <p:nvPr/>
        </p:nvSpPr>
        <p:spPr>
          <a:xfrm rot="-2803078">
            <a:off x="5478841" y="374047"/>
            <a:ext cx="105346" cy="229743"/>
          </a:xfrm>
          <a:prstGeom prst="rect">
            <a:avLst/>
          </a:prstGeom>
        </p:spPr>
      </p:sp>
      <p:sp>
        <p:nvSpPr>
          <p:cNvPr id="2095" name="Freeform 2095"/>
          <p:cNvSpPr/>
          <p:nvPr/>
        </p:nvSpPr>
        <p:spPr>
          <a:xfrm rot="-2803078">
            <a:off x="5481355" y="421712"/>
            <a:ext cx="101947" cy="136017"/>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285">
            <a:noFill/>
          </a:ln>
        </p:spPr>
        <p:style>
          <a:lnRef idx="2">
            <a:schemeClr val="accent1">
              <a:shade val="50000"/>
            </a:schemeClr>
          </a:lnRef>
          <a:fillRef idx="1">
            <a:schemeClr val="accent1"/>
          </a:fillRef>
          <a:effectRef idx="0">
            <a:schemeClr val="accent1"/>
          </a:effectRef>
          <a:fontRef idx="minor">
            <a:schemeClr val="lt1"/>
          </a:fontRef>
        </p:style>
      </p:sp>
      <p:sp>
        <p:nvSpPr>
          <p:cNvPr id="2096" name="Rectangle 2096"/>
          <p:cNvSpPr/>
          <p:nvPr/>
        </p:nvSpPr>
        <p:spPr>
          <a:xfrm>
            <a:off x="1574546" y="2310879"/>
            <a:ext cx="2233370" cy="988909"/>
          </a:xfrm>
          <a:prstGeom prst="rect">
            <a:avLst/>
          </a:prstGeom>
        </p:spPr>
        <p:txBody>
          <a:bodyPr wrap="none" lIns="0" tIns="0" rIns="0" bIns="0">
            <a:spAutoFit/>
          </a:bodyPr>
          <a:lstStyle/>
          <a:p>
            <a:pPr marL="0"/>
            <a:r>
              <a:rPr lang="en-US" sz="6488" b="0" i="0" spc="-273" baseline="0">
                <a:latin typeface="WWF"/>
              </a:rPr>
              <a:t>W</a:t>
            </a:r>
            <a:r>
              <a:rPr lang="en-US" sz="6488" b="0" i="0" spc="0" baseline="0">
                <a:latin typeface="WWF"/>
              </a:rPr>
              <a:t>ALRUS!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Picture 457"/>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5000"/>
          </a:xfrm>
          <a:prstGeom prst="rect">
            <a:avLst/>
          </a:prstGeom>
          <a:noFill/>
        </p:spPr>
      </p:pic>
      <p:sp>
        <p:nvSpPr>
          <p:cNvPr id="458" name="Freeform 458"/>
          <p:cNvSpPr/>
          <p:nvPr/>
        </p:nvSpPr>
        <p:spPr>
          <a:xfrm>
            <a:off x="493776" y="300229"/>
            <a:ext cx="4331208" cy="783336"/>
          </a:xfrm>
          <a:custGeom>
            <a:avLst/>
            <a:gdLst/>
            <a:ahLst/>
            <a:cxnLst/>
            <a:rect l="0" t="0" r="0" b="0"/>
            <a:pathLst>
              <a:path w="4331208" h="783336">
                <a:moveTo>
                  <a:pt x="0" y="783336"/>
                </a:moveTo>
                <a:lnTo>
                  <a:pt x="4331208" y="783336"/>
                </a:lnTo>
                <a:lnTo>
                  <a:pt x="4331208"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59" name="Freeform 459"/>
          <p:cNvSpPr/>
          <p:nvPr/>
        </p:nvSpPr>
        <p:spPr>
          <a:xfrm>
            <a:off x="5296115" y="0"/>
            <a:ext cx="3847885" cy="1786090"/>
          </a:xfrm>
          <a:custGeom>
            <a:avLst/>
            <a:gdLst/>
            <a:ahLst/>
            <a:cxnLst/>
            <a:rect l="0" t="0" r="0" b="0"/>
            <a:pathLst>
              <a:path w="3847885" h="1786090">
                <a:moveTo>
                  <a:pt x="0" y="0"/>
                </a:moveTo>
                <a:lnTo>
                  <a:pt x="3847885" y="1786090"/>
                </a:lnTo>
                <a:lnTo>
                  <a:pt x="3847885" y="0"/>
                </a:lnTo>
                <a:close/>
                <a:moveTo>
                  <a:pt x="418885" y="5715000"/>
                </a:moveTo>
              </a:path>
            </a:pathLst>
          </a:custGeom>
          <a:solidFill>
            <a:srgbClr val="E8AAAA">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pic>
        <p:nvPicPr>
          <p:cNvPr id="460" name="Picture 460"/>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5283415" y="0"/>
            <a:ext cx="3860584" cy="1798789"/>
          </a:xfrm>
          <a:prstGeom prst="rect">
            <a:avLst/>
          </a:prstGeom>
          <a:noFill/>
        </p:spPr>
      </p:pic>
      <p:sp>
        <p:nvSpPr>
          <p:cNvPr id="461" name="Freeform 461"/>
          <p:cNvSpPr/>
          <p:nvPr/>
        </p:nvSpPr>
        <p:spPr>
          <a:xfrm>
            <a:off x="5296115" y="0"/>
            <a:ext cx="3847885" cy="1786090"/>
          </a:xfrm>
          <a:custGeom>
            <a:avLst/>
            <a:gdLst/>
            <a:ahLst/>
            <a:cxnLst/>
            <a:rect l="0" t="0" r="0" b="0"/>
            <a:pathLst>
              <a:path w="3847885" h="1786090">
                <a:moveTo>
                  <a:pt x="0" y="0"/>
                </a:moveTo>
                <a:lnTo>
                  <a:pt x="3847885" y="1786090"/>
                </a:lnTo>
                <a:lnTo>
                  <a:pt x="3847885" y="0"/>
                </a:lnTo>
                <a:close/>
                <a:moveTo>
                  <a:pt x="418885"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62" name="Freeform 462"/>
          <p:cNvSpPr/>
          <p:nvPr/>
        </p:nvSpPr>
        <p:spPr>
          <a:xfrm>
            <a:off x="5296115" y="0"/>
            <a:ext cx="3847885" cy="3064930"/>
          </a:xfrm>
          <a:custGeom>
            <a:avLst/>
            <a:gdLst/>
            <a:ahLst/>
            <a:cxnLst/>
            <a:rect l="0" t="0" r="0" b="0"/>
            <a:pathLst>
              <a:path w="3847885" h="3064930">
                <a:moveTo>
                  <a:pt x="0" y="0"/>
                </a:moveTo>
                <a:lnTo>
                  <a:pt x="3847885" y="1786090"/>
                </a:lnTo>
                <a:lnTo>
                  <a:pt x="2346452" y="3064930"/>
                </a:lnTo>
                <a:close/>
                <a:moveTo>
                  <a:pt x="418885" y="571500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63" name="Picture 463"/>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5283415" y="0"/>
            <a:ext cx="3860584" cy="3077629"/>
          </a:xfrm>
          <a:prstGeom prst="rect">
            <a:avLst/>
          </a:prstGeom>
          <a:noFill/>
        </p:spPr>
      </p:pic>
      <p:sp>
        <p:nvSpPr>
          <p:cNvPr id="464" name="Freeform 464"/>
          <p:cNvSpPr/>
          <p:nvPr/>
        </p:nvSpPr>
        <p:spPr>
          <a:xfrm>
            <a:off x="5296115" y="0"/>
            <a:ext cx="3847885" cy="3064930"/>
          </a:xfrm>
          <a:custGeom>
            <a:avLst/>
            <a:gdLst/>
            <a:ahLst/>
            <a:cxnLst/>
            <a:rect l="0" t="0" r="0" b="0"/>
            <a:pathLst>
              <a:path w="3847885" h="3064930">
                <a:moveTo>
                  <a:pt x="0" y="0"/>
                </a:moveTo>
                <a:lnTo>
                  <a:pt x="3847885" y="1786090"/>
                </a:lnTo>
                <a:lnTo>
                  <a:pt x="2346452" y="3064930"/>
                </a:lnTo>
                <a:close/>
                <a:moveTo>
                  <a:pt x="418885"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65" name="Freeform 465"/>
          <p:cNvSpPr/>
          <p:nvPr/>
        </p:nvSpPr>
        <p:spPr>
          <a:xfrm>
            <a:off x="7642567" y="1786090"/>
            <a:ext cx="1501433" cy="3928909"/>
          </a:xfrm>
          <a:custGeom>
            <a:avLst/>
            <a:gdLst/>
            <a:ahLst/>
            <a:cxnLst/>
            <a:rect l="0" t="0" r="0" b="0"/>
            <a:pathLst>
              <a:path w="1501433" h="3928909">
                <a:moveTo>
                  <a:pt x="1501433" y="3928909"/>
                </a:moveTo>
                <a:lnTo>
                  <a:pt x="1501433" y="0"/>
                </a:lnTo>
                <a:lnTo>
                  <a:pt x="0" y="1278840"/>
                </a:lnTo>
                <a:close/>
                <a:moveTo>
                  <a:pt x="-7642566" y="392891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66" name="Picture 466"/>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7629867" y="1773390"/>
            <a:ext cx="1514132" cy="3941610"/>
          </a:xfrm>
          <a:prstGeom prst="rect">
            <a:avLst/>
          </a:prstGeom>
          <a:noFill/>
        </p:spPr>
      </p:pic>
      <p:sp>
        <p:nvSpPr>
          <p:cNvPr id="467" name="Freeform 467"/>
          <p:cNvSpPr/>
          <p:nvPr/>
        </p:nvSpPr>
        <p:spPr>
          <a:xfrm>
            <a:off x="7642567" y="1786090"/>
            <a:ext cx="1501433" cy="3928909"/>
          </a:xfrm>
          <a:custGeom>
            <a:avLst/>
            <a:gdLst/>
            <a:ahLst/>
            <a:cxnLst/>
            <a:rect l="0" t="0" r="0" b="0"/>
            <a:pathLst>
              <a:path w="1501433" h="3928909">
                <a:moveTo>
                  <a:pt x="1501433" y="3928909"/>
                </a:moveTo>
                <a:lnTo>
                  <a:pt x="1501433" y="0"/>
                </a:lnTo>
                <a:lnTo>
                  <a:pt x="0" y="1278840"/>
                </a:lnTo>
                <a:close/>
                <a:moveTo>
                  <a:pt x="-7642566" y="392891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68" name="Freeform 468"/>
          <p:cNvSpPr/>
          <p:nvPr/>
        </p:nvSpPr>
        <p:spPr>
          <a:xfrm>
            <a:off x="6038431" y="3064930"/>
            <a:ext cx="3105569" cy="2650069"/>
          </a:xfrm>
          <a:custGeom>
            <a:avLst/>
            <a:gdLst/>
            <a:ahLst/>
            <a:cxnLst/>
            <a:rect l="0" t="0" r="0" b="0"/>
            <a:pathLst>
              <a:path w="3105569" h="2650069">
                <a:moveTo>
                  <a:pt x="3105569" y="2650069"/>
                </a:moveTo>
                <a:lnTo>
                  <a:pt x="0" y="1292174"/>
                </a:lnTo>
                <a:lnTo>
                  <a:pt x="1604136" y="0"/>
                </a:lnTo>
                <a:close/>
                <a:moveTo>
                  <a:pt x="-6038430" y="265007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69" name="Picture 469"/>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6025731" y="3052230"/>
            <a:ext cx="3118268" cy="2662770"/>
          </a:xfrm>
          <a:prstGeom prst="rect">
            <a:avLst/>
          </a:prstGeom>
          <a:noFill/>
        </p:spPr>
      </p:pic>
      <p:sp>
        <p:nvSpPr>
          <p:cNvPr id="470" name="Freeform 470"/>
          <p:cNvSpPr/>
          <p:nvPr/>
        </p:nvSpPr>
        <p:spPr>
          <a:xfrm>
            <a:off x="6038431" y="3064930"/>
            <a:ext cx="3105569" cy="2650069"/>
          </a:xfrm>
          <a:custGeom>
            <a:avLst/>
            <a:gdLst/>
            <a:ahLst/>
            <a:cxnLst/>
            <a:rect l="0" t="0" r="0" b="0"/>
            <a:pathLst>
              <a:path w="3105569" h="2650069">
                <a:moveTo>
                  <a:pt x="3105569" y="2650069"/>
                </a:moveTo>
                <a:lnTo>
                  <a:pt x="0" y="1292174"/>
                </a:lnTo>
                <a:lnTo>
                  <a:pt x="1604136" y="0"/>
                </a:lnTo>
                <a:close/>
                <a:moveTo>
                  <a:pt x="-6038430" y="265007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71" name="Freeform 471"/>
          <p:cNvSpPr/>
          <p:nvPr/>
        </p:nvSpPr>
        <p:spPr>
          <a:xfrm>
            <a:off x="4764798" y="2618664"/>
            <a:ext cx="2877769" cy="1738440"/>
          </a:xfrm>
          <a:custGeom>
            <a:avLst/>
            <a:gdLst/>
            <a:ahLst/>
            <a:cxnLst/>
            <a:rect l="0" t="0" r="0" b="0"/>
            <a:pathLst>
              <a:path w="2877769" h="1738440">
                <a:moveTo>
                  <a:pt x="0" y="0"/>
                </a:moveTo>
                <a:lnTo>
                  <a:pt x="1273633" y="1738440"/>
                </a:lnTo>
                <a:lnTo>
                  <a:pt x="2877769" y="446266"/>
                </a:lnTo>
                <a:close/>
                <a:moveTo>
                  <a:pt x="-1668462" y="3096336"/>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72" name="Picture 472"/>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4752098" y="2605964"/>
            <a:ext cx="2903168" cy="1763839"/>
          </a:xfrm>
          <a:prstGeom prst="rect">
            <a:avLst/>
          </a:prstGeom>
          <a:noFill/>
        </p:spPr>
      </p:pic>
      <p:sp>
        <p:nvSpPr>
          <p:cNvPr id="473" name="Freeform 473"/>
          <p:cNvSpPr/>
          <p:nvPr/>
        </p:nvSpPr>
        <p:spPr>
          <a:xfrm>
            <a:off x="4764798" y="2618664"/>
            <a:ext cx="2877769" cy="1738440"/>
          </a:xfrm>
          <a:custGeom>
            <a:avLst/>
            <a:gdLst/>
            <a:ahLst/>
            <a:cxnLst/>
            <a:rect l="0" t="0" r="0" b="0"/>
            <a:pathLst>
              <a:path w="2877769" h="1738440">
                <a:moveTo>
                  <a:pt x="0" y="0"/>
                </a:moveTo>
                <a:lnTo>
                  <a:pt x="1273633" y="1738440"/>
                </a:lnTo>
                <a:lnTo>
                  <a:pt x="2877769" y="446266"/>
                </a:lnTo>
                <a:close/>
                <a:moveTo>
                  <a:pt x="-1668462" y="3096336"/>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74" name="Freeform 474"/>
          <p:cNvSpPr/>
          <p:nvPr/>
        </p:nvSpPr>
        <p:spPr>
          <a:xfrm>
            <a:off x="4764798" y="0"/>
            <a:ext cx="2877769" cy="3064930"/>
          </a:xfrm>
          <a:custGeom>
            <a:avLst/>
            <a:gdLst/>
            <a:ahLst/>
            <a:cxnLst/>
            <a:rect l="0" t="0" r="0" b="0"/>
            <a:pathLst>
              <a:path w="2877769" h="3064930">
                <a:moveTo>
                  <a:pt x="0" y="2618664"/>
                </a:moveTo>
                <a:lnTo>
                  <a:pt x="531317" y="0"/>
                </a:lnTo>
                <a:lnTo>
                  <a:pt x="2877769" y="3064930"/>
                </a:lnTo>
                <a:close/>
                <a:moveTo>
                  <a:pt x="-1668462" y="571500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75" name="Picture 475"/>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4752098" y="0"/>
            <a:ext cx="2903168" cy="3077629"/>
          </a:xfrm>
          <a:prstGeom prst="rect">
            <a:avLst/>
          </a:prstGeom>
          <a:noFill/>
        </p:spPr>
      </p:pic>
      <p:sp>
        <p:nvSpPr>
          <p:cNvPr id="476" name="Freeform 476"/>
          <p:cNvSpPr/>
          <p:nvPr/>
        </p:nvSpPr>
        <p:spPr>
          <a:xfrm>
            <a:off x="4764798" y="0"/>
            <a:ext cx="2877769" cy="3064930"/>
          </a:xfrm>
          <a:custGeom>
            <a:avLst/>
            <a:gdLst/>
            <a:ahLst/>
            <a:cxnLst/>
            <a:rect l="0" t="0" r="0" b="0"/>
            <a:pathLst>
              <a:path w="2877769" h="3064930">
                <a:moveTo>
                  <a:pt x="0" y="2618664"/>
                </a:moveTo>
                <a:lnTo>
                  <a:pt x="531317" y="0"/>
                </a:lnTo>
                <a:lnTo>
                  <a:pt x="2877769" y="3064930"/>
                </a:lnTo>
                <a:close/>
                <a:moveTo>
                  <a:pt x="-1668462"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77" name="Freeform 477"/>
          <p:cNvSpPr/>
          <p:nvPr/>
        </p:nvSpPr>
        <p:spPr>
          <a:xfrm>
            <a:off x="4913947" y="4357104"/>
            <a:ext cx="4230053" cy="1357895"/>
          </a:xfrm>
          <a:custGeom>
            <a:avLst/>
            <a:gdLst/>
            <a:ahLst/>
            <a:cxnLst/>
            <a:rect l="0" t="0" r="0" b="0"/>
            <a:pathLst>
              <a:path w="4230053" h="1357895">
                <a:moveTo>
                  <a:pt x="4230053" y="1357895"/>
                </a:moveTo>
                <a:lnTo>
                  <a:pt x="1124484" y="0"/>
                </a:lnTo>
                <a:lnTo>
                  <a:pt x="0" y="1357895"/>
                </a:lnTo>
                <a:close/>
                <a:moveTo>
                  <a:pt x="-4913946" y="1357896"/>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478" name="Picture 478"/>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4901247" y="4344404"/>
            <a:ext cx="4242752" cy="1370596"/>
          </a:xfrm>
          <a:prstGeom prst="rect">
            <a:avLst/>
          </a:prstGeom>
          <a:noFill/>
        </p:spPr>
      </p:pic>
      <p:sp>
        <p:nvSpPr>
          <p:cNvPr id="479" name="Freeform 479"/>
          <p:cNvSpPr/>
          <p:nvPr/>
        </p:nvSpPr>
        <p:spPr>
          <a:xfrm>
            <a:off x="4913947" y="4357104"/>
            <a:ext cx="4230053" cy="1357895"/>
          </a:xfrm>
          <a:custGeom>
            <a:avLst/>
            <a:gdLst/>
            <a:ahLst/>
            <a:cxnLst/>
            <a:rect l="0" t="0" r="0" b="0"/>
            <a:pathLst>
              <a:path w="4230053" h="1357895">
                <a:moveTo>
                  <a:pt x="4230053" y="1357895"/>
                </a:moveTo>
                <a:lnTo>
                  <a:pt x="1124484" y="0"/>
                </a:lnTo>
                <a:lnTo>
                  <a:pt x="0" y="1357895"/>
                </a:lnTo>
                <a:close/>
                <a:moveTo>
                  <a:pt x="-4913946" y="1357896"/>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80" name="Rectangle 480"/>
          <p:cNvSpPr/>
          <p:nvPr/>
        </p:nvSpPr>
        <p:spPr>
          <a:xfrm>
            <a:off x="584911" y="1311568"/>
            <a:ext cx="4023299" cy="580490"/>
          </a:xfrm>
          <a:prstGeom prst="rect">
            <a:avLst/>
          </a:prstGeom>
        </p:spPr>
      </p:sp>
      <p:sp>
        <p:nvSpPr>
          <p:cNvPr id="481" name="Freeform 481"/>
          <p:cNvSpPr/>
          <p:nvPr/>
        </p:nvSpPr>
        <p:spPr>
          <a:xfrm>
            <a:off x="603217" y="1421296"/>
            <a:ext cx="49338" cy="55321"/>
          </a:xfrm>
          <a:custGeom>
            <a:avLst/>
            <a:gdLst/>
            <a:ahLst/>
            <a:cxnLst/>
            <a:rect l="0" t="0" r="0" b="0"/>
            <a:pathLst>
              <a:path w="2741017" h="3073400">
                <a:moveTo>
                  <a:pt x="0" y="1533525"/>
                </a:moveTo>
                <a:cubicBezTo>
                  <a:pt x="0" y="1032669"/>
                  <a:pt x="116747" y="651868"/>
                  <a:pt x="350242" y="391121"/>
                </a:cubicBezTo>
                <a:cubicBezTo>
                  <a:pt x="583869" y="130374"/>
                  <a:pt x="923925" y="0"/>
                  <a:pt x="1370409" y="0"/>
                </a:cubicBezTo>
                <a:cubicBezTo>
                  <a:pt x="1804590" y="0"/>
                  <a:pt x="2141537" y="128323"/>
                  <a:pt x="2381250" y="384969"/>
                </a:cubicBezTo>
                <a:cubicBezTo>
                  <a:pt x="2621094" y="641615"/>
                  <a:pt x="2741017" y="1024467"/>
                  <a:pt x="2741017" y="1533525"/>
                </a:cubicBezTo>
                <a:cubicBezTo>
                  <a:pt x="2741017" y="2026180"/>
                  <a:pt x="2622153" y="2405989"/>
                  <a:pt x="2384425" y="2672954"/>
                </a:cubicBezTo>
                <a:cubicBezTo>
                  <a:pt x="2146697" y="2939918"/>
                  <a:pt x="1808691" y="3073400"/>
                  <a:pt x="1370409" y="3073400"/>
                </a:cubicBezTo>
                <a:cubicBezTo>
                  <a:pt x="928158" y="3073400"/>
                  <a:pt x="589161" y="2937868"/>
                  <a:pt x="353417" y="2666802"/>
                </a:cubicBezTo>
                <a:cubicBezTo>
                  <a:pt x="117805" y="2395604"/>
                  <a:pt x="0" y="2017845"/>
                  <a:pt x="0" y="1533525"/>
                </a:cubicBezTo>
                <a:close/>
                <a:moveTo>
                  <a:pt x="3621683" y="6172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2" name="Freeform 482"/>
          <p:cNvSpPr/>
          <p:nvPr/>
        </p:nvSpPr>
        <p:spPr>
          <a:xfrm>
            <a:off x="930825" y="1369175"/>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3" name="Freeform 483"/>
          <p:cNvSpPr/>
          <p:nvPr/>
        </p:nvSpPr>
        <p:spPr>
          <a:xfrm>
            <a:off x="1150080" y="1408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4" name="Freeform 484"/>
          <p:cNvSpPr/>
          <p:nvPr/>
        </p:nvSpPr>
        <p:spPr>
          <a:xfrm>
            <a:off x="1286493" y="135865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5" name="Freeform 485"/>
          <p:cNvSpPr/>
          <p:nvPr/>
        </p:nvSpPr>
        <p:spPr>
          <a:xfrm>
            <a:off x="1344443" y="14078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6" name="Freeform 486"/>
          <p:cNvSpPr/>
          <p:nvPr/>
        </p:nvSpPr>
        <p:spPr>
          <a:xfrm>
            <a:off x="1436555" y="141009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7" name="Freeform 487"/>
          <p:cNvSpPr/>
          <p:nvPr/>
        </p:nvSpPr>
        <p:spPr>
          <a:xfrm>
            <a:off x="1570535" y="140780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8" name="Freeform 488"/>
          <p:cNvSpPr/>
          <p:nvPr/>
        </p:nvSpPr>
        <p:spPr>
          <a:xfrm>
            <a:off x="1737902" y="1408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89" name="Freeform 489"/>
          <p:cNvSpPr/>
          <p:nvPr/>
        </p:nvSpPr>
        <p:spPr>
          <a:xfrm>
            <a:off x="1874302" y="14078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90" name="Freeform 490"/>
          <p:cNvSpPr/>
          <p:nvPr/>
        </p:nvSpPr>
        <p:spPr>
          <a:xfrm>
            <a:off x="1962388" y="14078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491" name="Freeform 491"/>
          <p:cNvSpPr/>
          <p:nvPr/>
        </p:nvSpPr>
        <p:spPr>
          <a:xfrm>
            <a:off x="2149511" y="14078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2" name="Freeform 492"/>
          <p:cNvSpPr/>
          <p:nvPr/>
        </p:nvSpPr>
        <p:spPr>
          <a:xfrm>
            <a:off x="2351746" y="1408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3" name="Freeform 493"/>
          <p:cNvSpPr/>
          <p:nvPr/>
        </p:nvSpPr>
        <p:spPr>
          <a:xfrm>
            <a:off x="2486787" y="14078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4" name="Freeform 494"/>
          <p:cNvSpPr/>
          <p:nvPr/>
        </p:nvSpPr>
        <p:spPr>
          <a:xfrm>
            <a:off x="2577307" y="136462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5" name="Freeform 495"/>
          <p:cNvSpPr/>
          <p:nvPr/>
        </p:nvSpPr>
        <p:spPr>
          <a:xfrm>
            <a:off x="2635446" y="140780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6" name="Freeform 496"/>
          <p:cNvSpPr/>
          <p:nvPr/>
        </p:nvSpPr>
        <p:spPr>
          <a:xfrm>
            <a:off x="2767695" y="14078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7" name="Freeform 497"/>
          <p:cNvSpPr/>
          <p:nvPr/>
        </p:nvSpPr>
        <p:spPr>
          <a:xfrm>
            <a:off x="2959646" y="14078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8" name="Freeform 498"/>
          <p:cNvSpPr/>
          <p:nvPr/>
        </p:nvSpPr>
        <p:spPr>
          <a:xfrm>
            <a:off x="3161882" y="1408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99" name="Freeform 499"/>
          <p:cNvSpPr/>
          <p:nvPr/>
        </p:nvSpPr>
        <p:spPr>
          <a:xfrm>
            <a:off x="3296943" y="14078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00" name="Freeform 500"/>
          <p:cNvSpPr/>
          <p:nvPr/>
        </p:nvSpPr>
        <p:spPr>
          <a:xfrm>
            <a:off x="3506608" y="14078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01" name="Freeform 501"/>
          <p:cNvSpPr/>
          <p:nvPr/>
        </p:nvSpPr>
        <p:spPr>
          <a:xfrm>
            <a:off x="3705749" y="1408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02" name="Freeform 502"/>
          <p:cNvSpPr/>
          <p:nvPr/>
        </p:nvSpPr>
        <p:spPr>
          <a:xfrm>
            <a:off x="3839817" y="135865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03" name="Freeform 503"/>
          <p:cNvSpPr/>
          <p:nvPr/>
        </p:nvSpPr>
        <p:spPr>
          <a:xfrm>
            <a:off x="3889893" y="140780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04" name="Freeform 504"/>
          <p:cNvSpPr/>
          <p:nvPr/>
        </p:nvSpPr>
        <p:spPr>
          <a:xfrm>
            <a:off x="4002607" y="1505346"/>
            <a:ext cx="26899" cy="30250"/>
          </a:xfrm>
          <a:custGeom>
            <a:avLst/>
            <a:gdLst/>
            <a:ahLst/>
            <a:cxnLst/>
            <a:rect l="0" t="0" r="0" b="0"/>
            <a:pathLst>
              <a:path w="1494432" h="1680567">
                <a:moveTo>
                  <a:pt x="0" y="843360"/>
                </a:moveTo>
                <a:cubicBezTo>
                  <a:pt x="0" y="566341"/>
                  <a:pt x="63037" y="356526"/>
                  <a:pt x="189111" y="213916"/>
                </a:cubicBezTo>
                <a:cubicBezTo>
                  <a:pt x="315185" y="71306"/>
                  <a:pt x="496027" y="0"/>
                  <a:pt x="731639" y="0"/>
                </a:cubicBezTo>
                <a:cubicBezTo>
                  <a:pt x="971484" y="0"/>
                  <a:pt x="1158544" y="71306"/>
                  <a:pt x="1292820" y="213916"/>
                </a:cubicBezTo>
                <a:cubicBezTo>
                  <a:pt x="1427228" y="356526"/>
                  <a:pt x="1494432" y="566341"/>
                  <a:pt x="1494432" y="843360"/>
                </a:cubicBezTo>
                <a:cubicBezTo>
                  <a:pt x="1494432" y="1112044"/>
                  <a:pt x="1426236" y="1318750"/>
                  <a:pt x="1289843" y="1463477"/>
                </a:cubicBezTo>
                <a:cubicBezTo>
                  <a:pt x="1153451" y="1608203"/>
                  <a:pt x="967382" y="1680567"/>
                  <a:pt x="731639" y="1680567"/>
                </a:cubicBezTo>
                <a:cubicBezTo>
                  <a:pt x="520898" y="1680567"/>
                  <a:pt x="346273" y="1615479"/>
                  <a:pt x="207764" y="1485305"/>
                </a:cubicBezTo>
                <a:cubicBezTo>
                  <a:pt x="69254" y="1354998"/>
                  <a:pt x="0" y="1141016"/>
                  <a:pt x="0" y="843360"/>
                </a:cubicBezTo>
                <a:close/>
                <a:moveTo>
                  <a:pt x="-283171" y="1502767"/>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05" name="Freeform 505"/>
          <p:cNvSpPr/>
          <p:nvPr/>
        </p:nvSpPr>
        <p:spPr>
          <a:xfrm>
            <a:off x="4099094" y="1369175"/>
            <a:ext cx="122336" cy="163220"/>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06" name="Freeform 506"/>
          <p:cNvSpPr/>
          <p:nvPr/>
        </p:nvSpPr>
        <p:spPr>
          <a:xfrm>
            <a:off x="4243487" y="135865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07" name="Freeform 507"/>
          <p:cNvSpPr/>
          <p:nvPr/>
        </p:nvSpPr>
        <p:spPr>
          <a:xfrm>
            <a:off x="4377291" y="14078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08" name="Freeform 508"/>
          <p:cNvSpPr/>
          <p:nvPr/>
        </p:nvSpPr>
        <p:spPr>
          <a:xfrm>
            <a:off x="4493220" y="1410094"/>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09" name="Freeform 509"/>
          <p:cNvSpPr/>
          <p:nvPr/>
        </p:nvSpPr>
        <p:spPr>
          <a:xfrm>
            <a:off x="938305" y="17128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0" name="Freeform 510"/>
          <p:cNvSpPr/>
          <p:nvPr/>
        </p:nvSpPr>
        <p:spPr>
          <a:xfrm>
            <a:off x="1074660" y="17126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1" name="Freeform 511"/>
          <p:cNvSpPr/>
          <p:nvPr/>
        </p:nvSpPr>
        <p:spPr>
          <a:xfrm>
            <a:off x="1162749" y="17126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2" name="Freeform 512"/>
          <p:cNvSpPr/>
          <p:nvPr/>
        </p:nvSpPr>
        <p:spPr>
          <a:xfrm>
            <a:off x="1357329" y="17126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3" name="Freeform 513"/>
          <p:cNvSpPr/>
          <p:nvPr/>
        </p:nvSpPr>
        <p:spPr>
          <a:xfrm>
            <a:off x="1443905" y="17126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4" name="Freeform 514"/>
          <p:cNvSpPr/>
          <p:nvPr/>
        </p:nvSpPr>
        <p:spPr>
          <a:xfrm>
            <a:off x="1572218" y="171260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5" name="Freeform 515"/>
          <p:cNvSpPr/>
          <p:nvPr/>
        </p:nvSpPr>
        <p:spPr>
          <a:xfrm>
            <a:off x="1681123" y="171260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6" name="Freeform 516"/>
          <p:cNvSpPr/>
          <p:nvPr/>
        </p:nvSpPr>
        <p:spPr>
          <a:xfrm>
            <a:off x="1810783" y="1712608"/>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7" name="Freeform 517"/>
          <p:cNvSpPr/>
          <p:nvPr/>
        </p:nvSpPr>
        <p:spPr>
          <a:xfrm>
            <a:off x="1951369" y="171260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8" name="Freeform 518"/>
          <p:cNvSpPr/>
          <p:nvPr/>
        </p:nvSpPr>
        <p:spPr>
          <a:xfrm>
            <a:off x="2090192" y="166942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19" name="Freeform 519"/>
          <p:cNvSpPr/>
          <p:nvPr/>
        </p:nvSpPr>
        <p:spPr>
          <a:xfrm>
            <a:off x="2141822" y="171260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0" name="Freeform 520"/>
          <p:cNvSpPr/>
          <p:nvPr/>
        </p:nvSpPr>
        <p:spPr>
          <a:xfrm>
            <a:off x="2249594" y="17128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1" name="Freeform 521"/>
          <p:cNvSpPr/>
          <p:nvPr/>
        </p:nvSpPr>
        <p:spPr>
          <a:xfrm>
            <a:off x="2385938" y="1663459"/>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2" name="Freeform 522"/>
          <p:cNvSpPr/>
          <p:nvPr/>
        </p:nvSpPr>
        <p:spPr>
          <a:xfrm>
            <a:off x="2526066" y="166345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3" name="Freeform 523"/>
          <p:cNvSpPr/>
          <p:nvPr/>
        </p:nvSpPr>
        <p:spPr>
          <a:xfrm>
            <a:off x="2575544" y="17126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4" name="Freeform 524"/>
          <p:cNvSpPr/>
          <p:nvPr/>
        </p:nvSpPr>
        <p:spPr>
          <a:xfrm>
            <a:off x="2746207" y="1662316"/>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5" name="Freeform 525"/>
          <p:cNvSpPr/>
          <p:nvPr/>
        </p:nvSpPr>
        <p:spPr>
          <a:xfrm>
            <a:off x="2840249" y="17126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6" name="Freeform 526"/>
          <p:cNvSpPr/>
          <p:nvPr/>
        </p:nvSpPr>
        <p:spPr>
          <a:xfrm>
            <a:off x="2926915" y="171260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7" name="Freeform 527"/>
          <p:cNvSpPr/>
          <p:nvPr/>
        </p:nvSpPr>
        <p:spPr>
          <a:xfrm>
            <a:off x="3071958" y="17126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8" name="Freeform 528"/>
          <p:cNvSpPr/>
          <p:nvPr/>
        </p:nvSpPr>
        <p:spPr>
          <a:xfrm>
            <a:off x="3328127" y="168654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29" name="Freeform 529"/>
          <p:cNvSpPr/>
          <p:nvPr/>
        </p:nvSpPr>
        <p:spPr>
          <a:xfrm>
            <a:off x="3425190" y="166345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0" name="Freeform 530"/>
          <p:cNvSpPr/>
          <p:nvPr/>
        </p:nvSpPr>
        <p:spPr>
          <a:xfrm>
            <a:off x="3558857" y="17126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1" name="Freeform 531"/>
          <p:cNvSpPr/>
          <p:nvPr/>
        </p:nvSpPr>
        <p:spPr>
          <a:xfrm>
            <a:off x="3692532" y="166942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2" name="Freeform 532"/>
          <p:cNvSpPr/>
          <p:nvPr/>
        </p:nvSpPr>
        <p:spPr>
          <a:xfrm>
            <a:off x="3752088" y="17126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3" name="Freeform 533"/>
          <p:cNvSpPr/>
          <p:nvPr/>
        </p:nvSpPr>
        <p:spPr>
          <a:xfrm>
            <a:off x="3905136" y="166345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4" name="Freeform 534"/>
          <p:cNvSpPr/>
          <p:nvPr/>
        </p:nvSpPr>
        <p:spPr>
          <a:xfrm>
            <a:off x="4044271" y="171489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5" name="Freeform 535"/>
          <p:cNvSpPr/>
          <p:nvPr/>
        </p:nvSpPr>
        <p:spPr>
          <a:xfrm>
            <a:off x="4170794" y="1712608"/>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6" name="Freeform 536"/>
          <p:cNvSpPr/>
          <p:nvPr/>
        </p:nvSpPr>
        <p:spPr>
          <a:xfrm>
            <a:off x="4304687" y="17126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7" name="Rectangle 537"/>
          <p:cNvSpPr/>
          <p:nvPr/>
        </p:nvSpPr>
        <p:spPr>
          <a:xfrm>
            <a:off x="927811" y="1921219"/>
            <a:ext cx="3261870" cy="275691"/>
          </a:xfrm>
          <a:prstGeom prst="rect">
            <a:avLst/>
          </a:prstGeom>
        </p:spPr>
      </p:sp>
      <p:sp>
        <p:nvSpPr>
          <p:cNvPr id="538" name="Freeform 538"/>
          <p:cNvSpPr/>
          <p:nvPr/>
        </p:nvSpPr>
        <p:spPr>
          <a:xfrm>
            <a:off x="931272" y="1991399"/>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39" name="Freeform 539"/>
          <p:cNvSpPr/>
          <p:nvPr/>
        </p:nvSpPr>
        <p:spPr>
          <a:xfrm>
            <a:off x="1026950" y="2019745"/>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0" name="Freeform 540"/>
          <p:cNvSpPr/>
          <p:nvPr/>
        </p:nvSpPr>
        <p:spPr>
          <a:xfrm>
            <a:off x="1160929" y="201745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1" name="Freeform 541"/>
          <p:cNvSpPr/>
          <p:nvPr/>
        </p:nvSpPr>
        <p:spPr>
          <a:xfrm>
            <a:off x="1277920" y="1968310"/>
            <a:ext cx="97890" cy="173736"/>
          </a:xfrm>
          <a:custGeom>
            <a:avLst/>
            <a:gdLst/>
            <a:ahLst/>
            <a:cxnLst/>
            <a:rect l="0" t="0" r="0" b="0"/>
            <a:pathLst>
              <a:path w="5438378" h="9652000">
                <a:moveTo>
                  <a:pt x="1016992" y="6172399"/>
                </a:moveTo>
                <a:cubicBezTo>
                  <a:pt x="1194792" y="5920383"/>
                  <a:pt x="1465593" y="5589919"/>
                  <a:pt x="1829395" y="5181005"/>
                </a:cubicBezTo>
                <a:lnTo>
                  <a:pt x="4024709" y="2857500"/>
                </a:lnTo>
                <a:lnTo>
                  <a:pt x="5246290" y="2857500"/>
                </a:lnTo>
                <a:lnTo>
                  <a:pt x="2492970" y="5752505"/>
                </a:lnTo>
                <a:lnTo>
                  <a:pt x="5438378" y="9652000"/>
                </a:lnTo>
                <a:lnTo>
                  <a:pt x="4191992" y="9652000"/>
                </a:lnTo>
                <a:lnTo>
                  <a:pt x="1792089" y="6438900"/>
                </a:lnTo>
                <a:lnTo>
                  <a:pt x="1016992" y="7108825"/>
                </a:lnTo>
                <a:lnTo>
                  <a:pt x="1016992" y="9652000"/>
                </a:lnTo>
                <a:lnTo>
                  <a:pt x="0" y="9652000"/>
                </a:lnTo>
                <a:lnTo>
                  <a:pt x="0" y="0"/>
                </a:lnTo>
                <a:lnTo>
                  <a:pt x="1016992" y="0"/>
                </a:lnTo>
                <a:lnTo>
                  <a:pt x="1016992" y="5117902"/>
                </a:lnTo>
                <a:cubicBezTo>
                  <a:pt x="1016992" y="5345311"/>
                  <a:pt x="1000456" y="5696811"/>
                  <a:pt x="967383" y="6172399"/>
                </a:cubicBezTo>
                <a:close/>
                <a:moveTo>
                  <a:pt x="2388195"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2" name="Freeform 542"/>
          <p:cNvSpPr/>
          <p:nvPr/>
        </p:nvSpPr>
        <p:spPr>
          <a:xfrm>
            <a:off x="1390238" y="201745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3" name="Freeform 543"/>
          <p:cNvSpPr/>
          <p:nvPr/>
        </p:nvSpPr>
        <p:spPr>
          <a:xfrm>
            <a:off x="1557605" y="201768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4" name="Freeform 544"/>
          <p:cNvSpPr/>
          <p:nvPr/>
        </p:nvSpPr>
        <p:spPr>
          <a:xfrm>
            <a:off x="1694018" y="2017459"/>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5" name="Freeform 545"/>
          <p:cNvSpPr/>
          <p:nvPr/>
        </p:nvSpPr>
        <p:spPr>
          <a:xfrm>
            <a:off x="1827662" y="1968310"/>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6" name="Freeform 546"/>
          <p:cNvSpPr/>
          <p:nvPr/>
        </p:nvSpPr>
        <p:spPr>
          <a:xfrm>
            <a:off x="2017120" y="2019745"/>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7" name="Freeform 547"/>
          <p:cNvSpPr/>
          <p:nvPr/>
        </p:nvSpPr>
        <p:spPr>
          <a:xfrm>
            <a:off x="2212140" y="196831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8" name="Freeform 548"/>
          <p:cNvSpPr/>
          <p:nvPr/>
        </p:nvSpPr>
        <p:spPr>
          <a:xfrm>
            <a:off x="2351031" y="1974275"/>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49" name="Freeform 549"/>
          <p:cNvSpPr/>
          <p:nvPr/>
        </p:nvSpPr>
        <p:spPr>
          <a:xfrm>
            <a:off x="2402730" y="201745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0" name="Freeform 550"/>
          <p:cNvSpPr/>
          <p:nvPr/>
        </p:nvSpPr>
        <p:spPr>
          <a:xfrm>
            <a:off x="2519721" y="1968310"/>
            <a:ext cx="97890" cy="173736"/>
          </a:xfrm>
          <a:custGeom>
            <a:avLst/>
            <a:gdLst/>
            <a:ahLst/>
            <a:cxnLst/>
            <a:rect l="0" t="0" r="0" b="0"/>
            <a:pathLst>
              <a:path w="5438378" h="9652000">
                <a:moveTo>
                  <a:pt x="1016992" y="6172399"/>
                </a:moveTo>
                <a:cubicBezTo>
                  <a:pt x="1194792" y="5920383"/>
                  <a:pt x="1465593" y="5589919"/>
                  <a:pt x="1829395" y="5181005"/>
                </a:cubicBezTo>
                <a:lnTo>
                  <a:pt x="4024709" y="2857500"/>
                </a:lnTo>
                <a:lnTo>
                  <a:pt x="5246290" y="2857500"/>
                </a:lnTo>
                <a:lnTo>
                  <a:pt x="2492970" y="5752505"/>
                </a:lnTo>
                <a:lnTo>
                  <a:pt x="5438378" y="9652000"/>
                </a:lnTo>
                <a:lnTo>
                  <a:pt x="4191992" y="9652000"/>
                </a:lnTo>
                <a:lnTo>
                  <a:pt x="1792089" y="6438900"/>
                </a:lnTo>
                <a:lnTo>
                  <a:pt x="1016992" y="7108825"/>
                </a:lnTo>
                <a:lnTo>
                  <a:pt x="1016992" y="9652000"/>
                </a:lnTo>
                <a:lnTo>
                  <a:pt x="0" y="9652000"/>
                </a:lnTo>
                <a:lnTo>
                  <a:pt x="0" y="0"/>
                </a:lnTo>
                <a:lnTo>
                  <a:pt x="1016992" y="0"/>
                </a:lnTo>
                <a:lnTo>
                  <a:pt x="1016992" y="5117902"/>
                </a:lnTo>
                <a:cubicBezTo>
                  <a:pt x="1016992" y="5345311"/>
                  <a:pt x="1000456" y="5696811"/>
                  <a:pt x="967383" y="6172399"/>
                </a:cubicBezTo>
                <a:close/>
                <a:moveTo>
                  <a:pt x="2388195"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1" name="Freeform 551"/>
          <p:cNvSpPr/>
          <p:nvPr/>
        </p:nvSpPr>
        <p:spPr>
          <a:xfrm>
            <a:off x="2633042" y="201745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2" name="Freeform 552"/>
          <p:cNvSpPr/>
          <p:nvPr/>
        </p:nvSpPr>
        <p:spPr>
          <a:xfrm>
            <a:off x="2768232" y="2017459"/>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3" name="Freeform 553"/>
          <p:cNvSpPr/>
          <p:nvPr/>
        </p:nvSpPr>
        <p:spPr>
          <a:xfrm>
            <a:off x="2913759" y="2017459"/>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4" name="Freeform 554"/>
          <p:cNvSpPr/>
          <p:nvPr/>
        </p:nvSpPr>
        <p:spPr>
          <a:xfrm>
            <a:off x="3119732" y="201745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5" name="Freeform 555"/>
          <p:cNvSpPr/>
          <p:nvPr/>
        </p:nvSpPr>
        <p:spPr>
          <a:xfrm>
            <a:off x="3263412" y="2019745"/>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6" name="Freeform 556"/>
          <p:cNvSpPr/>
          <p:nvPr/>
        </p:nvSpPr>
        <p:spPr>
          <a:xfrm>
            <a:off x="3397392" y="201745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7" name="Freeform 557"/>
          <p:cNvSpPr/>
          <p:nvPr/>
        </p:nvSpPr>
        <p:spPr>
          <a:xfrm>
            <a:off x="3498198" y="1991399"/>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8" name="Freeform 558"/>
          <p:cNvSpPr/>
          <p:nvPr/>
        </p:nvSpPr>
        <p:spPr>
          <a:xfrm>
            <a:off x="3586064" y="201768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59" name="Freeform 559"/>
          <p:cNvSpPr/>
          <p:nvPr/>
        </p:nvSpPr>
        <p:spPr>
          <a:xfrm>
            <a:off x="3715669" y="2017459"/>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0" name="Freeform 560"/>
          <p:cNvSpPr/>
          <p:nvPr/>
        </p:nvSpPr>
        <p:spPr>
          <a:xfrm>
            <a:off x="3831451" y="196831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1" name="Freeform 561"/>
          <p:cNvSpPr/>
          <p:nvPr/>
        </p:nvSpPr>
        <p:spPr>
          <a:xfrm>
            <a:off x="3965094" y="201745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2" name="Freeform 562"/>
          <p:cNvSpPr/>
          <p:nvPr/>
        </p:nvSpPr>
        <p:spPr>
          <a:xfrm>
            <a:off x="4092472" y="201745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563"/>
          <p:cNvSpPr/>
          <p:nvPr/>
        </p:nvSpPr>
        <p:spPr>
          <a:xfrm>
            <a:off x="584911" y="2509279"/>
            <a:ext cx="3691795" cy="580745"/>
          </a:xfrm>
          <a:prstGeom prst="rect">
            <a:avLst/>
          </a:prstGeom>
        </p:spPr>
      </p:sp>
      <p:sp>
        <p:nvSpPr>
          <p:cNvPr id="564" name="Freeform 564"/>
          <p:cNvSpPr/>
          <p:nvPr/>
        </p:nvSpPr>
        <p:spPr>
          <a:xfrm>
            <a:off x="603217" y="2619007"/>
            <a:ext cx="49338" cy="55321"/>
          </a:xfrm>
          <a:custGeom>
            <a:avLst/>
            <a:gdLst/>
            <a:ahLst/>
            <a:cxnLst/>
            <a:rect l="0" t="0" r="0" b="0"/>
            <a:pathLst>
              <a:path w="2741017" h="3073400">
                <a:moveTo>
                  <a:pt x="0" y="1533525"/>
                </a:moveTo>
                <a:cubicBezTo>
                  <a:pt x="0" y="1032669"/>
                  <a:pt x="116747" y="651868"/>
                  <a:pt x="350242" y="391121"/>
                </a:cubicBezTo>
                <a:cubicBezTo>
                  <a:pt x="583869" y="130374"/>
                  <a:pt x="923925" y="0"/>
                  <a:pt x="1370409" y="0"/>
                </a:cubicBezTo>
                <a:cubicBezTo>
                  <a:pt x="1804590" y="0"/>
                  <a:pt x="2141537" y="128323"/>
                  <a:pt x="2381250" y="384969"/>
                </a:cubicBezTo>
                <a:cubicBezTo>
                  <a:pt x="2621094" y="641615"/>
                  <a:pt x="2741017" y="1024467"/>
                  <a:pt x="2741017" y="1533525"/>
                </a:cubicBezTo>
                <a:cubicBezTo>
                  <a:pt x="2741017" y="2026180"/>
                  <a:pt x="2622153" y="2405989"/>
                  <a:pt x="2384425" y="2672954"/>
                </a:cubicBezTo>
                <a:cubicBezTo>
                  <a:pt x="2146697" y="2939918"/>
                  <a:pt x="1808691" y="3073400"/>
                  <a:pt x="1370409" y="3073400"/>
                </a:cubicBezTo>
                <a:cubicBezTo>
                  <a:pt x="928158" y="3073400"/>
                  <a:pt x="589161" y="2937868"/>
                  <a:pt x="353417" y="2666802"/>
                </a:cubicBezTo>
                <a:cubicBezTo>
                  <a:pt x="117805" y="2395604"/>
                  <a:pt x="0" y="2017845"/>
                  <a:pt x="0" y="1533525"/>
                </a:cubicBezTo>
                <a:close/>
                <a:moveTo>
                  <a:pt x="3621683" y="6172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5" name="Freeform 565"/>
          <p:cNvSpPr/>
          <p:nvPr/>
        </p:nvSpPr>
        <p:spPr>
          <a:xfrm>
            <a:off x="929822" y="2566886"/>
            <a:ext cx="122336" cy="163220"/>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6" name="Freeform 566"/>
          <p:cNvSpPr/>
          <p:nvPr/>
        </p:nvSpPr>
        <p:spPr>
          <a:xfrm>
            <a:off x="1074078" y="2556371"/>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7" name="Freeform 567"/>
          <p:cNvSpPr/>
          <p:nvPr/>
        </p:nvSpPr>
        <p:spPr>
          <a:xfrm>
            <a:off x="1207744" y="2605520"/>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8" name="Freeform 568"/>
          <p:cNvSpPr/>
          <p:nvPr/>
        </p:nvSpPr>
        <p:spPr>
          <a:xfrm>
            <a:off x="1342972" y="260552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69" name="Freeform 569"/>
          <p:cNvSpPr/>
          <p:nvPr/>
        </p:nvSpPr>
        <p:spPr>
          <a:xfrm>
            <a:off x="1430601" y="2605520"/>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0" name="Freeform 570"/>
          <p:cNvSpPr/>
          <p:nvPr/>
        </p:nvSpPr>
        <p:spPr>
          <a:xfrm>
            <a:off x="1615024" y="260574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1" name="Freeform 571"/>
          <p:cNvSpPr/>
          <p:nvPr/>
        </p:nvSpPr>
        <p:spPr>
          <a:xfrm>
            <a:off x="1750858" y="260552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2" name="Freeform 572"/>
          <p:cNvSpPr/>
          <p:nvPr/>
        </p:nvSpPr>
        <p:spPr>
          <a:xfrm>
            <a:off x="1838728" y="2605520"/>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3" name="Freeform 573"/>
          <p:cNvSpPr/>
          <p:nvPr/>
        </p:nvSpPr>
        <p:spPr>
          <a:xfrm>
            <a:off x="2016116" y="260574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4" name="Freeform 574"/>
          <p:cNvSpPr/>
          <p:nvPr/>
        </p:nvSpPr>
        <p:spPr>
          <a:xfrm>
            <a:off x="2152071" y="2556371"/>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5" name="Freeform 575"/>
          <p:cNvSpPr/>
          <p:nvPr/>
        </p:nvSpPr>
        <p:spPr>
          <a:xfrm>
            <a:off x="2285007" y="2605520"/>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6" name="Freeform 576"/>
          <p:cNvSpPr/>
          <p:nvPr/>
        </p:nvSpPr>
        <p:spPr>
          <a:xfrm>
            <a:off x="2428207" y="2607806"/>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7" name="Freeform 577"/>
          <p:cNvSpPr/>
          <p:nvPr/>
        </p:nvSpPr>
        <p:spPr>
          <a:xfrm>
            <a:off x="2553334" y="2579459"/>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78" name="Freeform 578"/>
          <p:cNvSpPr/>
          <p:nvPr/>
        </p:nvSpPr>
        <p:spPr>
          <a:xfrm>
            <a:off x="2700412" y="2564600"/>
            <a:ext cx="107266" cy="165506"/>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79" name="Freeform 579"/>
          <p:cNvSpPr/>
          <p:nvPr/>
        </p:nvSpPr>
        <p:spPr>
          <a:xfrm>
            <a:off x="2830783" y="2564600"/>
            <a:ext cx="107266" cy="165506"/>
          </a:xfrm>
          <a:custGeom>
            <a:avLst/>
            <a:gdLst/>
            <a:ahLst/>
            <a:cxnLst/>
            <a:rect l="0" t="0" r="0" b="0"/>
            <a:pathLst>
              <a:path w="5959276" h="9194800">
                <a:moveTo>
                  <a:pt x="5959276" y="9194800"/>
                </a:moveTo>
                <a:lnTo>
                  <a:pt x="0" y="9194800"/>
                </a:lnTo>
                <a:lnTo>
                  <a:pt x="0" y="8308182"/>
                </a:lnTo>
                <a:lnTo>
                  <a:pt x="2387401" y="5908874"/>
                </a:lnTo>
                <a:cubicBezTo>
                  <a:pt x="3115005" y="5173068"/>
                  <a:pt x="3594563" y="4648134"/>
                  <a:pt x="3826073" y="4334074"/>
                </a:cubicBezTo>
                <a:cubicBezTo>
                  <a:pt x="4057583" y="4019881"/>
                  <a:pt x="4231216" y="3714023"/>
                  <a:pt x="4346972" y="3416499"/>
                </a:cubicBezTo>
                <a:cubicBezTo>
                  <a:pt x="4462727" y="3118843"/>
                  <a:pt x="4520604" y="2798498"/>
                  <a:pt x="4520604" y="2455466"/>
                </a:cubicBezTo>
                <a:cubicBezTo>
                  <a:pt x="4520604" y="1971808"/>
                  <a:pt x="4373827" y="1588427"/>
                  <a:pt x="4080272" y="1305322"/>
                </a:cubicBezTo>
                <a:cubicBezTo>
                  <a:pt x="3786849" y="1022218"/>
                  <a:pt x="3379655" y="880666"/>
                  <a:pt x="2858690" y="880666"/>
                </a:cubicBezTo>
                <a:cubicBezTo>
                  <a:pt x="2482585" y="880666"/>
                  <a:pt x="2126059" y="942711"/>
                  <a:pt x="1789112" y="1066800"/>
                </a:cubicBezTo>
                <a:cubicBezTo>
                  <a:pt x="1452165" y="1190758"/>
                  <a:pt x="1076986" y="1415985"/>
                  <a:pt x="663575" y="1742480"/>
                </a:cubicBezTo>
                <a:lnTo>
                  <a:pt x="117872" y="1041797"/>
                </a:lnTo>
                <a:cubicBezTo>
                  <a:pt x="953029" y="347266"/>
                  <a:pt x="1862534" y="0"/>
                  <a:pt x="2846387" y="0"/>
                </a:cubicBezTo>
                <a:cubicBezTo>
                  <a:pt x="3698081" y="0"/>
                  <a:pt x="4365757" y="218017"/>
                  <a:pt x="4849415" y="654050"/>
                </a:cubicBezTo>
                <a:cubicBezTo>
                  <a:pt x="5333074" y="1090084"/>
                  <a:pt x="5574903" y="1676004"/>
                  <a:pt x="5574903" y="2411810"/>
                </a:cubicBezTo>
                <a:cubicBezTo>
                  <a:pt x="5574903" y="2986353"/>
                  <a:pt x="5413639" y="3554678"/>
                  <a:pt x="5091112" y="4116785"/>
                </a:cubicBezTo>
                <a:cubicBezTo>
                  <a:pt x="4768718" y="4678892"/>
                  <a:pt x="4165137" y="5389828"/>
                  <a:pt x="3280370" y="6249591"/>
                </a:cubicBezTo>
                <a:lnTo>
                  <a:pt x="1295995" y="8190111"/>
                </a:lnTo>
                <a:lnTo>
                  <a:pt x="1295995" y="8239721"/>
                </a:lnTo>
                <a:lnTo>
                  <a:pt x="5959276" y="8239721"/>
                </a:lnTo>
                <a:close/>
                <a:moveTo>
                  <a:pt x="-620117" y="9194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0" name="Freeform 580"/>
          <p:cNvSpPr/>
          <p:nvPr/>
        </p:nvSpPr>
        <p:spPr>
          <a:xfrm>
            <a:off x="2964836" y="2566886"/>
            <a:ext cx="102691" cy="165506"/>
          </a:xfrm>
          <a:custGeom>
            <a:avLst/>
            <a:gdLst/>
            <a:ahLst/>
            <a:cxnLst/>
            <a:rect l="0" t="0" r="0" b="0"/>
            <a:pathLst>
              <a:path w="5705078" h="9194800">
                <a:moveTo>
                  <a:pt x="2629297" y="3530600"/>
                </a:moveTo>
                <a:cubicBezTo>
                  <a:pt x="3584310" y="3530600"/>
                  <a:pt x="4335661" y="3767403"/>
                  <a:pt x="4883348" y="4241007"/>
                </a:cubicBezTo>
                <a:cubicBezTo>
                  <a:pt x="5431168" y="4714479"/>
                  <a:pt x="5705078" y="5362774"/>
                  <a:pt x="5705078" y="6185893"/>
                </a:cubicBezTo>
                <a:cubicBezTo>
                  <a:pt x="5705078" y="7124767"/>
                  <a:pt x="5406363" y="7860970"/>
                  <a:pt x="4808934" y="8394502"/>
                </a:cubicBezTo>
                <a:cubicBezTo>
                  <a:pt x="4211637" y="8928034"/>
                  <a:pt x="3387923" y="9194800"/>
                  <a:pt x="2337792" y="9194800"/>
                </a:cubicBezTo>
                <a:cubicBezTo>
                  <a:pt x="1316765" y="9194800"/>
                  <a:pt x="537501" y="9031486"/>
                  <a:pt x="0" y="8704858"/>
                </a:cubicBezTo>
                <a:lnTo>
                  <a:pt x="0" y="7712671"/>
                </a:lnTo>
                <a:cubicBezTo>
                  <a:pt x="289454" y="7898673"/>
                  <a:pt x="649155" y="8044392"/>
                  <a:pt x="1079103" y="8149829"/>
                </a:cubicBezTo>
                <a:cubicBezTo>
                  <a:pt x="1509051" y="8255265"/>
                  <a:pt x="1932781" y="8307983"/>
                  <a:pt x="2350294" y="8307983"/>
                </a:cubicBezTo>
                <a:cubicBezTo>
                  <a:pt x="3077898" y="8307983"/>
                  <a:pt x="3643246" y="8136335"/>
                  <a:pt x="4046339" y="7793038"/>
                </a:cubicBezTo>
                <a:cubicBezTo>
                  <a:pt x="4449432" y="7449609"/>
                  <a:pt x="4650978" y="6953184"/>
                  <a:pt x="4650978" y="6303765"/>
                </a:cubicBezTo>
                <a:cubicBezTo>
                  <a:pt x="4650978" y="5037865"/>
                  <a:pt x="3875815" y="4404916"/>
                  <a:pt x="2325489" y="4404916"/>
                </a:cubicBezTo>
                <a:cubicBezTo>
                  <a:pt x="1932715" y="4404916"/>
                  <a:pt x="1407715" y="4464844"/>
                  <a:pt x="750490" y="4584700"/>
                </a:cubicBezTo>
                <a:lnTo>
                  <a:pt x="217090" y="4243586"/>
                </a:lnTo>
                <a:lnTo>
                  <a:pt x="558204" y="0"/>
                </a:lnTo>
                <a:lnTo>
                  <a:pt x="5066506" y="0"/>
                </a:lnTo>
                <a:lnTo>
                  <a:pt x="5066506" y="948730"/>
                </a:lnTo>
                <a:lnTo>
                  <a:pt x="1438672" y="948730"/>
                </a:lnTo>
                <a:lnTo>
                  <a:pt x="1209278" y="3673079"/>
                </a:lnTo>
                <a:cubicBezTo>
                  <a:pt x="1684734" y="3578093"/>
                  <a:pt x="2158074" y="3530600"/>
                  <a:pt x="2629297" y="3530600"/>
                </a:cubicBezTo>
                <a:close/>
                <a:moveTo>
                  <a:pt x="4712494" y="9067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1" name="Freeform 581"/>
          <p:cNvSpPr/>
          <p:nvPr/>
        </p:nvSpPr>
        <p:spPr>
          <a:xfrm>
            <a:off x="3087379" y="2703589"/>
            <a:ext cx="33707" cy="56007"/>
          </a:xfrm>
          <a:custGeom>
            <a:avLst/>
            <a:gdLst/>
            <a:ahLst/>
            <a:cxnLst/>
            <a:rect l="0" t="0" r="0" b="0"/>
            <a:pathLst>
              <a:path w="1872655" h="3111500">
                <a:moveTo>
                  <a:pt x="1779786" y="0"/>
                </a:moveTo>
                <a:lnTo>
                  <a:pt x="1872655" y="142479"/>
                </a:lnTo>
                <a:cubicBezTo>
                  <a:pt x="1765234" y="555758"/>
                  <a:pt x="1610254" y="1036109"/>
                  <a:pt x="1407716" y="1583531"/>
                </a:cubicBezTo>
                <a:cubicBezTo>
                  <a:pt x="1205177" y="2131086"/>
                  <a:pt x="994304" y="2640409"/>
                  <a:pt x="775097" y="3111500"/>
                </a:cubicBezTo>
                <a:lnTo>
                  <a:pt x="0" y="3111500"/>
                </a:lnTo>
                <a:cubicBezTo>
                  <a:pt x="111654" y="2681816"/>
                  <a:pt x="234619" y="2150864"/>
                  <a:pt x="368895" y="1518642"/>
                </a:cubicBezTo>
                <a:cubicBezTo>
                  <a:pt x="503304" y="886421"/>
                  <a:pt x="597363" y="380207"/>
                  <a:pt x="651073" y="0"/>
                </a:cubicBezTo>
                <a:close/>
                <a:moveTo>
                  <a:pt x="1082477" y="14732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2" name="Freeform 582"/>
          <p:cNvSpPr/>
          <p:nvPr/>
        </p:nvSpPr>
        <p:spPr>
          <a:xfrm>
            <a:off x="3146483" y="2564372"/>
            <a:ext cx="107934" cy="168021"/>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3" name="Freeform 583"/>
          <p:cNvSpPr/>
          <p:nvPr/>
        </p:nvSpPr>
        <p:spPr>
          <a:xfrm>
            <a:off x="3274715" y="2564372"/>
            <a:ext cx="107934" cy="168021"/>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4" name="Freeform 584"/>
          <p:cNvSpPr/>
          <p:nvPr/>
        </p:nvSpPr>
        <p:spPr>
          <a:xfrm>
            <a:off x="3404319" y="2564372"/>
            <a:ext cx="107934" cy="168021"/>
          </a:xfrm>
          <a:custGeom>
            <a:avLst/>
            <a:gdLst/>
            <a:ahLst/>
            <a:cxnLst/>
            <a:rect l="0" t="0" r="0" b="0"/>
            <a:pathLst>
              <a:path w="5996385" h="9334500">
                <a:moveTo>
                  <a:pt x="5996385" y="4664075"/>
                </a:moveTo>
                <a:cubicBezTo>
                  <a:pt x="5996385" y="6231203"/>
                  <a:pt x="5749330" y="7401388"/>
                  <a:pt x="5255221" y="8174633"/>
                </a:cubicBezTo>
                <a:cubicBezTo>
                  <a:pt x="4761243" y="8947878"/>
                  <a:pt x="4005792" y="9334500"/>
                  <a:pt x="2988866" y="9334500"/>
                </a:cubicBezTo>
                <a:cubicBezTo>
                  <a:pt x="2013215" y="9334500"/>
                  <a:pt x="1271125" y="8938618"/>
                  <a:pt x="762596" y="8146852"/>
                </a:cubicBezTo>
                <a:cubicBezTo>
                  <a:pt x="254199" y="7354954"/>
                  <a:pt x="0" y="6194029"/>
                  <a:pt x="0" y="4664075"/>
                </a:cubicBezTo>
                <a:cubicBezTo>
                  <a:pt x="0" y="3084645"/>
                  <a:pt x="245930" y="1912475"/>
                  <a:pt x="737791" y="1147565"/>
                </a:cubicBezTo>
                <a:cubicBezTo>
                  <a:pt x="1229784" y="382522"/>
                  <a:pt x="1980142" y="0"/>
                  <a:pt x="2988866" y="0"/>
                </a:cubicBezTo>
                <a:cubicBezTo>
                  <a:pt x="3972719" y="0"/>
                  <a:pt x="4719902" y="399058"/>
                  <a:pt x="5230416" y="1197174"/>
                </a:cubicBezTo>
                <a:cubicBezTo>
                  <a:pt x="5741062" y="1995157"/>
                  <a:pt x="5996385" y="3150791"/>
                  <a:pt x="5996385" y="4664075"/>
                </a:cubicBezTo>
                <a:close/>
                <a:moveTo>
                  <a:pt x="3910807" y="9207500"/>
                </a:moveTo>
                <a:moveTo>
                  <a:pt x="1041797" y="4664075"/>
                </a:moveTo>
                <a:cubicBezTo>
                  <a:pt x="1041797" y="5983156"/>
                  <a:pt x="1196777" y="6943527"/>
                  <a:pt x="1506736" y="7545190"/>
                </a:cubicBezTo>
                <a:cubicBezTo>
                  <a:pt x="1816828" y="8146852"/>
                  <a:pt x="2310871" y="8447683"/>
                  <a:pt x="2988866" y="8447683"/>
                </a:cubicBezTo>
                <a:cubicBezTo>
                  <a:pt x="3675195" y="8447683"/>
                  <a:pt x="4172347" y="8142751"/>
                  <a:pt x="4480322" y="7532886"/>
                </a:cubicBezTo>
                <a:cubicBezTo>
                  <a:pt x="4788297" y="6922890"/>
                  <a:pt x="4942285" y="5966619"/>
                  <a:pt x="4942285" y="4664075"/>
                </a:cubicBezTo>
                <a:cubicBezTo>
                  <a:pt x="4942285" y="3361532"/>
                  <a:pt x="4788297" y="2407378"/>
                  <a:pt x="4480322" y="1801615"/>
                </a:cubicBezTo>
                <a:cubicBezTo>
                  <a:pt x="4172347" y="1195851"/>
                  <a:pt x="3675195" y="892969"/>
                  <a:pt x="2988866" y="892969"/>
                </a:cubicBezTo>
                <a:cubicBezTo>
                  <a:pt x="2310871" y="892969"/>
                  <a:pt x="1816828" y="1191750"/>
                  <a:pt x="1506736" y="1789311"/>
                </a:cubicBezTo>
                <a:cubicBezTo>
                  <a:pt x="1196777" y="2386741"/>
                  <a:pt x="1041797" y="3344995"/>
                  <a:pt x="1041797" y="4664075"/>
                </a:cubicBezTo>
                <a:close/>
                <a:moveTo>
                  <a:pt x="3910807" y="9207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5" name="Freeform 585"/>
          <p:cNvSpPr/>
          <p:nvPr/>
        </p:nvSpPr>
        <p:spPr>
          <a:xfrm>
            <a:off x="3580628" y="2607806"/>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6" name="Freeform 586"/>
          <p:cNvSpPr/>
          <p:nvPr/>
        </p:nvSpPr>
        <p:spPr>
          <a:xfrm>
            <a:off x="3765330" y="2605748"/>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7" name="Freeform 587"/>
          <p:cNvSpPr/>
          <p:nvPr/>
        </p:nvSpPr>
        <p:spPr>
          <a:xfrm>
            <a:off x="3900577" y="2556371"/>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8" name="Freeform 588"/>
          <p:cNvSpPr/>
          <p:nvPr/>
        </p:nvSpPr>
        <p:spPr>
          <a:xfrm>
            <a:off x="3957361" y="2605520"/>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89" name="Freeform 589"/>
          <p:cNvSpPr/>
          <p:nvPr/>
        </p:nvSpPr>
        <p:spPr>
          <a:xfrm>
            <a:off x="4048307" y="2607806"/>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90" name="Freeform 590"/>
          <p:cNvSpPr/>
          <p:nvPr/>
        </p:nvSpPr>
        <p:spPr>
          <a:xfrm>
            <a:off x="4179498" y="2605520"/>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91" name="Freeform 591"/>
          <p:cNvSpPr/>
          <p:nvPr/>
        </p:nvSpPr>
        <p:spPr>
          <a:xfrm>
            <a:off x="947456" y="2861425"/>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92" name="Freeform 592"/>
          <p:cNvSpPr/>
          <p:nvPr/>
        </p:nvSpPr>
        <p:spPr>
          <a:xfrm>
            <a:off x="998507" y="2910574"/>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93" name="Freeform 593"/>
          <p:cNvSpPr/>
          <p:nvPr/>
        </p:nvSpPr>
        <p:spPr>
          <a:xfrm>
            <a:off x="1117196" y="2860282"/>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94" name="Freeform 594"/>
          <p:cNvSpPr/>
          <p:nvPr/>
        </p:nvSpPr>
        <p:spPr>
          <a:xfrm>
            <a:off x="1194939" y="2884513"/>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595" name="Freeform 595"/>
          <p:cNvSpPr/>
          <p:nvPr/>
        </p:nvSpPr>
        <p:spPr>
          <a:xfrm>
            <a:off x="1349692" y="2867390"/>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96" name="Freeform 596"/>
          <p:cNvSpPr/>
          <p:nvPr/>
        </p:nvSpPr>
        <p:spPr>
          <a:xfrm>
            <a:off x="1409111" y="2910574"/>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97" name="Freeform 597"/>
          <p:cNvSpPr/>
          <p:nvPr/>
        </p:nvSpPr>
        <p:spPr>
          <a:xfrm>
            <a:off x="1586058" y="2884513"/>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98" name="Freeform 598"/>
          <p:cNvSpPr/>
          <p:nvPr/>
        </p:nvSpPr>
        <p:spPr>
          <a:xfrm>
            <a:off x="1682984" y="2861425"/>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599" name="Freeform 599"/>
          <p:cNvSpPr/>
          <p:nvPr/>
        </p:nvSpPr>
        <p:spPr>
          <a:xfrm>
            <a:off x="1816514" y="2910574"/>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0" name="Freeform 600"/>
          <p:cNvSpPr/>
          <p:nvPr/>
        </p:nvSpPr>
        <p:spPr>
          <a:xfrm>
            <a:off x="1993948" y="2912860"/>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1" name="Freeform 601"/>
          <p:cNvSpPr/>
          <p:nvPr/>
        </p:nvSpPr>
        <p:spPr>
          <a:xfrm>
            <a:off x="2187292" y="2867390"/>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2" name="Freeform 602"/>
          <p:cNvSpPr/>
          <p:nvPr/>
        </p:nvSpPr>
        <p:spPr>
          <a:xfrm>
            <a:off x="2246712" y="2861425"/>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3" name="Freeform 603"/>
          <p:cNvSpPr/>
          <p:nvPr/>
        </p:nvSpPr>
        <p:spPr>
          <a:xfrm>
            <a:off x="2297762" y="2861425"/>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4" name="Rectangle 604"/>
          <p:cNvSpPr/>
          <p:nvPr/>
        </p:nvSpPr>
        <p:spPr>
          <a:xfrm>
            <a:off x="584911" y="3342907"/>
            <a:ext cx="3537618" cy="580490"/>
          </a:xfrm>
          <a:prstGeom prst="rect">
            <a:avLst/>
          </a:prstGeom>
        </p:spPr>
      </p:sp>
      <p:sp>
        <p:nvSpPr>
          <p:cNvPr id="605" name="Freeform 605"/>
          <p:cNvSpPr/>
          <p:nvPr/>
        </p:nvSpPr>
        <p:spPr>
          <a:xfrm>
            <a:off x="603217" y="3452635"/>
            <a:ext cx="49338" cy="55321"/>
          </a:xfrm>
          <a:custGeom>
            <a:avLst/>
            <a:gdLst/>
            <a:ahLst/>
            <a:cxnLst/>
            <a:rect l="0" t="0" r="0" b="0"/>
            <a:pathLst>
              <a:path w="2741017" h="3073400">
                <a:moveTo>
                  <a:pt x="0" y="1533525"/>
                </a:moveTo>
                <a:cubicBezTo>
                  <a:pt x="0" y="1032669"/>
                  <a:pt x="116747" y="651868"/>
                  <a:pt x="350242" y="391121"/>
                </a:cubicBezTo>
                <a:cubicBezTo>
                  <a:pt x="583869" y="130374"/>
                  <a:pt x="923925" y="0"/>
                  <a:pt x="1370409" y="0"/>
                </a:cubicBezTo>
                <a:cubicBezTo>
                  <a:pt x="1804590" y="0"/>
                  <a:pt x="2141537" y="128323"/>
                  <a:pt x="2381250" y="384969"/>
                </a:cubicBezTo>
                <a:cubicBezTo>
                  <a:pt x="2621094" y="641615"/>
                  <a:pt x="2741017" y="1024467"/>
                  <a:pt x="2741017" y="1533525"/>
                </a:cubicBezTo>
                <a:cubicBezTo>
                  <a:pt x="2741017" y="2026180"/>
                  <a:pt x="2622153" y="2405989"/>
                  <a:pt x="2384425" y="2672954"/>
                </a:cubicBezTo>
                <a:cubicBezTo>
                  <a:pt x="2146697" y="2939918"/>
                  <a:pt x="1808691" y="3073400"/>
                  <a:pt x="1370409" y="3073400"/>
                </a:cubicBezTo>
                <a:cubicBezTo>
                  <a:pt x="928158" y="3073400"/>
                  <a:pt x="589161" y="2937868"/>
                  <a:pt x="353417" y="2666802"/>
                </a:cubicBezTo>
                <a:cubicBezTo>
                  <a:pt x="117805" y="2395604"/>
                  <a:pt x="0" y="2017845"/>
                  <a:pt x="0" y="1533525"/>
                </a:cubicBezTo>
                <a:close/>
                <a:moveTo>
                  <a:pt x="3621683" y="61722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6" name="Freeform 606"/>
          <p:cNvSpPr/>
          <p:nvPr/>
        </p:nvSpPr>
        <p:spPr>
          <a:xfrm>
            <a:off x="950246" y="3400514"/>
            <a:ext cx="127473" cy="163220"/>
          </a:xfrm>
          <a:custGeom>
            <a:avLst/>
            <a:gdLst/>
            <a:ahLst/>
            <a:cxnLst/>
            <a:rect l="0" t="0" r="0" b="0"/>
            <a:pathLst>
              <a:path w="7081838" h="9067800">
                <a:moveTo>
                  <a:pt x="7081838" y="9067800"/>
                </a:moveTo>
                <a:lnTo>
                  <a:pt x="5878711" y="9067800"/>
                </a:lnTo>
                <a:lnTo>
                  <a:pt x="924124" y="1457524"/>
                </a:lnTo>
                <a:lnTo>
                  <a:pt x="874515" y="1457524"/>
                </a:lnTo>
                <a:cubicBezTo>
                  <a:pt x="940660" y="2350625"/>
                  <a:pt x="973733" y="3169312"/>
                  <a:pt x="973733" y="3913585"/>
                </a:cubicBezTo>
                <a:lnTo>
                  <a:pt x="973733" y="9067800"/>
                </a:lnTo>
                <a:lnTo>
                  <a:pt x="0" y="9067800"/>
                </a:lnTo>
                <a:lnTo>
                  <a:pt x="0" y="0"/>
                </a:lnTo>
                <a:lnTo>
                  <a:pt x="1190625" y="0"/>
                </a:lnTo>
                <a:lnTo>
                  <a:pt x="6133108" y="7579321"/>
                </a:lnTo>
                <a:lnTo>
                  <a:pt x="6182718" y="7579321"/>
                </a:lnTo>
                <a:cubicBezTo>
                  <a:pt x="6174383" y="7467667"/>
                  <a:pt x="6155730" y="7108958"/>
                  <a:pt x="6126758" y="6503194"/>
                </a:cubicBezTo>
                <a:cubicBezTo>
                  <a:pt x="6097919" y="5897431"/>
                  <a:pt x="6087600" y="5464308"/>
                  <a:pt x="6095802" y="5203825"/>
                </a:cubicBezTo>
                <a:lnTo>
                  <a:pt x="6095802" y="0"/>
                </a:lnTo>
                <a:lnTo>
                  <a:pt x="7081838" y="0"/>
                </a:lnTo>
                <a:close/>
                <a:moveTo>
                  <a:pt x="-1246385" y="9067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7" name="Freeform 607"/>
          <p:cNvSpPr/>
          <p:nvPr/>
        </p:nvSpPr>
        <p:spPr>
          <a:xfrm>
            <a:off x="1118664" y="344143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8" name="Freeform 608"/>
          <p:cNvSpPr/>
          <p:nvPr/>
        </p:nvSpPr>
        <p:spPr>
          <a:xfrm>
            <a:off x="1260524" y="343914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09" name="Freeform 609"/>
          <p:cNvSpPr/>
          <p:nvPr/>
        </p:nvSpPr>
        <p:spPr>
          <a:xfrm>
            <a:off x="1473373" y="3389999"/>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0" name="Freeform 610"/>
          <p:cNvSpPr/>
          <p:nvPr/>
        </p:nvSpPr>
        <p:spPr>
          <a:xfrm>
            <a:off x="1606857" y="34391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1" name="Freeform 611"/>
          <p:cNvSpPr/>
          <p:nvPr/>
        </p:nvSpPr>
        <p:spPr>
          <a:xfrm>
            <a:off x="1742138" y="34391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2" name="Freeform 612"/>
          <p:cNvSpPr/>
          <p:nvPr/>
        </p:nvSpPr>
        <p:spPr>
          <a:xfrm>
            <a:off x="1827847" y="343914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3" name="Freeform 613"/>
          <p:cNvSpPr/>
          <p:nvPr/>
        </p:nvSpPr>
        <p:spPr>
          <a:xfrm>
            <a:off x="1997717" y="343914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4" name="Freeform 614"/>
          <p:cNvSpPr/>
          <p:nvPr/>
        </p:nvSpPr>
        <p:spPr>
          <a:xfrm>
            <a:off x="2126396" y="3388856"/>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5" name="Freeform 615"/>
          <p:cNvSpPr/>
          <p:nvPr/>
        </p:nvSpPr>
        <p:spPr>
          <a:xfrm>
            <a:off x="2257300" y="3441434"/>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6" name="Freeform 616"/>
          <p:cNvSpPr/>
          <p:nvPr/>
        </p:nvSpPr>
        <p:spPr>
          <a:xfrm>
            <a:off x="2443260" y="343937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7" name="Freeform 617"/>
          <p:cNvSpPr/>
          <p:nvPr/>
        </p:nvSpPr>
        <p:spPr>
          <a:xfrm>
            <a:off x="2579764" y="338999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8" name="Freeform 618"/>
          <p:cNvSpPr/>
          <p:nvPr/>
        </p:nvSpPr>
        <p:spPr>
          <a:xfrm>
            <a:off x="2637806" y="34391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19" name="Freeform 619"/>
          <p:cNvSpPr/>
          <p:nvPr/>
        </p:nvSpPr>
        <p:spPr>
          <a:xfrm>
            <a:off x="2729986" y="344143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0" name="Freeform 620"/>
          <p:cNvSpPr/>
          <p:nvPr/>
        </p:nvSpPr>
        <p:spPr>
          <a:xfrm>
            <a:off x="2864035" y="343914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1" name="Freeform 621"/>
          <p:cNvSpPr/>
          <p:nvPr/>
        </p:nvSpPr>
        <p:spPr>
          <a:xfrm>
            <a:off x="3040713" y="338999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2" name="Freeform 622"/>
          <p:cNvSpPr/>
          <p:nvPr/>
        </p:nvSpPr>
        <p:spPr>
          <a:xfrm>
            <a:off x="3172082" y="343937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3" name="Freeform 623"/>
          <p:cNvSpPr/>
          <p:nvPr/>
        </p:nvSpPr>
        <p:spPr>
          <a:xfrm>
            <a:off x="3288919" y="3441434"/>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4" name="Freeform 624"/>
          <p:cNvSpPr/>
          <p:nvPr/>
        </p:nvSpPr>
        <p:spPr>
          <a:xfrm>
            <a:off x="3415091" y="34391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5" name="Freeform 625"/>
          <p:cNvSpPr/>
          <p:nvPr/>
        </p:nvSpPr>
        <p:spPr>
          <a:xfrm>
            <a:off x="3604004" y="3389999"/>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6" name="Freeform 626"/>
          <p:cNvSpPr/>
          <p:nvPr/>
        </p:nvSpPr>
        <p:spPr>
          <a:xfrm>
            <a:off x="3737694" y="34391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7" name="Freeform 627"/>
          <p:cNvSpPr/>
          <p:nvPr/>
        </p:nvSpPr>
        <p:spPr>
          <a:xfrm>
            <a:off x="3866350" y="34391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8" name="Freeform 628"/>
          <p:cNvSpPr/>
          <p:nvPr/>
        </p:nvSpPr>
        <p:spPr>
          <a:xfrm>
            <a:off x="4001814" y="34391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29" name="Freeform 629"/>
          <p:cNvSpPr/>
          <p:nvPr/>
        </p:nvSpPr>
        <p:spPr>
          <a:xfrm>
            <a:off x="940648" y="374394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0" name="Freeform 630"/>
          <p:cNvSpPr/>
          <p:nvPr/>
        </p:nvSpPr>
        <p:spPr>
          <a:xfrm>
            <a:off x="1048661" y="374394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1" name="Freeform 631"/>
          <p:cNvSpPr/>
          <p:nvPr/>
        </p:nvSpPr>
        <p:spPr>
          <a:xfrm>
            <a:off x="1191382" y="374623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2" name="Freeform 632"/>
          <p:cNvSpPr/>
          <p:nvPr/>
        </p:nvSpPr>
        <p:spPr>
          <a:xfrm>
            <a:off x="1332213" y="37439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3" name="Freeform 633"/>
          <p:cNvSpPr/>
          <p:nvPr/>
        </p:nvSpPr>
        <p:spPr>
          <a:xfrm>
            <a:off x="1455528" y="371788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4" name="Freeform 634"/>
          <p:cNvSpPr/>
          <p:nvPr/>
        </p:nvSpPr>
        <p:spPr>
          <a:xfrm>
            <a:off x="1543809" y="37439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5" name="Freeform 635"/>
          <p:cNvSpPr/>
          <p:nvPr/>
        </p:nvSpPr>
        <p:spPr>
          <a:xfrm>
            <a:off x="1672028" y="3694799"/>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6" name="Freeform 636"/>
          <p:cNvSpPr/>
          <p:nvPr/>
        </p:nvSpPr>
        <p:spPr>
          <a:xfrm>
            <a:off x="1855708" y="3693656"/>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7" name="Freeform 637"/>
          <p:cNvSpPr/>
          <p:nvPr/>
        </p:nvSpPr>
        <p:spPr>
          <a:xfrm>
            <a:off x="1950047" y="37439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8" name="Freeform 638"/>
          <p:cNvSpPr/>
          <p:nvPr/>
        </p:nvSpPr>
        <p:spPr>
          <a:xfrm>
            <a:off x="2037001" y="374394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39" name="Freeform 639"/>
          <p:cNvSpPr/>
          <p:nvPr/>
        </p:nvSpPr>
        <p:spPr>
          <a:xfrm>
            <a:off x="2180397" y="374394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0" name="Freeform 640"/>
          <p:cNvSpPr/>
          <p:nvPr/>
        </p:nvSpPr>
        <p:spPr>
          <a:xfrm>
            <a:off x="2443732" y="3743948"/>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1" name="Freeform 641"/>
          <p:cNvSpPr/>
          <p:nvPr/>
        </p:nvSpPr>
        <p:spPr>
          <a:xfrm>
            <a:off x="2583132" y="369479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2" name="Freeform 642"/>
          <p:cNvSpPr/>
          <p:nvPr/>
        </p:nvSpPr>
        <p:spPr>
          <a:xfrm>
            <a:off x="2631108" y="374417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3" name="Freeform 643"/>
          <p:cNvSpPr/>
          <p:nvPr/>
        </p:nvSpPr>
        <p:spPr>
          <a:xfrm>
            <a:off x="2766721" y="37439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4" name="Freeform 644"/>
          <p:cNvSpPr/>
          <p:nvPr/>
        </p:nvSpPr>
        <p:spPr>
          <a:xfrm>
            <a:off x="2899542" y="37439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5" name="Freeform 645"/>
          <p:cNvSpPr/>
          <p:nvPr/>
        </p:nvSpPr>
        <p:spPr>
          <a:xfrm>
            <a:off x="3026120" y="374394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0"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46" name="Freeform 646"/>
          <p:cNvSpPr/>
          <p:nvPr/>
        </p:nvSpPr>
        <p:spPr>
          <a:xfrm>
            <a:off x="3177563" y="3693656"/>
            <a:ext cx="112406" cy="174879"/>
          </a:xfrm>
          <a:custGeom>
            <a:avLst/>
            <a:gdLst/>
            <a:ahLst/>
            <a:cxnLst/>
            <a:rect l="0" t="0" r="0" b="0"/>
            <a:pathLst>
              <a:path w="6244828"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moveTo>
                  <a:pt x="6244828" y="9715500"/>
                </a:moveTo>
                <a:lnTo>
                  <a:pt x="5215334" y="9715500"/>
                </a:lnTo>
                <a:lnTo>
                  <a:pt x="5215334" y="63500"/>
                </a:lnTo>
                <a:lnTo>
                  <a:pt x="6244828" y="63500"/>
                </a:lnTo>
                <a:close/>
                <a:moveTo>
                  <a:pt x="-179784"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47" name="Freeform 647"/>
          <p:cNvSpPr/>
          <p:nvPr/>
        </p:nvSpPr>
        <p:spPr>
          <a:xfrm>
            <a:off x="3309159" y="3746234"/>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48" name="Freeform 648"/>
          <p:cNvSpPr/>
          <p:nvPr/>
        </p:nvSpPr>
        <p:spPr>
          <a:xfrm>
            <a:off x="3442438" y="370076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49" name="Freeform 649"/>
          <p:cNvSpPr/>
          <p:nvPr/>
        </p:nvSpPr>
        <p:spPr>
          <a:xfrm>
            <a:off x="3502040" y="37439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0" name="Freeform 650"/>
          <p:cNvSpPr/>
          <p:nvPr/>
        </p:nvSpPr>
        <p:spPr>
          <a:xfrm>
            <a:off x="3627270" y="3743948"/>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1" name="Rectangle 651"/>
          <p:cNvSpPr/>
          <p:nvPr/>
        </p:nvSpPr>
        <p:spPr>
          <a:xfrm>
            <a:off x="927811" y="3952507"/>
            <a:ext cx="3241931" cy="1190395"/>
          </a:xfrm>
          <a:prstGeom prst="rect">
            <a:avLst/>
          </a:prstGeom>
        </p:spPr>
      </p:sp>
      <p:sp>
        <p:nvSpPr>
          <p:cNvPr id="652" name="Freeform 652"/>
          <p:cNvSpPr/>
          <p:nvPr/>
        </p:nvSpPr>
        <p:spPr>
          <a:xfrm>
            <a:off x="940648" y="404874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3" name="Freeform 653"/>
          <p:cNvSpPr/>
          <p:nvPr/>
        </p:nvSpPr>
        <p:spPr>
          <a:xfrm>
            <a:off x="1065839" y="4051034"/>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4" name="Freeform 654"/>
          <p:cNvSpPr/>
          <p:nvPr/>
        </p:nvSpPr>
        <p:spPr>
          <a:xfrm>
            <a:off x="1193160" y="40487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5" name="Freeform 655"/>
          <p:cNvSpPr/>
          <p:nvPr/>
        </p:nvSpPr>
        <p:spPr>
          <a:xfrm>
            <a:off x="1328189" y="40487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6" name="Freeform 656"/>
          <p:cNvSpPr/>
          <p:nvPr/>
        </p:nvSpPr>
        <p:spPr>
          <a:xfrm>
            <a:off x="1464619" y="402268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7" name="Freeform 657"/>
          <p:cNvSpPr/>
          <p:nvPr/>
        </p:nvSpPr>
        <p:spPr>
          <a:xfrm>
            <a:off x="1561476" y="399959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8" name="Freeform 658"/>
          <p:cNvSpPr/>
          <p:nvPr/>
        </p:nvSpPr>
        <p:spPr>
          <a:xfrm>
            <a:off x="1694936" y="40487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59" name="Freeform 659"/>
          <p:cNvSpPr/>
          <p:nvPr/>
        </p:nvSpPr>
        <p:spPr>
          <a:xfrm>
            <a:off x="1869643" y="4009429"/>
            <a:ext cx="144660" cy="163906"/>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0" name="Freeform 660"/>
          <p:cNvSpPr/>
          <p:nvPr/>
        </p:nvSpPr>
        <p:spPr>
          <a:xfrm>
            <a:off x="2033903" y="40487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1" name="Freeform 661"/>
          <p:cNvSpPr/>
          <p:nvPr/>
        </p:nvSpPr>
        <p:spPr>
          <a:xfrm>
            <a:off x="2121545" y="404874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2" name="Freeform 662"/>
          <p:cNvSpPr/>
          <p:nvPr/>
        </p:nvSpPr>
        <p:spPr>
          <a:xfrm>
            <a:off x="2221165" y="402268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3" name="Freeform 663"/>
          <p:cNvSpPr/>
          <p:nvPr/>
        </p:nvSpPr>
        <p:spPr>
          <a:xfrm>
            <a:off x="2316644" y="400556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4" name="Freeform 664"/>
          <p:cNvSpPr/>
          <p:nvPr/>
        </p:nvSpPr>
        <p:spPr>
          <a:xfrm>
            <a:off x="2369370" y="404874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5" name="Freeform 665"/>
          <p:cNvSpPr/>
          <p:nvPr/>
        </p:nvSpPr>
        <p:spPr>
          <a:xfrm>
            <a:off x="2528637" y="404897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6" name="Freeform 666"/>
          <p:cNvSpPr/>
          <p:nvPr/>
        </p:nvSpPr>
        <p:spPr>
          <a:xfrm>
            <a:off x="2665073" y="40487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7" name="Freeform 667"/>
          <p:cNvSpPr/>
          <p:nvPr/>
        </p:nvSpPr>
        <p:spPr>
          <a:xfrm>
            <a:off x="2798739" y="3999599"/>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8" name="Freeform 668"/>
          <p:cNvSpPr/>
          <p:nvPr/>
        </p:nvSpPr>
        <p:spPr>
          <a:xfrm>
            <a:off x="2988912" y="3998456"/>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69" name="Freeform 669"/>
          <p:cNvSpPr/>
          <p:nvPr/>
        </p:nvSpPr>
        <p:spPr>
          <a:xfrm>
            <a:off x="3082954" y="40487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70" name="Freeform 670"/>
          <p:cNvSpPr/>
          <p:nvPr/>
        </p:nvSpPr>
        <p:spPr>
          <a:xfrm>
            <a:off x="3169620" y="404874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71" name="Freeform 671"/>
          <p:cNvSpPr/>
          <p:nvPr/>
        </p:nvSpPr>
        <p:spPr>
          <a:xfrm>
            <a:off x="3314662" y="404874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72" name="Freeform 672"/>
          <p:cNvSpPr/>
          <p:nvPr/>
        </p:nvSpPr>
        <p:spPr>
          <a:xfrm>
            <a:off x="950246" y="4314965"/>
            <a:ext cx="18977" cy="163220"/>
          </a:xfrm>
          <a:custGeom>
            <a:avLst/>
            <a:gdLst/>
            <a:ahLst/>
            <a:cxnLst/>
            <a:rect l="0" t="0" r="0" b="0"/>
            <a:pathLst>
              <a:path w="1054299" h="9067800">
                <a:moveTo>
                  <a:pt x="0" y="9067800"/>
                </a:moveTo>
                <a:lnTo>
                  <a:pt x="0" y="0"/>
                </a:lnTo>
                <a:lnTo>
                  <a:pt x="1054299" y="0"/>
                </a:lnTo>
                <a:lnTo>
                  <a:pt x="1054299" y="9067800"/>
                </a:lnTo>
                <a:close/>
                <a:moveTo>
                  <a:pt x="-1246385" y="90678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3" name="Freeform 673"/>
          <p:cNvSpPr/>
          <p:nvPr/>
        </p:nvSpPr>
        <p:spPr>
          <a:xfrm>
            <a:off x="1010778" y="4353599"/>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4" name="Freeform 674"/>
          <p:cNvSpPr/>
          <p:nvPr/>
        </p:nvSpPr>
        <p:spPr>
          <a:xfrm>
            <a:off x="1143852" y="4304450"/>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5" name="Freeform 675"/>
          <p:cNvSpPr/>
          <p:nvPr/>
        </p:nvSpPr>
        <p:spPr>
          <a:xfrm>
            <a:off x="1287919" y="4310415"/>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6" name="Freeform 676"/>
          <p:cNvSpPr/>
          <p:nvPr/>
        </p:nvSpPr>
        <p:spPr>
          <a:xfrm>
            <a:off x="1332075" y="4353599"/>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7" name="Freeform 677"/>
          <p:cNvSpPr/>
          <p:nvPr/>
        </p:nvSpPr>
        <p:spPr>
          <a:xfrm>
            <a:off x="1464048" y="435359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8" name="Freeform 678"/>
          <p:cNvSpPr/>
          <p:nvPr/>
        </p:nvSpPr>
        <p:spPr>
          <a:xfrm>
            <a:off x="1597363" y="4353599"/>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79" name="Freeform 679"/>
          <p:cNvSpPr/>
          <p:nvPr/>
        </p:nvSpPr>
        <p:spPr>
          <a:xfrm>
            <a:off x="1729110" y="435359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0" name="Freeform 680"/>
          <p:cNvSpPr/>
          <p:nvPr/>
        </p:nvSpPr>
        <p:spPr>
          <a:xfrm>
            <a:off x="1870915" y="4355885"/>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1" name="Freeform 681"/>
          <p:cNvSpPr/>
          <p:nvPr/>
        </p:nvSpPr>
        <p:spPr>
          <a:xfrm>
            <a:off x="2002998" y="435359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2" name="Freeform 682"/>
          <p:cNvSpPr/>
          <p:nvPr/>
        </p:nvSpPr>
        <p:spPr>
          <a:xfrm>
            <a:off x="2175767" y="4353599"/>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3" name="Freeform 683"/>
          <p:cNvSpPr/>
          <p:nvPr/>
        </p:nvSpPr>
        <p:spPr>
          <a:xfrm>
            <a:off x="2307308" y="435359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4" name="Freeform 684"/>
          <p:cNvSpPr/>
          <p:nvPr/>
        </p:nvSpPr>
        <p:spPr>
          <a:xfrm>
            <a:off x="2433825" y="435359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5" name="Freeform 685"/>
          <p:cNvSpPr/>
          <p:nvPr/>
        </p:nvSpPr>
        <p:spPr>
          <a:xfrm>
            <a:off x="2578606" y="4353599"/>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6" name="Freeform 686"/>
          <p:cNvSpPr/>
          <p:nvPr/>
        </p:nvSpPr>
        <p:spPr>
          <a:xfrm>
            <a:off x="2717526" y="4304450"/>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7" name="Freeform 687"/>
          <p:cNvSpPr/>
          <p:nvPr/>
        </p:nvSpPr>
        <p:spPr>
          <a:xfrm>
            <a:off x="2767365" y="435359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36C42">
              <a:alpha val="100000"/>
            </a:srgbClr>
          </a:solidFill>
          <a:ln w="131" cap="flat" cmpd="sng">
            <a:solidFill>
              <a:srgbClr val="F36C42">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688" name="Freeform 688"/>
          <p:cNvSpPr/>
          <p:nvPr/>
        </p:nvSpPr>
        <p:spPr>
          <a:xfrm>
            <a:off x="2935696" y="4355885"/>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89" name="Freeform 689"/>
          <p:cNvSpPr/>
          <p:nvPr/>
        </p:nvSpPr>
        <p:spPr>
          <a:xfrm>
            <a:off x="3130716" y="430445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0" name="Freeform 690"/>
          <p:cNvSpPr/>
          <p:nvPr/>
        </p:nvSpPr>
        <p:spPr>
          <a:xfrm>
            <a:off x="3264359" y="435359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1" name="Freeform 691"/>
          <p:cNvSpPr/>
          <p:nvPr/>
        </p:nvSpPr>
        <p:spPr>
          <a:xfrm>
            <a:off x="3468906" y="430445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2" name="Freeform 692"/>
          <p:cNvSpPr/>
          <p:nvPr/>
        </p:nvSpPr>
        <p:spPr>
          <a:xfrm>
            <a:off x="3600207" y="435382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3" name="Freeform 693"/>
          <p:cNvSpPr/>
          <p:nvPr/>
        </p:nvSpPr>
        <p:spPr>
          <a:xfrm>
            <a:off x="3716997" y="4355885"/>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4" name="Freeform 694"/>
          <p:cNvSpPr/>
          <p:nvPr/>
        </p:nvSpPr>
        <p:spPr>
          <a:xfrm>
            <a:off x="3843175" y="435359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5" name="Freeform 695"/>
          <p:cNvSpPr/>
          <p:nvPr/>
        </p:nvSpPr>
        <p:spPr>
          <a:xfrm>
            <a:off x="947456" y="4658653"/>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6" name="Freeform 696"/>
          <p:cNvSpPr/>
          <p:nvPr/>
        </p:nvSpPr>
        <p:spPr>
          <a:xfrm>
            <a:off x="1078528" y="4658881"/>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7" name="Freeform 697"/>
          <p:cNvSpPr/>
          <p:nvPr/>
        </p:nvSpPr>
        <p:spPr>
          <a:xfrm>
            <a:off x="1207129" y="4658653"/>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8" name="Freeform 698"/>
          <p:cNvSpPr/>
          <p:nvPr/>
        </p:nvSpPr>
        <p:spPr>
          <a:xfrm>
            <a:off x="1316309" y="4658653"/>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699" name="Freeform 699"/>
          <p:cNvSpPr/>
          <p:nvPr/>
        </p:nvSpPr>
        <p:spPr>
          <a:xfrm>
            <a:off x="1426492" y="4658653"/>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0" name="Freeform 700"/>
          <p:cNvSpPr/>
          <p:nvPr/>
        </p:nvSpPr>
        <p:spPr>
          <a:xfrm>
            <a:off x="1554873" y="4609504"/>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1" name="Freeform 701"/>
          <p:cNvSpPr/>
          <p:nvPr/>
        </p:nvSpPr>
        <p:spPr>
          <a:xfrm>
            <a:off x="1754601" y="4609504"/>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2" name="Freeform 702"/>
          <p:cNvSpPr/>
          <p:nvPr/>
        </p:nvSpPr>
        <p:spPr>
          <a:xfrm>
            <a:off x="1894862" y="465865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3" name="Freeform 703"/>
          <p:cNvSpPr/>
          <p:nvPr/>
        </p:nvSpPr>
        <p:spPr>
          <a:xfrm>
            <a:off x="2021411" y="4660939"/>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4" name="Freeform 704"/>
          <p:cNvSpPr/>
          <p:nvPr/>
        </p:nvSpPr>
        <p:spPr>
          <a:xfrm>
            <a:off x="2216156" y="465865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5" name="Freeform 705"/>
          <p:cNvSpPr/>
          <p:nvPr/>
        </p:nvSpPr>
        <p:spPr>
          <a:xfrm>
            <a:off x="2414002" y="461546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6" name="Freeform 706"/>
          <p:cNvSpPr/>
          <p:nvPr/>
        </p:nvSpPr>
        <p:spPr>
          <a:xfrm>
            <a:off x="2473239" y="465865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7" name="Freeform 707"/>
          <p:cNvSpPr/>
          <p:nvPr/>
        </p:nvSpPr>
        <p:spPr>
          <a:xfrm>
            <a:off x="2596995" y="4608361"/>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8" name="Freeform 708"/>
          <p:cNvSpPr/>
          <p:nvPr/>
        </p:nvSpPr>
        <p:spPr>
          <a:xfrm>
            <a:off x="2678618" y="465865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09" name="Freeform 709"/>
          <p:cNvSpPr/>
          <p:nvPr/>
        </p:nvSpPr>
        <p:spPr>
          <a:xfrm>
            <a:off x="2823477" y="4658653"/>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0" name="Freeform 710"/>
          <p:cNvSpPr/>
          <p:nvPr/>
        </p:nvSpPr>
        <p:spPr>
          <a:xfrm>
            <a:off x="2916769" y="4658653"/>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1" name="Freeform 711"/>
          <p:cNvSpPr/>
          <p:nvPr/>
        </p:nvSpPr>
        <p:spPr>
          <a:xfrm>
            <a:off x="3120254" y="4658881"/>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2" name="Freeform 712"/>
          <p:cNvSpPr/>
          <p:nvPr/>
        </p:nvSpPr>
        <p:spPr>
          <a:xfrm>
            <a:off x="3238595" y="4632592"/>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3" name="Freeform 713"/>
          <p:cNvSpPr/>
          <p:nvPr/>
        </p:nvSpPr>
        <p:spPr>
          <a:xfrm>
            <a:off x="3334006" y="461546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4" name="Freeform 714"/>
          <p:cNvSpPr/>
          <p:nvPr/>
        </p:nvSpPr>
        <p:spPr>
          <a:xfrm>
            <a:off x="3386643" y="465865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5" name="Freeform 715"/>
          <p:cNvSpPr/>
          <p:nvPr/>
        </p:nvSpPr>
        <p:spPr>
          <a:xfrm>
            <a:off x="3530281" y="465865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6" name="Freeform 716"/>
          <p:cNvSpPr/>
          <p:nvPr/>
        </p:nvSpPr>
        <p:spPr>
          <a:xfrm>
            <a:off x="3712931" y="465865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7" name="Freeform 717"/>
          <p:cNvSpPr/>
          <p:nvPr/>
        </p:nvSpPr>
        <p:spPr>
          <a:xfrm>
            <a:off x="3836695" y="4660939"/>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8" name="Freeform 718"/>
          <p:cNvSpPr/>
          <p:nvPr/>
        </p:nvSpPr>
        <p:spPr>
          <a:xfrm>
            <a:off x="3960632" y="4658653"/>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19" name="Freeform 719"/>
          <p:cNvSpPr/>
          <p:nvPr/>
        </p:nvSpPr>
        <p:spPr>
          <a:xfrm>
            <a:off x="4096119" y="4658653"/>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0" name="Freeform 720"/>
          <p:cNvSpPr/>
          <p:nvPr/>
        </p:nvSpPr>
        <p:spPr>
          <a:xfrm>
            <a:off x="931272" y="4937392"/>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1" name="Freeform 721"/>
          <p:cNvSpPr/>
          <p:nvPr/>
        </p:nvSpPr>
        <p:spPr>
          <a:xfrm>
            <a:off x="1028266" y="4914304"/>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2" name="Freeform 722"/>
          <p:cNvSpPr/>
          <p:nvPr/>
        </p:nvSpPr>
        <p:spPr>
          <a:xfrm>
            <a:off x="1161887" y="496345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3" name="Freeform 723"/>
          <p:cNvSpPr/>
          <p:nvPr/>
        </p:nvSpPr>
        <p:spPr>
          <a:xfrm>
            <a:off x="1305544" y="4965739"/>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4" name="Freeform 724"/>
          <p:cNvSpPr/>
          <p:nvPr/>
        </p:nvSpPr>
        <p:spPr>
          <a:xfrm>
            <a:off x="1439501" y="4963453"/>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5" name="Freeform 725"/>
          <p:cNvSpPr/>
          <p:nvPr/>
        </p:nvSpPr>
        <p:spPr>
          <a:xfrm>
            <a:off x="1547341" y="4963681"/>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6" name="Freeform 726"/>
          <p:cNvSpPr/>
          <p:nvPr/>
        </p:nvSpPr>
        <p:spPr>
          <a:xfrm>
            <a:off x="1683754" y="496345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7" name="Freeform 727"/>
          <p:cNvSpPr/>
          <p:nvPr/>
        </p:nvSpPr>
        <p:spPr>
          <a:xfrm>
            <a:off x="1817375" y="4914304"/>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8" name="Freeform 728"/>
          <p:cNvSpPr/>
          <p:nvPr/>
        </p:nvSpPr>
        <p:spPr>
          <a:xfrm>
            <a:off x="1956571" y="4963453"/>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29" name="Freeform 729"/>
          <p:cNvSpPr/>
          <p:nvPr/>
        </p:nvSpPr>
        <p:spPr>
          <a:xfrm>
            <a:off x="2126259" y="496345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0" name="Freeform 730"/>
          <p:cNvSpPr/>
          <p:nvPr/>
        </p:nvSpPr>
        <p:spPr>
          <a:xfrm>
            <a:off x="2254847" y="4913161"/>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1" name="Freeform 731"/>
          <p:cNvSpPr/>
          <p:nvPr/>
        </p:nvSpPr>
        <p:spPr>
          <a:xfrm>
            <a:off x="2382376" y="4965739"/>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2" name="Freeform 732"/>
          <p:cNvSpPr/>
          <p:nvPr/>
        </p:nvSpPr>
        <p:spPr>
          <a:xfrm>
            <a:off x="2510294" y="4963453"/>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3" name="Freeform 733"/>
          <p:cNvSpPr/>
          <p:nvPr/>
        </p:nvSpPr>
        <p:spPr>
          <a:xfrm>
            <a:off x="2636333" y="4963681"/>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4" name="Freeform 734"/>
          <p:cNvSpPr/>
          <p:nvPr/>
        </p:nvSpPr>
        <p:spPr>
          <a:xfrm>
            <a:off x="2772738" y="4963453"/>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5" name="Freeform 735"/>
          <p:cNvSpPr/>
          <p:nvPr/>
        </p:nvSpPr>
        <p:spPr>
          <a:xfrm>
            <a:off x="2859567" y="4963453"/>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1028">
            <a:noFill/>
          </a:ln>
        </p:spPr>
        <p:style>
          <a:lnRef idx="2">
            <a:schemeClr val="accent1">
              <a:shade val="50000"/>
            </a:schemeClr>
          </a:lnRef>
          <a:fillRef idx="1">
            <a:schemeClr val="accent1"/>
          </a:fillRef>
          <a:effectRef idx="0">
            <a:schemeClr val="accent1"/>
          </a:effectRef>
          <a:fontRef idx="minor">
            <a:schemeClr val="lt1"/>
          </a:fontRef>
        </p:style>
      </p:sp>
      <p:sp>
        <p:nvSpPr>
          <p:cNvPr id="736" name="Rectangle 736"/>
          <p:cNvSpPr/>
          <p:nvPr/>
        </p:nvSpPr>
        <p:spPr>
          <a:xfrm>
            <a:off x="581990" y="283414"/>
            <a:ext cx="4102249" cy="822959"/>
          </a:xfrm>
          <a:prstGeom prst="rect">
            <a:avLst/>
          </a:prstGeom>
        </p:spPr>
        <p:txBody>
          <a:bodyPr wrap="none" lIns="0" tIns="0" rIns="0" bIns="0">
            <a:spAutoFit/>
          </a:bodyPr>
          <a:lstStyle/>
          <a:p>
            <a:pPr marL="0">
              <a:tabLst>
                <a:tab pos="1322222" algn="l"/>
                <a:tab pos="2197440" algn="l"/>
              </a:tabLst>
            </a:pPr>
            <a:r>
              <a:rPr lang="en-US" sz="5400" b="0" i="0" spc="0" baseline="0">
                <a:solidFill>
                  <a:srgbClr val="F36C42"/>
                </a:solidFill>
                <a:latin typeface="WWF"/>
              </a:rPr>
              <a:t>WH</a:t>
            </a:r>
            <a:r>
              <a:rPr lang="en-US" sz="5400" b="0" i="0" spc="-195" baseline="0">
                <a:solidFill>
                  <a:srgbClr val="F36C42"/>
                </a:solidFill>
                <a:latin typeface="WWF"/>
              </a:rPr>
              <a:t>A</a:t>
            </a:r>
            <a:r>
              <a:rPr lang="en-US" sz="5400" b="0" i="0" spc="0" baseline="0">
                <a:solidFill>
                  <a:srgbClr val="F36C42"/>
                </a:solidFill>
                <a:latin typeface="WWF"/>
              </a:rPr>
              <a:t>T	ARE	</a:t>
            </a:r>
            <a:r>
              <a:rPr lang="en-US" sz="5400" b="0" i="0" spc="-227" baseline="0">
                <a:solidFill>
                  <a:srgbClr val="F36C42"/>
                </a:solidFill>
                <a:latin typeface="WWF"/>
              </a:rPr>
              <a:t>W</a:t>
            </a:r>
            <a:r>
              <a:rPr lang="en-US" sz="5400" b="0" i="0" spc="0" baseline="0">
                <a:solidFill>
                  <a:srgbClr val="F36C42"/>
                </a:solidFill>
                <a:latin typeface="WWF"/>
              </a:rPr>
              <a:t>ALRUS?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Picture 2097"/>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2098" name="Picture 2098"/>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5509259" y="361568"/>
            <a:ext cx="3620261" cy="4444748"/>
          </a:xfrm>
          <a:prstGeom prst="rect">
            <a:avLst/>
          </a:prstGeom>
          <a:noFill/>
        </p:spPr>
      </p:pic>
      <p:pic>
        <p:nvPicPr>
          <p:cNvPr id="2099" name="Picture 2099"/>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5541009" y="394354"/>
            <a:ext cx="3298813" cy="4122019"/>
          </a:xfrm>
          <a:prstGeom prst="rect">
            <a:avLst/>
          </a:prstGeom>
          <a:noFill/>
        </p:spPr>
      </p:pic>
      <p:pic>
        <p:nvPicPr>
          <p:cNvPr id="2100" name="Picture 2100"/>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6547606" y="3113665"/>
            <a:ext cx="794771" cy="345366"/>
          </a:xfrm>
          <a:prstGeom prst="rect">
            <a:avLst/>
          </a:prstGeom>
          <a:noFill/>
        </p:spPr>
      </p:pic>
      <p:sp>
        <p:nvSpPr>
          <p:cNvPr id="2101" name="Freeform 2101"/>
          <p:cNvSpPr/>
          <p:nvPr/>
        </p:nvSpPr>
        <p:spPr>
          <a:xfrm>
            <a:off x="378747" y="1061199"/>
            <a:ext cx="4193247" cy="783336"/>
          </a:xfrm>
          <a:custGeom>
            <a:avLst/>
            <a:gdLst/>
            <a:ahLst/>
            <a:cxnLst/>
            <a:rect l="0" t="0" r="0" b="0"/>
            <a:pathLst>
              <a:path w="4193247" h="783336">
                <a:moveTo>
                  <a:pt x="0" y="783336"/>
                </a:moveTo>
                <a:lnTo>
                  <a:pt x="4193247" y="783336"/>
                </a:lnTo>
                <a:lnTo>
                  <a:pt x="4193247"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2102" name="Freeform 2102"/>
          <p:cNvSpPr/>
          <p:nvPr/>
        </p:nvSpPr>
        <p:spPr>
          <a:xfrm>
            <a:off x="350097" y="334768"/>
            <a:ext cx="2377033" cy="726431"/>
          </a:xfrm>
          <a:custGeom>
            <a:avLst/>
            <a:gdLst/>
            <a:ahLst/>
            <a:cxnLst/>
            <a:rect l="0" t="0" r="0" b="0"/>
            <a:pathLst>
              <a:path w="2377033" h="726431">
                <a:moveTo>
                  <a:pt x="0" y="726431"/>
                </a:moveTo>
                <a:lnTo>
                  <a:pt x="2377033" y="726431"/>
                </a:lnTo>
                <a:lnTo>
                  <a:pt x="2377033" y="0"/>
                </a:lnTo>
                <a:lnTo>
                  <a:pt x="0" y="0"/>
                </a:lnTo>
                <a:lnTo>
                  <a:pt x="0" y="726431"/>
                </a:lnTo>
                <a:close/>
              </a:path>
            </a:pathLst>
          </a:custGeom>
          <a:solidFill>
            <a:srgbClr val="FFFFFF">
              <a:alpha val="100000"/>
            </a:srgbClr>
          </a:solidFill>
          <a:ln w="57150">
            <a:noFill/>
          </a:ln>
        </p:spPr>
        <p:style>
          <a:lnRef idx="2">
            <a:schemeClr val="accent1">
              <a:shade val="50000"/>
            </a:schemeClr>
          </a:lnRef>
          <a:fillRef idx="1">
            <a:schemeClr val="accent1"/>
          </a:fillRef>
          <a:effectRef idx="0">
            <a:schemeClr val="accent1"/>
          </a:effectRef>
          <a:fontRef idx="minor">
            <a:schemeClr val="lt1"/>
          </a:fontRef>
        </p:style>
      </p:sp>
      <p:sp>
        <p:nvSpPr>
          <p:cNvPr id="2103" name="Rectangle 2103"/>
          <p:cNvSpPr/>
          <p:nvPr/>
        </p:nvSpPr>
        <p:spPr>
          <a:xfrm>
            <a:off x="533186" y="1074216"/>
            <a:ext cx="3921950" cy="822959"/>
          </a:xfrm>
          <a:prstGeom prst="rect">
            <a:avLst/>
          </a:prstGeom>
        </p:spPr>
        <p:txBody>
          <a:bodyPr wrap="none" lIns="0" tIns="0" rIns="0" bIns="0">
            <a:spAutoFit/>
          </a:bodyPr>
          <a:lstStyle/>
          <a:p>
            <a:pPr marL="0">
              <a:tabLst>
                <a:tab pos="1772790" algn="l"/>
              </a:tabLst>
            </a:pPr>
            <a:r>
              <a:rPr lang="en-US" sz="5400" b="0" i="0" spc="-227" baseline="0">
                <a:solidFill>
                  <a:srgbClr val="F36C42"/>
                </a:solidFill>
                <a:latin typeface="WWF"/>
              </a:rPr>
              <a:t>W</a:t>
            </a:r>
            <a:r>
              <a:rPr lang="en-US" sz="5400" b="0" i="0" spc="0" baseline="0">
                <a:solidFill>
                  <a:srgbClr val="F36C42"/>
                </a:solidFill>
                <a:latin typeface="WWF"/>
              </a:rPr>
              <a:t>ALRUS	</a:t>
            </a:r>
            <a:r>
              <a:rPr lang="en-US" sz="5400" b="0" i="0" spc="0" baseline="0">
                <a:solidFill>
                  <a:srgbClr val="0094D5"/>
                </a:solidFill>
                <a:latin typeface="WWF"/>
              </a:rPr>
              <a:t>DETECTIVE</a:t>
            </a:r>
          </a:p>
        </p:txBody>
      </p:sp>
      <p:sp>
        <p:nvSpPr>
          <p:cNvPr id="2104" name="Rectangle 2104"/>
          <p:cNvSpPr/>
          <p:nvPr/>
        </p:nvSpPr>
        <p:spPr>
          <a:xfrm>
            <a:off x="533186" y="332333"/>
            <a:ext cx="2029487" cy="822959"/>
          </a:xfrm>
          <a:prstGeom prst="rect">
            <a:avLst/>
          </a:prstGeom>
        </p:spPr>
        <p:txBody>
          <a:bodyPr wrap="none" lIns="0" tIns="0" rIns="0" bIns="0">
            <a:spAutoFit/>
          </a:bodyPr>
          <a:lstStyle/>
          <a:p>
            <a:pPr marL="0">
              <a:tabLst>
                <a:tab pos="1751053" algn="l"/>
              </a:tabLst>
            </a:pPr>
            <a:r>
              <a:rPr lang="en-US" sz="5400" b="0" i="0" spc="0" baseline="0">
                <a:latin typeface="WWF"/>
              </a:rPr>
              <a:t>BECOME	A</a:t>
            </a:r>
          </a:p>
        </p:txBody>
      </p:sp>
      <p:pic>
        <p:nvPicPr>
          <p:cNvPr id="5" name="Picture 4">
            <a:extLst>
              <a:ext uri="{FF2B5EF4-FFF2-40B4-BE49-F238E27FC236}">
                <a16:creationId xmlns:a16="http://schemas.microsoft.com/office/drawing/2014/main" xmlns="" id="{E2A5F145-BC42-4C45-884B-16B50C77B852}"/>
              </a:ext>
            </a:extLst>
          </p:cNvPr>
          <p:cNvPicPr>
            <a:picLocks noChangeAspect="1"/>
          </p:cNvPicPr>
          <p:nvPr/>
        </p:nvPicPr>
        <p:blipFill>
          <a:blip r:embed="rId7" cstate="screen"/>
          <a:stretch>
            <a:fillRect/>
          </a:stretch>
        </p:blipFill>
        <p:spPr>
          <a:xfrm rot="841719">
            <a:off x="2736029" y="2221218"/>
            <a:ext cx="2175897" cy="3067844"/>
          </a:xfrm>
          <a:prstGeom prst="rect">
            <a:avLst/>
          </a:prstGeom>
          <a:effectLst>
            <a:outerShdw blurRad="292100" dist="228600" dir="2700000" algn="tl" rotWithShape="0">
              <a:prstClr val="black">
                <a:alpha val="40000"/>
              </a:prstClr>
            </a:outerShdw>
          </a:effectLst>
        </p:spPr>
      </p:pic>
      <p:pic>
        <p:nvPicPr>
          <p:cNvPr id="3" name="Picture 2">
            <a:extLst>
              <a:ext uri="{FF2B5EF4-FFF2-40B4-BE49-F238E27FC236}">
                <a16:creationId xmlns:a16="http://schemas.microsoft.com/office/drawing/2014/main" xmlns="" id="{76256D26-EA4A-44E7-96DB-79FE365B4160}"/>
              </a:ext>
            </a:extLst>
          </p:cNvPr>
          <p:cNvPicPr>
            <a:picLocks noChangeAspect="1"/>
          </p:cNvPicPr>
          <p:nvPr/>
        </p:nvPicPr>
        <p:blipFill>
          <a:blip r:embed="rId8" cstate="screen"/>
          <a:stretch>
            <a:fillRect/>
          </a:stretch>
        </p:blipFill>
        <p:spPr>
          <a:xfrm rot="20851257">
            <a:off x="753386" y="2245038"/>
            <a:ext cx="2178036" cy="3062863"/>
          </a:xfrm>
          <a:prstGeom prst="rect">
            <a:avLst/>
          </a:prstGeom>
          <a:effectLst>
            <a:outerShdw blurRad="292100" dist="228600" dir="2700000" algn="tl" rotWithShape="0">
              <a:prstClr val="black">
                <a:alpha val="40000"/>
              </a:prstClr>
            </a:outerShdw>
          </a:effectLst>
        </p:spPr>
      </p:pic>
      <p:sp>
        <p:nvSpPr>
          <p:cNvPr id="15" name="TextBox 14">
            <a:extLst>
              <a:ext uri="{FF2B5EF4-FFF2-40B4-BE49-F238E27FC236}">
                <a16:creationId xmlns:a16="http://schemas.microsoft.com/office/drawing/2014/main" xmlns="" id="{19CD3BD3-F5BE-487F-A89B-8707B93ADA02}"/>
              </a:ext>
            </a:extLst>
          </p:cNvPr>
          <p:cNvSpPr txBox="1"/>
          <p:nvPr/>
        </p:nvSpPr>
        <p:spPr>
          <a:xfrm>
            <a:off x="5251312" y="4620964"/>
            <a:ext cx="3589640" cy="923330"/>
          </a:xfrm>
          <a:prstGeom prst="rect">
            <a:avLst/>
          </a:prstGeom>
          <a:noFill/>
        </p:spPr>
        <p:txBody>
          <a:bodyPr wrap="square">
            <a:spAutoFit/>
          </a:bodyPr>
          <a:lstStyle/>
          <a:p>
            <a:r>
              <a:rPr lang="en-GB" sz="1800" b="1">
                <a:solidFill>
                  <a:srgbClr val="F36C42"/>
                </a:solidFill>
                <a:effectLst/>
                <a:latin typeface="Calibri Light" panose="020F0302020204030204" pitchFamily="34" charset="0"/>
                <a:ea typeface="Calibri" panose="020F0502020204030204" pitchFamily="34" charset="0"/>
                <a:cs typeface="Calibri Light" panose="020F0302020204030204" pitchFamily="34" charset="0"/>
              </a:rPr>
              <a:t>Walrus from Space video: </a:t>
            </a:r>
            <a:r>
              <a:rPr lang="en-GB" sz="1800">
                <a:solidFill>
                  <a:srgbClr val="F36C42"/>
                </a:solidFill>
                <a:effectLst/>
                <a:latin typeface="Calibri Light" panose="020F0302020204030204" pitchFamily="34" charset="0"/>
                <a:ea typeface="Calibri" panose="020F0502020204030204" pitchFamily="34" charset="0"/>
                <a:cs typeface="Calibri Light" panose="020F0302020204030204" pitchFamily="34" charset="0"/>
              </a:rPr>
              <a:t>https://www.youtube.com/watch?v=qTg5oircxrw&amp;t=69s</a:t>
            </a:r>
            <a:endParaRPr lang="en-GB">
              <a:solidFill>
                <a:srgbClr val="F36C42"/>
              </a:solidFill>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Picture 737"/>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5000"/>
          </a:xfrm>
          <a:prstGeom prst="rect">
            <a:avLst/>
          </a:prstGeom>
          <a:noFill/>
        </p:spPr>
      </p:pic>
      <p:sp>
        <p:nvSpPr>
          <p:cNvPr id="738" name="Freeform 738"/>
          <p:cNvSpPr/>
          <p:nvPr/>
        </p:nvSpPr>
        <p:spPr>
          <a:xfrm>
            <a:off x="0" y="2802635"/>
            <a:ext cx="3564305" cy="2912364"/>
          </a:xfrm>
          <a:custGeom>
            <a:avLst/>
            <a:gdLst/>
            <a:ahLst/>
            <a:cxnLst/>
            <a:rect l="0" t="0" r="0" b="0"/>
            <a:pathLst>
              <a:path w="3564305" h="2912364">
                <a:moveTo>
                  <a:pt x="0" y="2912364"/>
                </a:moveTo>
                <a:lnTo>
                  <a:pt x="3564305" y="2912364"/>
                </a:lnTo>
                <a:lnTo>
                  <a:pt x="3564305" y="0"/>
                </a:lnTo>
                <a:lnTo>
                  <a:pt x="0" y="0"/>
                </a:lnTo>
                <a:lnTo>
                  <a:pt x="0" y="2912364"/>
                </a:lnTo>
                <a:close/>
              </a:path>
            </a:pathLst>
          </a:custGeom>
          <a:solidFill>
            <a:srgbClr val="F36C4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39" name="Freeform 739"/>
          <p:cNvSpPr/>
          <p:nvPr/>
        </p:nvSpPr>
        <p:spPr>
          <a:xfrm>
            <a:off x="493776" y="300229"/>
            <a:ext cx="4004945" cy="783336"/>
          </a:xfrm>
          <a:custGeom>
            <a:avLst/>
            <a:gdLst/>
            <a:ahLst/>
            <a:cxnLst/>
            <a:rect l="0" t="0" r="0" b="0"/>
            <a:pathLst>
              <a:path w="4004945" h="783336">
                <a:moveTo>
                  <a:pt x="0" y="783336"/>
                </a:moveTo>
                <a:lnTo>
                  <a:pt x="4004945" y="783336"/>
                </a:lnTo>
                <a:lnTo>
                  <a:pt x="4004945"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740" name="Picture 740"/>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3887215" y="542037"/>
            <a:ext cx="4656833" cy="4630926"/>
          </a:xfrm>
          <a:prstGeom prst="rect">
            <a:avLst/>
          </a:prstGeom>
          <a:noFill/>
        </p:spPr>
      </p:pic>
      <p:sp>
        <p:nvSpPr>
          <p:cNvPr id="741" name="Freeform 741"/>
          <p:cNvSpPr/>
          <p:nvPr/>
        </p:nvSpPr>
        <p:spPr>
          <a:xfrm>
            <a:off x="3893565" y="548386"/>
            <a:ext cx="4644264" cy="4618432"/>
          </a:xfrm>
          <a:custGeom>
            <a:avLst/>
            <a:gdLst/>
            <a:ahLst/>
            <a:cxnLst/>
            <a:rect l="0" t="0" r="0" b="0"/>
            <a:pathLst>
              <a:path w="4644264" h="4618432">
                <a:moveTo>
                  <a:pt x="2322069" y="0"/>
                </a:moveTo>
                <a:lnTo>
                  <a:pt x="2441449" y="3175"/>
                </a:lnTo>
                <a:lnTo>
                  <a:pt x="2559686" y="11938"/>
                </a:lnTo>
                <a:lnTo>
                  <a:pt x="2675891" y="26670"/>
                </a:lnTo>
                <a:lnTo>
                  <a:pt x="2790064" y="46991"/>
                </a:lnTo>
                <a:lnTo>
                  <a:pt x="2902331" y="72772"/>
                </a:lnTo>
                <a:lnTo>
                  <a:pt x="3012567" y="103886"/>
                </a:lnTo>
                <a:lnTo>
                  <a:pt x="3120391" y="140081"/>
                </a:lnTo>
                <a:lnTo>
                  <a:pt x="3225928" y="181484"/>
                </a:lnTo>
                <a:lnTo>
                  <a:pt x="3328925" y="227585"/>
                </a:lnTo>
                <a:lnTo>
                  <a:pt x="3428874" y="278511"/>
                </a:lnTo>
                <a:lnTo>
                  <a:pt x="3526282" y="334264"/>
                </a:lnTo>
                <a:lnTo>
                  <a:pt x="3620643" y="394336"/>
                </a:lnTo>
                <a:lnTo>
                  <a:pt x="3711449" y="458851"/>
                </a:lnTo>
                <a:lnTo>
                  <a:pt x="3799332" y="527305"/>
                </a:lnTo>
                <a:lnTo>
                  <a:pt x="3883279" y="599694"/>
                </a:lnTo>
                <a:lnTo>
                  <a:pt x="3964052" y="676530"/>
                </a:lnTo>
                <a:lnTo>
                  <a:pt x="4040887" y="756539"/>
                </a:lnTo>
                <a:lnTo>
                  <a:pt x="4114166" y="840486"/>
                </a:lnTo>
                <a:lnTo>
                  <a:pt x="4183000" y="927609"/>
                </a:lnTo>
                <a:lnTo>
                  <a:pt x="4247896" y="1018032"/>
                </a:lnTo>
                <a:lnTo>
                  <a:pt x="4307967" y="1111886"/>
                </a:lnTo>
                <a:lnTo>
                  <a:pt x="4364102" y="1208660"/>
                </a:lnTo>
                <a:lnTo>
                  <a:pt x="4415410" y="1308100"/>
                </a:lnTo>
                <a:lnTo>
                  <a:pt x="4461511" y="1410336"/>
                </a:lnTo>
                <a:lnTo>
                  <a:pt x="4503293" y="1515492"/>
                </a:lnTo>
                <a:lnTo>
                  <a:pt x="4539996" y="1622553"/>
                </a:lnTo>
                <a:lnTo>
                  <a:pt x="4570985" y="1732407"/>
                </a:lnTo>
                <a:lnTo>
                  <a:pt x="4596892" y="1843786"/>
                </a:lnTo>
                <a:lnTo>
                  <a:pt x="4617593" y="1957579"/>
                </a:lnTo>
                <a:lnTo>
                  <a:pt x="4632326" y="2073022"/>
                </a:lnTo>
                <a:lnTo>
                  <a:pt x="4641089" y="2190369"/>
                </a:lnTo>
                <a:lnTo>
                  <a:pt x="4644264" y="2309369"/>
                </a:lnTo>
                <a:lnTo>
                  <a:pt x="4641089" y="2428367"/>
                </a:lnTo>
                <a:lnTo>
                  <a:pt x="4632326" y="2545462"/>
                </a:lnTo>
                <a:lnTo>
                  <a:pt x="4617593" y="2661285"/>
                </a:lnTo>
                <a:lnTo>
                  <a:pt x="4596892" y="2774697"/>
                </a:lnTo>
                <a:lnTo>
                  <a:pt x="4570985" y="2886457"/>
                </a:lnTo>
                <a:lnTo>
                  <a:pt x="4539996" y="2995931"/>
                </a:lnTo>
                <a:lnTo>
                  <a:pt x="4503293" y="3103372"/>
                </a:lnTo>
                <a:lnTo>
                  <a:pt x="4462018" y="3208020"/>
                </a:lnTo>
                <a:lnTo>
                  <a:pt x="4415410" y="3310382"/>
                </a:lnTo>
                <a:lnTo>
                  <a:pt x="4364102" y="3409823"/>
                </a:lnTo>
                <a:lnTo>
                  <a:pt x="4307967" y="3506470"/>
                </a:lnTo>
                <a:lnTo>
                  <a:pt x="4247896" y="3600451"/>
                </a:lnTo>
                <a:lnTo>
                  <a:pt x="4183000" y="3690748"/>
                </a:lnTo>
                <a:lnTo>
                  <a:pt x="4114166" y="3777997"/>
                </a:lnTo>
                <a:lnTo>
                  <a:pt x="4040887" y="3861943"/>
                </a:lnTo>
                <a:lnTo>
                  <a:pt x="3964052" y="3942296"/>
                </a:lnTo>
                <a:lnTo>
                  <a:pt x="3883279" y="4018712"/>
                </a:lnTo>
                <a:lnTo>
                  <a:pt x="3799332" y="4091140"/>
                </a:lnTo>
                <a:lnTo>
                  <a:pt x="3711449" y="4159593"/>
                </a:lnTo>
                <a:lnTo>
                  <a:pt x="3620263" y="4224046"/>
                </a:lnTo>
                <a:lnTo>
                  <a:pt x="3526410" y="4284142"/>
                </a:lnTo>
                <a:lnTo>
                  <a:pt x="3428874" y="4339857"/>
                </a:lnTo>
                <a:lnTo>
                  <a:pt x="3328925" y="4390797"/>
                </a:lnTo>
                <a:lnTo>
                  <a:pt x="3225928" y="4436961"/>
                </a:lnTo>
                <a:lnTo>
                  <a:pt x="3120391" y="4478351"/>
                </a:lnTo>
                <a:lnTo>
                  <a:pt x="3012567" y="4514571"/>
                </a:lnTo>
                <a:lnTo>
                  <a:pt x="2902331" y="4545610"/>
                </a:lnTo>
                <a:lnTo>
                  <a:pt x="2790064" y="4571480"/>
                </a:lnTo>
                <a:lnTo>
                  <a:pt x="2675510" y="4591774"/>
                </a:lnTo>
                <a:lnTo>
                  <a:pt x="2559305" y="4606494"/>
                </a:lnTo>
                <a:lnTo>
                  <a:pt x="2441449" y="4615257"/>
                </a:lnTo>
                <a:lnTo>
                  <a:pt x="2322069" y="4618432"/>
                </a:lnTo>
                <a:lnTo>
                  <a:pt x="2202688" y="4615257"/>
                </a:lnTo>
                <a:lnTo>
                  <a:pt x="2084960" y="4606494"/>
                </a:lnTo>
                <a:lnTo>
                  <a:pt x="1968755" y="4591774"/>
                </a:lnTo>
                <a:lnTo>
                  <a:pt x="1854074" y="4571480"/>
                </a:lnTo>
                <a:lnTo>
                  <a:pt x="1741932" y="4545610"/>
                </a:lnTo>
                <a:lnTo>
                  <a:pt x="1631696" y="4514571"/>
                </a:lnTo>
                <a:lnTo>
                  <a:pt x="1523874" y="4478351"/>
                </a:lnTo>
                <a:lnTo>
                  <a:pt x="1418337" y="4436961"/>
                </a:lnTo>
                <a:lnTo>
                  <a:pt x="1315720" y="4390797"/>
                </a:lnTo>
                <a:lnTo>
                  <a:pt x="1215390" y="4339857"/>
                </a:lnTo>
                <a:lnTo>
                  <a:pt x="1118236" y="4284142"/>
                </a:lnTo>
                <a:lnTo>
                  <a:pt x="1024001" y="4224059"/>
                </a:lnTo>
                <a:lnTo>
                  <a:pt x="932815" y="4159581"/>
                </a:lnTo>
                <a:lnTo>
                  <a:pt x="845313" y="4091140"/>
                </a:lnTo>
                <a:lnTo>
                  <a:pt x="760857" y="4018712"/>
                </a:lnTo>
                <a:lnTo>
                  <a:pt x="680086" y="3941903"/>
                </a:lnTo>
                <a:lnTo>
                  <a:pt x="603377" y="3861943"/>
                </a:lnTo>
                <a:lnTo>
                  <a:pt x="530480" y="3777997"/>
                </a:lnTo>
                <a:lnTo>
                  <a:pt x="461264" y="3690748"/>
                </a:lnTo>
                <a:lnTo>
                  <a:pt x="396749" y="3600451"/>
                </a:lnTo>
                <a:lnTo>
                  <a:pt x="336296" y="3506470"/>
                </a:lnTo>
                <a:lnTo>
                  <a:pt x="280163" y="3409823"/>
                </a:lnTo>
                <a:lnTo>
                  <a:pt x="229236" y="3310382"/>
                </a:lnTo>
                <a:lnTo>
                  <a:pt x="182626" y="3208020"/>
                </a:lnTo>
                <a:lnTo>
                  <a:pt x="140844" y="3103372"/>
                </a:lnTo>
                <a:lnTo>
                  <a:pt x="104268" y="2995931"/>
                </a:lnTo>
                <a:lnTo>
                  <a:pt x="73280" y="2886457"/>
                </a:lnTo>
                <a:lnTo>
                  <a:pt x="47371" y="2774697"/>
                </a:lnTo>
                <a:lnTo>
                  <a:pt x="26670" y="2660778"/>
                </a:lnTo>
                <a:lnTo>
                  <a:pt x="11938" y="2545462"/>
                </a:lnTo>
                <a:lnTo>
                  <a:pt x="3175" y="2428367"/>
                </a:lnTo>
                <a:lnTo>
                  <a:pt x="0" y="2309369"/>
                </a:lnTo>
                <a:lnTo>
                  <a:pt x="3175" y="2190369"/>
                </a:lnTo>
                <a:lnTo>
                  <a:pt x="11938" y="2073403"/>
                </a:lnTo>
                <a:lnTo>
                  <a:pt x="26670" y="1957579"/>
                </a:lnTo>
                <a:lnTo>
                  <a:pt x="47371" y="1843786"/>
                </a:lnTo>
                <a:lnTo>
                  <a:pt x="73280" y="1732407"/>
                </a:lnTo>
                <a:lnTo>
                  <a:pt x="104268" y="1622553"/>
                </a:lnTo>
                <a:lnTo>
                  <a:pt x="140844" y="1515492"/>
                </a:lnTo>
                <a:lnTo>
                  <a:pt x="182626" y="1410336"/>
                </a:lnTo>
                <a:lnTo>
                  <a:pt x="228855" y="1308100"/>
                </a:lnTo>
                <a:lnTo>
                  <a:pt x="280163" y="1208660"/>
                </a:lnTo>
                <a:lnTo>
                  <a:pt x="336296" y="1111886"/>
                </a:lnTo>
                <a:lnTo>
                  <a:pt x="396749" y="1018032"/>
                </a:lnTo>
                <a:lnTo>
                  <a:pt x="461264" y="927609"/>
                </a:lnTo>
                <a:lnTo>
                  <a:pt x="530480" y="840486"/>
                </a:lnTo>
                <a:lnTo>
                  <a:pt x="603377" y="756539"/>
                </a:lnTo>
                <a:lnTo>
                  <a:pt x="680086" y="676530"/>
                </a:lnTo>
                <a:lnTo>
                  <a:pt x="760857" y="599694"/>
                </a:lnTo>
                <a:lnTo>
                  <a:pt x="845313" y="527305"/>
                </a:lnTo>
                <a:lnTo>
                  <a:pt x="932815" y="458851"/>
                </a:lnTo>
                <a:lnTo>
                  <a:pt x="1024001" y="394336"/>
                </a:lnTo>
                <a:lnTo>
                  <a:pt x="1118236" y="334264"/>
                </a:lnTo>
                <a:lnTo>
                  <a:pt x="1215390" y="278511"/>
                </a:lnTo>
                <a:lnTo>
                  <a:pt x="1315720" y="227585"/>
                </a:lnTo>
                <a:lnTo>
                  <a:pt x="1418337" y="181484"/>
                </a:lnTo>
                <a:lnTo>
                  <a:pt x="1523874" y="140081"/>
                </a:lnTo>
                <a:lnTo>
                  <a:pt x="1631696" y="103886"/>
                </a:lnTo>
                <a:lnTo>
                  <a:pt x="1741932" y="72391"/>
                </a:lnTo>
                <a:lnTo>
                  <a:pt x="1854074" y="46991"/>
                </a:lnTo>
                <a:lnTo>
                  <a:pt x="1968755" y="26670"/>
                </a:lnTo>
                <a:lnTo>
                  <a:pt x="2084579" y="11938"/>
                </a:lnTo>
                <a:lnTo>
                  <a:pt x="2202688" y="2794"/>
                </a:lnTo>
                <a:close/>
                <a:moveTo>
                  <a:pt x="1273049" y="5166614"/>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742" name="Picture 742"/>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316687" y="2797125"/>
            <a:ext cx="1634367" cy="681534"/>
          </a:xfrm>
          <a:prstGeom prst="rect">
            <a:avLst/>
          </a:prstGeom>
          <a:noFill/>
        </p:spPr>
      </p:pic>
      <p:sp>
        <p:nvSpPr>
          <p:cNvPr id="743" name="Rectangle 743"/>
          <p:cNvSpPr/>
          <p:nvPr/>
        </p:nvSpPr>
        <p:spPr>
          <a:xfrm>
            <a:off x="522361" y="1433157"/>
            <a:ext cx="2758503" cy="885290"/>
          </a:xfrm>
          <a:prstGeom prst="rect">
            <a:avLst/>
          </a:prstGeom>
        </p:spPr>
      </p:sp>
      <p:sp>
        <p:nvSpPr>
          <p:cNvPr id="744" name="Freeform 744"/>
          <p:cNvSpPr/>
          <p:nvPr/>
        </p:nvSpPr>
        <p:spPr>
          <a:xfrm>
            <a:off x="525375" y="1490764"/>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45" name="Freeform 745"/>
          <p:cNvSpPr/>
          <p:nvPr/>
        </p:nvSpPr>
        <p:spPr>
          <a:xfrm>
            <a:off x="744287" y="15296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46" name="Freeform 746"/>
          <p:cNvSpPr/>
          <p:nvPr/>
        </p:nvSpPr>
        <p:spPr>
          <a:xfrm>
            <a:off x="880380" y="148024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47" name="Freeform 747"/>
          <p:cNvSpPr/>
          <p:nvPr/>
        </p:nvSpPr>
        <p:spPr>
          <a:xfrm>
            <a:off x="938007" y="152939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48" name="Freeform 748"/>
          <p:cNvSpPr/>
          <p:nvPr/>
        </p:nvSpPr>
        <p:spPr>
          <a:xfrm>
            <a:off x="1030325" y="153168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49" name="Freeform 749"/>
          <p:cNvSpPr/>
          <p:nvPr/>
        </p:nvSpPr>
        <p:spPr>
          <a:xfrm>
            <a:off x="1164510" y="152939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0" name="Freeform 750"/>
          <p:cNvSpPr/>
          <p:nvPr/>
        </p:nvSpPr>
        <p:spPr>
          <a:xfrm>
            <a:off x="1341463" y="148024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1" name="Freeform 751"/>
          <p:cNvSpPr/>
          <p:nvPr/>
        </p:nvSpPr>
        <p:spPr>
          <a:xfrm>
            <a:off x="1398081" y="148621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2" name="Freeform 752"/>
          <p:cNvSpPr/>
          <p:nvPr/>
        </p:nvSpPr>
        <p:spPr>
          <a:xfrm>
            <a:off x="1438147" y="1531684"/>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3" name="Freeform 753"/>
          <p:cNvSpPr/>
          <p:nvPr/>
        </p:nvSpPr>
        <p:spPr>
          <a:xfrm>
            <a:off x="1564561" y="15293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4" name="Freeform 754"/>
          <p:cNvSpPr/>
          <p:nvPr/>
        </p:nvSpPr>
        <p:spPr>
          <a:xfrm>
            <a:off x="1753093" y="152939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5" name="Freeform 755"/>
          <p:cNvSpPr/>
          <p:nvPr/>
        </p:nvSpPr>
        <p:spPr>
          <a:xfrm>
            <a:off x="1886874" y="15293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6" name="Freeform 756"/>
          <p:cNvSpPr/>
          <p:nvPr/>
        </p:nvSpPr>
        <p:spPr>
          <a:xfrm>
            <a:off x="2013073" y="15296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7" name="Freeform 757"/>
          <p:cNvSpPr/>
          <p:nvPr/>
        </p:nvSpPr>
        <p:spPr>
          <a:xfrm>
            <a:off x="2149646" y="152939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8" name="Freeform 758"/>
          <p:cNvSpPr/>
          <p:nvPr/>
        </p:nvSpPr>
        <p:spPr>
          <a:xfrm>
            <a:off x="2286738" y="15033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59" name="Freeform 759"/>
          <p:cNvSpPr/>
          <p:nvPr/>
        </p:nvSpPr>
        <p:spPr>
          <a:xfrm>
            <a:off x="2383915" y="148024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0" name="Freeform 760"/>
          <p:cNvSpPr/>
          <p:nvPr/>
        </p:nvSpPr>
        <p:spPr>
          <a:xfrm>
            <a:off x="2517696" y="15293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1" name="Freeform 761"/>
          <p:cNvSpPr/>
          <p:nvPr/>
        </p:nvSpPr>
        <p:spPr>
          <a:xfrm>
            <a:off x="2706584" y="152939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2" name="Freeform 762"/>
          <p:cNvSpPr/>
          <p:nvPr/>
        </p:nvSpPr>
        <p:spPr>
          <a:xfrm>
            <a:off x="2840365" y="152939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3" name="Freeform 763"/>
          <p:cNvSpPr/>
          <p:nvPr/>
        </p:nvSpPr>
        <p:spPr>
          <a:xfrm>
            <a:off x="2985544" y="152939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4" name="Freeform 764"/>
          <p:cNvSpPr/>
          <p:nvPr/>
        </p:nvSpPr>
        <p:spPr>
          <a:xfrm>
            <a:off x="3062972" y="15033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5" name="Freeform 765"/>
          <p:cNvSpPr/>
          <p:nvPr/>
        </p:nvSpPr>
        <p:spPr>
          <a:xfrm>
            <a:off x="3160149" y="148024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6" name="Freeform 766"/>
          <p:cNvSpPr/>
          <p:nvPr/>
        </p:nvSpPr>
        <p:spPr>
          <a:xfrm>
            <a:off x="542006" y="1834198"/>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7" name="Freeform 767"/>
          <p:cNvSpPr/>
          <p:nvPr/>
        </p:nvSpPr>
        <p:spPr>
          <a:xfrm>
            <a:off x="675398" y="1834198"/>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8" name="Freeform 768"/>
          <p:cNvSpPr/>
          <p:nvPr/>
        </p:nvSpPr>
        <p:spPr>
          <a:xfrm>
            <a:off x="820418" y="178504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69" name="Freeform 769"/>
          <p:cNvSpPr/>
          <p:nvPr/>
        </p:nvSpPr>
        <p:spPr>
          <a:xfrm>
            <a:off x="871560" y="18341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0" name="Freeform 770"/>
          <p:cNvSpPr/>
          <p:nvPr/>
        </p:nvSpPr>
        <p:spPr>
          <a:xfrm>
            <a:off x="1064693" y="179101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1" name="Freeform 771"/>
          <p:cNvSpPr/>
          <p:nvPr/>
        </p:nvSpPr>
        <p:spPr>
          <a:xfrm>
            <a:off x="1124204" y="183419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2" name="Freeform 772"/>
          <p:cNvSpPr/>
          <p:nvPr/>
        </p:nvSpPr>
        <p:spPr>
          <a:xfrm>
            <a:off x="1314987" y="18344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3" name="Freeform 773"/>
          <p:cNvSpPr/>
          <p:nvPr/>
        </p:nvSpPr>
        <p:spPr>
          <a:xfrm>
            <a:off x="1451400" y="183419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4" name="Freeform 774"/>
          <p:cNvSpPr/>
          <p:nvPr/>
        </p:nvSpPr>
        <p:spPr>
          <a:xfrm>
            <a:off x="1635878" y="18344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5" name="Freeform 775"/>
          <p:cNvSpPr/>
          <p:nvPr/>
        </p:nvSpPr>
        <p:spPr>
          <a:xfrm>
            <a:off x="1772296" y="183419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6" name="Freeform 776"/>
          <p:cNvSpPr/>
          <p:nvPr/>
        </p:nvSpPr>
        <p:spPr>
          <a:xfrm>
            <a:off x="1860382" y="18341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7" name="Freeform 777"/>
          <p:cNvSpPr/>
          <p:nvPr/>
        </p:nvSpPr>
        <p:spPr>
          <a:xfrm>
            <a:off x="1986715" y="18344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8" name="Freeform 778"/>
          <p:cNvSpPr/>
          <p:nvPr/>
        </p:nvSpPr>
        <p:spPr>
          <a:xfrm>
            <a:off x="2164481" y="1836484"/>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79" name="Freeform 779"/>
          <p:cNvSpPr/>
          <p:nvPr/>
        </p:nvSpPr>
        <p:spPr>
          <a:xfrm>
            <a:off x="2352139" y="18341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0" name="Freeform 780"/>
          <p:cNvSpPr/>
          <p:nvPr/>
        </p:nvSpPr>
        <p:spPr>
          <a:xfrm>
            <a:off x="2539979" y="183419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1" name="Freeform 781"/>
          <p:cNvSpPr/>
          <p:nvPr/>
        </p:nvSpPr>
        <p:spPr>
          <a:xfrm>
            <a:off x="2646564" y="18344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2" name="Freeform 782"/>
          <p:cNvSpPr/>
          <p:nvPr/>
        </p:nvSpPr>
        <p:spPr>
          <a:xfrm>
            <a:off x="2782954" y="178504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3" name="Freeform 783"/>
          <p:cNvSpPr/>
          <p:nvPr/>
        </p:nvSpPr>
        <p:spPr>
          <a:xfrm>
            <a:off x="2840881" y="178504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4" name="Freeform 784"/>
          <p:cNvSpPr/>
          <p:nvPr/>
        </p:nvSpPr>
        <p:spPr>
          <a:xfrm>
            <a:off x="2933973" y="18081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5" name="Freeform 785"/>
          <p:cNvSpPr/>
          <p:nvPr/>
        </p:nvSpPr>
        <p:spPr>
          <a:xfrm>
            <a:off x="3030967" y="178504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6" name="Freeform 786"/>
          <p:cNvSpPr/>
          <p:nvPr/>
        </p:nvSpPr>
        <p:spPr>
          <a:xfrm>
            <a:off x="3164565" y="18341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87" name="Freeform 787"/>
          <p:cNvSpPr/>
          <p:nvPr/>
        </p:nvSpPr>
        <p:spPr>
          <a:xfrm>
            <a:off x="522361" y="2099679"/>
            <a:ext cx="144660" cy="163906"/>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788" name="Freeform 788"/>
          <p:cNvSpPr/>
          <p:nvPr/>
        </p:nvSpPr>
        <p:spPr>
          <a:xfrm>
            <a:off x="685187" y="213899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789" name="Freeform 789"/>
          <p:cNvSpPr/>
          <p:nvPr/>
        </p:nvSpPr>
        <p:spPr>
          <a:xfrm>
            <a:off x="771447" y="213899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790" name="Freeform 790"/>
          <p:cNvSpPr/>
          <p:nvPr/>
        </p:nvSpPr>
        <p:spPr>
          <a:xfrm>
            <a:off x="869536" y="21129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791" name="Freeform 791"/>
          <p:cNvSpPr/>
          <p:nvPr/>
        </p:nvSpPr>
        <p:spPr>
          <a:xfrm>
            <a:off x="963505" y="209581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792" name="Freeform 792"/>
          <p:cNvSpPr/>
          <p:nvPr/>
        </p:nvSpPr>
        <p:spPr>
          <a:xfrm>
            <a:off x="1015956" y="213899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793" name="Freeform 793"/>
          <p:cNvSpPr/>
          <p:nvPr/>
        </p:nvSpPr>
        <p:spPr>
          <a:xfrm>
            <a:off x="1175772" y="21392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94" name="Freeform 794"/>
          <p:cNvSpPr/>
          <p:nvPr/>
        </p:nvSpPr>
        <p:spPr>
          <a:xfrm>
            <a:off x="1311933" y="213899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95" name="Freeform 795"/>
          <p:cNvSpPr/>
          <p:nvPr/>
        </p:nvSpPr>
        <p:spPr>
          <a:xfrm>
            <a:off x="1445303" y="2089849"/>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96" name="Freeform 796"/>
          <p:cNvSpPr/>
          <p:nvPr/>
        </p:nvSpPr>
        <p:spPr>
          <a:xfrm>
            <a:off x="1635152" y="21129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97" name="Freeform 797"/>
          <p:cNvSpPr/>
          <p:nvPr/>
        </p:nvSpPr>
        <p:spPr>
          <a:xfrm>
            <a:off x="1731917" y="208984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98" name="Freeform 798"/>
          <p:cNvSpPr/>
          <p:nvPr/>
        </p:nvSpPr>
        <p:spPr>
          <a:xfrm>
            <a:off x="1865287" y="213899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799" name="Freeform 799"/>
          <p:cNvSpPr/>
          <p:nvPr/>
        </p:nvSpPr>
        <p:spPr>
          <a:xfrm>
            <a:off x="2051694" y="213899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0" name="Freeform 800"/>
          <p:cNvSpPr/>
          <p:nvPr/>
        </p:nvSpPr>
        <p:spPr>
          <a:xfrm>
            <a:off x="2167095" y="214128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1" name="Freeform 801"/>
          <p:cNvSpPr/>
          <p:nvPr/>
        </p:nvSpPr>
        <p:spPr>
          <a:xfrm>
            <a:off x="2308611" y="2089849"/>
            <a:ext cx="107713" cy="176022"/>
          </a:xfrm>
          <a:custGeom>
            <a:avLst/>
            <a:gdLst/>
            <a:ahLst/>
            <a:cxnLst/>
            <a:rect l="0" t="0" r="0" b="0"/>
            <a:pathLst>
              <a:path w="5984081" h="9779000">
                <a:moveTo>
                  <a:pt x="3162697" y="2743200"/>
                </a:moveTo>
                <a:cubicBezTo>
                  <a:pt x="4055533" y="2743200"/>
                  <a:pt x="4748940" y="3048265"/>
                  <a:pt x="5242917" y="3658394"/>
                </a:cubicBezTo>
                <a:cubicBezTo>
                  <a:pt x="5737026" y="4268523"/>
                  <a:pt x="5984081" y="5131925"/>
                  <a:pt x="5984081" y="6248599"/>
                </a:cubicBezTo>
                <a:cubicBezTo>
                  <a:pt x="5984081" y="7365405"/>
                  <a:pt x="5734976" y="8233040"/>
                  <a:pt x="5236765" y="8851504"/>
                </a:cubicBezTo>
                <a:cubicBezTo>
                  <a:pt x="4738687" y="9469835"/>
                  <a:pt x="4047331" y="9779000"/>
                  <a:pt x="3162697" y="9779000"/>
                </a:cubicBezTo>
                <a:cubicBezTo>
                  <a:pt x="2720313" y="9779000"/>
                  <a:pt x="2316162" y="9697309"/>
                  <a:pt x="1950244" y="9533930"/>
                </a:cubicBezTo>
                <a:cubicBezTo>
                  <a:pt x="1584457" y="9370550"/>
                  <a:pt x="1277540" y="9119262"/>
                  <a:pt x="1029494" y="8780066"/>
                </a:cubicBezTo>
                <a:lnTo>
                  <a:pt x="955079" y="8780066"/>
                </a:lnTo>
                <a:lnTo>
                  <a:pt x="737989" y="9652000"/>
                </a:lnTo>
                <a:lnTo>
                  <a:pt x="0" y="9652000"/>
                </a:lnTo>
                <a:lnTo>
                  <a:pt x="0" y="0"/>
                </a:lnTo>
                <a:lnTo>
                  <a:pt x="1029494" y="0"/>
                </a:lnTo>
                <a:lnTo>
                  <a:pt x="1029494" y="2345929"/>
                </a:lnTo>
                <a:cubicBezTo>
                  <a:pt x="1029494" y="2871259"/>
                  <a:pt x="1012957" y="3342879"/>
                  <a:pt x="979884" y="3760788"/>
                </a:cubicBezTo>
                <a:lnTo>
                  <a:pt x="1029494" y="3760788"/>
                </a:lnTo>
                <a:cubicBezTo>
                  <a:pt x="1509051" y="3082396"/>
                  <a:pt x="2220119" y="2743200"/>
                  <a:pt x="3162697" y="2743200"/>
                </a:cubicBezTo>
                <a:close/>
                <a:moveTo>
                  <a:pt x="5817394" y="9652000"/>
                </a:moveTo>
                <a:moveTo>
                  <a:pt x="3013869" y="3605213"/>
                </a:moveTo>
                <a:cubicBezTo>
                  <a:pt x="2311003" y="3605213"/>
                  <a:pt x="1804524" y="3806892"/>
                  <a:pt x="1494433" y="4210249"/>
                </a:cubicBezTo>
                <a:cubicBezTo>
                  <a:pt x="1184473" y="4613606"/>
                  <a:pt x="1029494" y="5293056"/>
                  <a:pt x="1029494" y="6248599"/>
                </a:cubicBezTo>
                <a:cubicBezTo>
                  <a:pt x="1029494" y="7204274"/>
                  <a:pt x="1188640" y="7887957"/>
                  <a:pt x="1506934" y="8299649"/>
                </a:cubicBezTo>
                <a:cubicBezTo>
                  <a:pt x="1825228" y="8711208"/>
                  <a:pt x="2335808" y="8916988"/>
                  <a:pt x="3038673" y="8916988"/>
                </a:cubicBezTo>
                <a:cubicBezTo>
                  <a:pt x="3671160" y="8916988"/>
                  <a:pt x="4142383" y="8686404"/>
                  <a:pt x="4452342" y="8225235"/>
                </a:cubicBezTo>
                <a:cubicBezTo>
                  <a:pt x="4762433" y="7763934"/>
                  <a:pt x="4917479" y="7100954"/>
                  <a:pt x="4917479" y="6236296"/>
                </a:cubicBezTo>
                <a:cubicBezTo>
                  <a:pt x="4917479" y="5351000"/>
                  <a:pt x="4762433" y="4691195"/>
                  <a:pt x="4452342" y="4256882"/>
                </a:cubicBezTo>
                <a:cubicBezTo>
                  <a:pt x="4142383" y="3822436"/>
                  <a:pt x="3662891" y="3605213"/>
                  <a:pt x="3013869" y="3605213"/>
                </a:cubicBezTo>
                <a:close/>
                <a:moveTo>
                  <a:pt x="4955381" y="96520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2" name="Freeform 802"/>
          <p:cNvSpPr/>
          <p:nvPr/>
        </p:nvSpPr>
        <p:spPr>
          <a:xfrm>
            <a:off x="2482202" y="2099679"/>
            <a:ext cx="144660" cy="163906"/>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3" name="Freeform 803"/>
          <p:cNvSpPr/>
          <p:nvPr/>
        </p:nvSpPr>
        <p:spPr>
          <a:xfrm>
            <a:off x="2645027" y="213899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4" name="Freeform 804"/>
          <p:cNvSpPr/>
          <p:nvPr/>
        </p:nvSpPr>
        <p:spPr>
          <a:xfrm>
            <a:off x="2731284" y="213899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5" name="Freeform 805"/>
          <p:cNvSpPr/>
          <p:nvPr/>
        </p:nvSpPr>
        <p:spPr>
          <a:xfrm>
            <a:off x="2829373" y="21129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6" name="Freeform 806"/>
          <p:cNvSpPr/>
          <p:nvPr/>
        </p:nvSpPr>
        <p:spPr>
          <a:xfrm>
            <a:off x="2923349" y="209581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7" name="Freeform 807"/>
          <p:cNvSpPr/>
          <p:nvPr/>
        </p:nvSpPr>
        <p:spPr>
          <a:xfrm>
            <a:off x="2975988" y="213899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8" name="Freeform 808"/>
          <p:cNvSpPr/>
          <p:nvPr/>
        </p:nvSpPr>
        <p:spPr>
          <a:xfrm>
            <a:off x="3087742" y="2236535"/>
            <a:ext cx="26899" cy="30250"/>
          </a:xfrm>
          <a:custGeom>
            <a:avLst/>
            <a:gdLst/>
            <a:ahLst/>
            <a:cxnLst/>
            <a:rect l="0" t="0" r="0" b="0"/>
            <a:pathLst>
              <a:path w="1494432" h="1680567">
                <a:moveTo>
                  <a:pt x="0" y="843360"/>
                </a:moveTo>
                <a:cubicBezTo>
                  <a:pt x="0" y="566341"/>
                  <a:pt x="63037" y="356526"/>
                  <a:pt x="189111" y="213916"/>
                </a:cubicBezTo>
                <a:cubicBezTo>
                  <a:pt x="315185" y="71306"/>
                  <a:pt x="496027" y="0"/>
                  <a:pt x="731639" y="0"/>
                </a:cubicBezTo>
                <a:cubicBezTo>
                  <a:pt x="971484" y="0"/>
                  <a:pt x="1158544" y="71306"/>
                  <a:pt x="1292820" y="213916"/>
                </a:cubicBezTo>
                <a:cubicBezTo>
                  <a:pt x="1427228" y="356526"/>
                  <a:pt x="1494432" y="566341"/>
                  <a:pt x="1494432" y="843360"/>
                </a:cubicBezTo>
                <a:cubicBezTo>
                  <a:pt x="1494432" y="1112044"/>
                  <a:pt x="1426236" y="1318750"/>
                  <a:pt x="1289843" y="1463477"/>
                </a:cubicBezTo>
                <a:cubicBezTo>
                  <a:pt x="1153451" y="1608203"/>
                  <a:pt x="967382" y="1680567"/>
                  <a:pt x="731639" y="1680567"/>
                </a:cubicBezTo>
                <a:cubicBezTo>
                  <a:pt x="520898" y="1680567"/>
                  <a:pt x="346273" y="1615479"/>
                  <a:pt x="207764" y="1485305"/>
                </a:cubicBezTo>
                <a:cubicBezTo>
                  <a:pt x="69254" y="1354998"/>
                  <a:pt x="0" y="1141016"/>
                  <a:pt x="0" y="843360"/>
                </a:cubicBezTo>
                <a:close/>
                <a:moveTo>
                  <a:pt x="-283171" y="1502767"/>
                </a:moveTo>
              </a:path>
            </a:pathLst>
          </a:custGeom>
          <a:solidFill>
            <a:srgbClr val="0094D5">
              <a:alpha val="100000"/>
            </a:srgbClr>
          </a:solidFill>
          <a:ln w="130" cap="flat" cmpd="sng">
            <a:solidFill>
              <a:srgbClr val="0094D5">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809" name="Rectangle 809"/>
          <p:cNvSpPr/>
          <p:nvPr/>
        </p:nvSpPr>
        <p:spPr>
          <a:xfrm>
            <a:off x="316687" y="3622256"/>
            <a:ext cx="2728915" cy="580541"/>
          </a:xfrm>
          <a:prstGeom prst="rect">
            <a:avLst/>
          </a:prstGeom>
        </p:spPr>
      </p:sp>
      <p:sp>
        <p:nvSpPr>
          <p:cNvPr id="810" name="Freeform 810"/>
          <p:cNvSpPr/>
          <p:nvPr/>
        </p:nvSpPr>
        <p:spPr>
          <a:xfrm>
            <a:off x="339122" y="3679864"/>
            <a:ext cx="18977" cy="163220"/>
          </a:xfrm>
          <a:custGeom>
            <a:avLst/>
            <a:gdLst/>
            <a:ahLst/>
            <a:cxnLst/>
            <a:rect l="0" t="0" r="0" b="0"/>
            <a:pathLst>
              <a:path w="1054299" h="9067800">
                <a:moveTo>
                  <a:pt x="0" y="9067800"/>
                </a:moveTo>
                <a:lnTo>
                  <a:pt x="0" y="0"/>
                </a:lnTo>
                <a:lnTo>
                  <a:pt x="1054299" y="0"/>
                </a:lnTo>
                <a:lnTo>
                  <a:pt x="1054299" y="9067800"/>
                </a:lnTo>
                <a:close/>
                <a:moveTo>
                  <a:pt x="-1246385" y="9067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1" name="Freeform 811"/>
          <p:cNvSpPr/>
          <p:nvPr/>
        </p:nvSpPr>
        <p:spPr>
          <a:xfrm>
            <a:off x="400157" y="371849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2" name="Freeform 812"/>
          <p:cNvSpPr/>
          <p:nvPr/>
        </p:nvSpPr>
        <p:spPr>
          <a:xfrm>
            <a:off x="582945" y="3720783"/>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3" name="Freeform 813"/>
          <p:cNvSpPr/>
          <p:nvPr/>
        </p:nvSpPr>
        <p:spPr>
          <a:xfrm>
            <a:off x="777919" y="3669348"/>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4" name="Freeform 814"/>
          <p:cNvSpPr/>
          <p:nvPr/>
        </p:nvSpPr>
        <p:spPr>
          <a:xfrm>
            <a:off x="909151" y="37187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5" name="Freeform 815"/>
          <p:cNvSpPr/>
          <p:nvPr/>
        </p:nvSpPr>
        <p:spPr>
          <a:xfrm>
            <a:off x="1029334" y="36924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6" name="Freeform 816"/>
          <p:cNvSpPr/>
          <p:nvPr/>
        </p:nvSpPr>
        <p:spPr>
          <a:xfrm>
            <a:off x="1178979" y="3718497"/>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7" name="Freeform 817"/>
          <p:cNvSpPr/>
          <p:nvPr/>
        </p:nvSpPr>
        <p:spPr>
          <a:xfrm>
            <a:off x="1287884" y="3718497"/>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8" name="Freeform 818"/>
          <p:cNvSpPr/>
          <p:nvPr/>
        </p:nvSpPr>
        <p:spPr>
          <a:xfrm>
            <a:off x="1431518" y="3720783"/>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19" name="Freeform 819"/>
          <p:cNvSpPr/>
          <p:nvPr/>
        </p:nvSpPr>
        <p:spPr>
          <a:xfrm>
            <a:off x="1573241" y="371849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0" name="Freeform 820"/>
          <p:cNvSpPr/>
          <p:nvPr/>
        </p:nvSpPr>
        <p:spPr>
          <a:xfrm>
            <a:off x="1697440" y="369243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1" name="Freeform 821"/>
          <p:cNvSpPr/>
          <p:nvPr/>
        </p:nvSpPr>
        <p:spPr>
          <a:xfrm>
            <a:off x="1794411" y="3718497"/>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2" name="Freeform 822"/>
          <p:cNvSpPr/>
          <p:nvPr/>
        </p:nvSpPr>
        <p:spPr>
          <a:xfrm>
            <a:off x="1886257" y="3675313"/>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3" name="Freeform 823"/>
          <p:cNvSpPr/>
          <p:nvPr/>
        </p:nvSpPr>
        <p:spPr>
          <a:xfrm>
            <a:off x="1938914" y="3718497"/>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4" name="Freeform 824"/>
          <p:cNvSpPr/>
          <p:nvPr/>
        </p:nvSpPr>
        <p:spPr>
          <a:xfrm>
            <a:off x="2066246" y="3718497"/>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5" name="Freeform 825"/>
          <p:cNvSpPr/>
          <p:nvPr/>
        </p:nvSpPr>
        <p:spPr>
          <a:xfrm>
            <a:off x="2228644" y="3718497"/>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6" name="Freeform 826"/>
          <p:cNvSpPr/>
          <p:nvPr/>
        </p:nvSpPr>
        <p:spPr>
          <a:xfrm>
            <a:off x="2335206" y="371872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7" name="Freeform 827"/>
          <p:cNvSpPr/>
          <p:nvPr/>
        </p:nvSpPr>
        <p:spPr>
          <a:xfrm>
            <a:off x="2471573" y="371849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8" name="Freeform 828"/>
          <p:cNvSpPr/>
          <p:nvPr/>
        </p:nvSpPr>
        <p:spPr>
          <a:xfrm>
            <a:off x="2652018" y="3720783"/>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29" name="Freeform 829"/>
          <p:cNvSpPr/>
          <p:nvPr/>
        </p:nvSpPr>
        <p:spPr>
          <a:xfrm>
            <a:off x="2779913" y="3718497"/>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0" name="Freeform 830"/>
          <p:cNvSpPr/>
          <p:nvPr/>
        </p:nvSpPr>
        <p:spPr>
          <a:xfrm>
            <a:off x="2923547" y="3720783"/>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1" name="Freeform 831"/>
          <p:cNvSpPr/>
          <p:nvPr/>
        </p:nvSpPr>
        <p:spPr>
          <a:xfrm>
            <a:off x="319923" y="3973056"/>
            <a:ext cx="114192" cy="174879"/>
          </a:xfrm>
          <a:custGeom>
            <a:avLst/>
            <a:gdLst/>
            <a:ahLst/>
            <a:cxnLst/>
            <a:rect l="0" t="0" r="0" b="0"/>
            <a:pathLst>
              <a:path w="6344047"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moveTo>
                  <a:pt x="6244828" y="9715500"/>
                </a:moveTo>
                <a:lnTo>
                  <a:pt x="5215334" y="9715500"/>
                </a:lnTo>
                <a:lnTo>
                  <a:pt x="5215334" y="2921000"/>
                </a:lnTo>
                <a:lnTo>
                  <a:pt x="6244828" y="2921000"/>
                </a:lnTo>
                <a:close/>
                <a:moveTo>
                  <a:pt x="-179784" y="9715500"/>
                </a:moveTo>
                <a:moveTo>
                  <a:pt x="5128617" y="1076921"/>
                </a:moveTo>
                <a:cubicBezTo>
                  <a:pt x="5128617" y="841310"/>
                  <a:pt x="5186495" y="668735"/>
                  <a:pt x="5302250" y="559197"/>
                </a:cubicBezTo>
                <a:cubicBezTo>
                  <a:pt x="5418005" y="449660"/>
                  <a:pt x="5562732" y="394891"/>
                  <a:pt x="5736431" y="394891"/>
                </a:cubicBezTo>
                <a:cubicBezTo>
                  <a:pt x="5901796" y="394891"/>
                  <a:pt x="6044406" y="450718"/>
                  <a:pt x="6164262" y="562372"/>
                </a:cubicBezTo>
                <a:cubicBezTo>
                  <a:pt x="6284119" y="673894"/>
                  <a:pt x="6344047" y="845410"/>
                  <a:pt x="6344047" y="1076921"/>
                </a:cubicBezTo>
                <a:cubicBezTo>
                  <a:pt x="6344047" y="1308431"/>
                  <a:pt x="6284119" y="1481072"/>
                  <a:pt x="6164262" y="1594843"/>
                </a:cubicBezTo>
                <a:cubicBezTo>
                  <a:pt x="6044406" y="1708481"/>
                  <a:pt x="5901796" y="1765300"/>
                  <a:pt x="5736431" y="1765300"/>
                </a:cubicBezTo>
                <a:cubicBezTo>
                  <a:pt x="5562732" y="1765300"/>
                  <a:pt x="5418005" y="1708481"/>
                  <a:pt x="5302250" y="1594843"/>
                </a:cubicBezTo>
                <a:cubicBezTo>
                  <a:pt x="5186495" y="1481072"/>
                  <a:pt x="5128617" y="1308431"/>
                  <a:pt x="5128617" y="1076921"/>
                </a:cubicBezTo>
                <a:close/>
                <a:moveTo>
                  <a:pt x="8458795"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2" name="Freeform 832"/>
          <p:cNvSpPr/>
          <p:nvPr/>
        </p:nvSpPr>
        <p:spPr>
          <a:xfrm>
            <a:off x="471686" y="40233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3" name="Freeform 833"/>
          <p:cNvSpPr/>
          <p:nvPr/>
        </p:nvSpPr>
        <p:spPr>
          <a:xfrm>
            <a:off x="605261" y="3974199"/>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4" name="Freeform 834"/>
          <p:cNvSpPr/>
          <p:nvPr/>
        </p:nvSpPr>
        <p:spPr>
          <a:xfrm>
            <a:off x="795499" y="399728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5" name="Freeform 835"/>
          <p:cNvSpPr/>
          <p:nvPr/>
        </p:nvSpPr>
        <p:spPr>
          <a:xfrm>
            <a:off x="892447" y="397419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6" name="Freeform 836"/>
          <p:cNvSpPr/>
          <p:nvPr/>
        </p:nvSpPr>
        <p:spPr>
          <a:xfrm>
            <a:off x="1026022" y="402334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7" name="Freeform 837"/>
          <p:cNvSpPr/>
          <p:nvPr/>
        </p:nvSpPr>
        <p:spPr>
          <a:xfrm>
            <a:off x="1200957" y="3984029"/>
            <a:ext cx="144660" cy="163906"/>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8" name="Freeform 838"/>
          <p:cNvSpPr/>
          <p:nvPr/>
        </p:nvSpPr>
        <p:spPr>
          <a:xfrm>
            <a:off x="1349145" y="399728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39" name="Freeform 839"/>
          <p:cNvSpPr/>
          <p:nvPr/>
        </p:nvSpPr>
        <p:spPr>
          <a:xfrm>
            <a:off x="1446094" y="397419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0" name="Freeform 840"/>
          <p:cNvSpPr/>
          <p:nvPr/>
        </p:nvSpPr>
        <p:spPr>
          <a:xfrm>
            <a:off x="1494824" y="402357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1" name="Freeform 841"/>
          <p:cNvSpPr/>
          <p:nvPr/>
        </p:nvSpPr>
        <p:spPr>
          <a:xfrm>
            <a:off x="1631191" y="402334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2" name="Freeform 842"/>
          <p:cNvSpPr/>
          <p:nvPr/>
        </p:nvSpPr>
        <p:spPr>
          <a:xfrm>
            <a:off x="1755390" y="3997287"/>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3" name="Freeform 843"/>
          <p:cNvSpPr/>
          <p:nvPr/>
        </p:nvSpPr>
        <p:spPr>
          <a:xfrm>
            <a:off x="1850778" y="398016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4" name="Freeform 844"/>
          <p:cNvSpPr/>
          <p:nvPr/>
        </p:nvSpPr>
        <p:spPr>
          <a:xfrm>
            <a:off x="1903412" y="4023348"/>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5" name="Freeform 845"/>
          <p:cNvSpPr/>
          <p:nvPr/>
        </p:nvSpPr>
        <p:spPr>
          <a:xfrm>
            <a:off x="2053732" y="4025634"/>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6" name="Freeform 846"/>
          <p:cNvSpPr/>
          <p:nvPr/>
        </p:nvSpPr>
        <p:spPr>
          <a:xfrm>
            <a:off x="2239532" y="4023576"/>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7" name="Freeform 847"/>
          <p:cNvSpPr/>
          <p:nvPr/>
        </p:nvSpPr>
        <p:spPr>
          <a:xfrm>
            <a:off x="2375899" y="397419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8" name="Freeform 848"/>
          <p:cNvSpPr/>
          <p:nvPr/>
        </p:nvSpPr>
        <p:spPr>
          <a:xfrm>
            <a:off x="2433780" y="402334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49" name="Freeform 849"/>
          <p:cNvSpPr/>
          <p:nvPr/>
        </p:nvSpPr>
        <p:spPr>
          <a:xfrm>
            <a:off x="2525824" y="402563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0" name="Freeform 850"/>
          <p:cNvSpPr/>
          <p:nvPr/>
        </p:nvSpPr>
        <p:spPr>
          <a:xfrm>
            <a:off x="2659735" y="402334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1" name="Freeform 851"/>
          <p:cNvSpPr/>
          <p:nvPr/>
        </p:nvSpPr>
        <p:spPr>
          <a:xfrm>
            <a:off x="2760050" y="3982428"/>
            <a:ext cx="89071" cy="168706"/>
          </a:xfrm>
          <a:custGeom>
            <a:avLst/>
            <a:gdLst/>
            <a:ahLst/>
            <a:cxnLst/>
            <a:rect l="0" t="0" r="0" b="0"/>
            <a:pathLst>
              <a:path w="4948436" h="9372600">
                <a:moveTo>
                  <a:pt x="1624608" y="6692900"/>
                </a:moveTo>
                <a:lnTo>
                  <a:pt x="1624608" y="6358335"/>
                </a:lnTo>
                <a:cubicBezTo>
                  <a:pt x="1624608" y="5874941"/>
                  <a:pt x="1699022" y="5477339"/>
                  <a:pt x="1847850" y="5165527"/>
                </a:cubicBezTo>
                <a:cubicBezTo>
                  <a:pt x="1996678" y="4853583"/>
                  <a:pt x="2273697" y="4524111"/>
                  <a:pt x="2678906" y="4177110"/>
                </a:cubicBezTo>
                <a:cubicBezTo>
                  <a:pt x="3241146" y="3702050"/>
                  <a:pt x="3595621" y="3344731"/>
                  <a:pt x="3742333" y="3105150"/>
                </a:cubicBezTo>
                <a:cubicBezTo>
                  <a:pt x="3889176" y="2865570"/>
                  <a:pt x="3962598" y="2576380"/>
                  <a:pt x="3962598" y="2237582"/>
                </a:cubicBezTo>
                <a:cubicBezTo>
                  <a:pt x="3962598" y="1816233"/>
                  <a:pt x="3827198" y="1490927"/>
                  <a:pt x="3556397" y="1261666"/>
                </a:cubicBezTo>
                <a:cubicBezTo>
                  <a:pt x="3285596" y="1032405"/>
                  <a:pt x="2895931" y="917774"/>
                  <a:pt x="2387401" y="917774"/>
                </a:cubicBezTo>
                <a:cubicBezTo>
                  <a:pt x="2060906" y="917774"/>
                  <a:pt x="1742612" y="956006"/>
                  <a:pt x="1432520" y="1032471"/>
                </a:cubicBezTo>
                <a:cubicBezTo>
                  <a:pt x="1122428" y="1108935"/>
                  <a:pt x="766895" y="1248503"/>
                  <a:pt x="365919" y="1451174"/>
                </a:cubicBezTo>
                <a:lnTo>
                  <a:pt x="0" y="613966"/>
                </a:lnTo>
                <a:cubicBezTo>
                  <a:pt x="781314" y="204655"/>
                  <a:pt x="1597819" y="0"/>
                  <a:pt x="2449512" y="0"/>
                </a:cubicBezTo>
                <a:cubicBezTo>
                  <a:pt x="3239029" y="0"/>
                  <a:pt x="3852862" y="194205"/>
                  <a:pt x="4291012" y="582613"/>
                </a:cubicBezTo>
                <a:cubicBezTo>
                  <a:pt x="4729294" y="970889"/>
                  <a:pt x="4948436" y="1518246"/>
                  <a:pt x="4948436" y="2224683"/>
                </a:cubicBezTo>
                <a:cubicBezTo>
                  <a:pt x="4948436" y="2526308"/>
                  <a:pt x="4908087" y="2791818"/>
                  <a:pt x="4827389" y="3021211"/>
                </a:cubicBezTo>
                <a:cubicBezTo>
                  <a:pt x="4746823" y="3250473"/>
                  <a:pt x="4627959" y="3467365"/>
                  <a:pt x="4470797" y="3671888"/>
                </a:cubicBezTo>
                <a:cubicBezTo>
                  <a:pt x="4313766" y="3876279"/>
                  <a:pt x="3974835" y="4205751"/>
                  <a:pt x="3454003" y="4660305"/>
                </a:cubicBezTo>
                <a:cubicBezTo>
                  <a:pt x="3036490" y="5015508"/>
                  <a:pt x="2760530" y="5310915"/>
                  <a:pt x="2626122" y="5546527"/>
                </a:cubicBezTo>
                <a:cubicBezTo>
                  <a:pt x="2491846" y="5782006"/>
                  <a:pt x="2424708" y="6095934"/>
                  <a:pt x="2424708" y="6488311"/>
                </a:cubicBezTo>
                <a:lnTo>
                  <a:pt x="2424708" y="6692900"/>
                </a:lnTo>
                <a:close/>
                <a:moveTo>
                  <a:pt x="2334419" y="9194800"/>
                </a:moveTo>
                <a:moveTo>
                  <a:pt x="1320800" y="8535393"/>
                </a:moveTo>
                <a:cubicBezTo>
                  <a:pt x="1320800" y="7973153"/>
                  <a:pt x="1568847" y="7692033"/>
                  <a:pt x="2064940" y="7692033"/>
                </a:cubicBezTo>
                <a:cubicBezTo>
                  <a:pt x="2304653" y="7692033"/>
                  <a:pt x="2489597" y="7764397"/>
                  <a:pt x="2619772" y="7909124"/>
                </a:cubicBezTo>
                <a:cubicBezTo>
                  <a:pt x="2750079" y="8053851"/>
                  <a:pt x="2815233" y="8262607"/>
                  <a:pt x="2815233" y="8535393"/>
                </a:cubicBezTo>
                <a:cubicBezTo>
                  <a:pt x="2815233" y="8799976"/>
                  <a:pt x="2749087" y="9005690"/>
                  <a:pt x="2616795" y="9152533"/>
                </a:cubicBezTo>
                <a:cubicBezTo>
                  <a:pt x="2484503" y="9299244"/>
                  <a:pt x="2300552" y="9372600"/>
                  <a:pt x="2064940" y="9372600"/>
                </a:cubicBezTo>
                <a:cubicBezTo>
                  <a:pt x="1849966" y="9372600"/>
                  <a:pt x="1672166" y="9307512"/>
                  <a:pt x="1531540" y="9177338"/>
                </a:cubicBezTo>
                <a:cubicBezTo>
                  <a:pt x="1391047" y="9047031"/>
                  <a:pt x="1320800" y="8833049"/>
                  <a:pt x="1320800" y="8535393"/>
                </a:cubicBezTo>
                <a:close/>
                <a:moveTo>
                  <a:pt x="491926" y="9194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2" name="Rectangle 852"/>
          <p:cNvSpPr/>
          <p:nvPr/>
        </p:nvSpPr>
        <p:spPr>
          <a:xfrm>
            <a:off x="316687" y="4463178"/>
            <a:ext cx="3005609" cy="885291"/>
          </a:xfrm>
          <a:prstGeom prst="rect">
            <a:avLst/>
          </a:prstGeom>
        </p:spPr>
      </p:sp>
      <p:sp>
        <p:nvSpPr>
          <p:cNvPr id="853" name="Freeform 853"/>
          <p:cNvSpPr/>
          <p:nvPr/>
        </p:nvSpPr>
        <p:spPr>
          <a:xfrm>
            <a:off x="319701" y="4520785"/>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4" name="Freeform 854"/>
          <p:cNvSpPr/>
          <p:nvPr/>
        </p:nvSpPr>
        <p:spPr>
          <a:xfrm>
            <a:off x="548038" y="451027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5" name="Freeform 855"/>
          <p:cNvSpPr/>
          <p:nvPr/>
        </p:nvSpPr>
        <p:spPr>
          <a:xfrm>
            <a:off x="679271" y="45596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6" name="Freeform 856"/>
          <p:cNvSpPr/>
          <p:nvPr/>
        </p:nvSpPr>
        <p:spPr>
          <a:xfrm>
            <a:off x="799431" y="453335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7" name="Freeform 857"/>
          <p:cNvSpPr/>
          <p:nvPr/>
        </p:nvSpPr>
        <p:spPr>
          <a:xfrm>
            <a:off x="946664" y="45596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8" name="Freeform 858"/>
          <p:cNvSpPr/>
          <p:nvPr/>
        </p:nvSpPr>
        <p:spPr>
          <a:xfrm>
            <a:off x="1083002" y="4559419"/>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59" name="Freeform 859"/>
          <p:cNvSpPr/>
          <p:nvPr/>
        </p:nvSpPr>
        <p:spPr>
          <a:xfrm>
            <a:off x="1171092" y="45594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0" name="Freeform 860"/>
          <p:cNvSpPr/>
          <p:nvPr/>
        </p:nvSpPr>
        <p:spPr>
          <a:xfrm>
            <a:off x="1343742" y="453335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1" name="Freeform 861"/>
          <p:cNvSpPr/>
          <p:nvPr/>
        </p:nvSpPr>
        <p:spPr>
          <a:xfrm>
            <a:off x="1440851" y="451027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2" name="Freeform 862"/>
          <p:cNvSpPr/>
          <p:nvPr/>
        </p:nvSpPr>
        <p:spPr>
          <a:xfrm>
            <a:off x="1574586" y="45594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3" name="Freeform 863"/>
          <p:cNvSpPr/>
          <p:nvPr/>
        </p:nvSpPr>
        <p:spPr>
          <a:xfrm>
            <a:off x="1769486" y="4559419"/>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4" name="Freeform 864"/>
          <p:cNvSpPr/>
          <p:nvPr/>
        </p:nvSpPr>
        <p:spPr>
          <a:xfrm>
            <a:off x="1900878" y="45596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5" name="Freeform 865"/>
          <p:cNvSpPr/>
          <p:nvPr/>
        </p:nvSpPr>
        <p:spPr>
          <a:xfrm>
            <a:off x="2037406" y="4559419"/>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6" name="Freeform 866"/>
          <p:cNvSpPr/>
          <p:nvPr/>
        </p:nvSpPr>
        <p:spPr>
          <a:xfrm>
            <a:off x="2243470" y="45594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7" name="Freeform 867"/>
          <p:cNvSpPr/>
          <p:nvPr/>
        </p:nvSpPr>
        <p:spPr>
          <a:xfrm>
            <a:off x="2370939" y="455941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8" name="Freeform 868"/>
          <p:cNvSpPr/>
          <p:nvPr/>
        </p:nvSpPr>
        <p:spPr>
          <a:xfrm>
            <a:off x="2540833" y="455941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69" name="Freeform 869"/>
          <p:cNvSpPr/>
          <p:nvPr/>
        </p:nvSpPr>
        <p:spPr>
          <a:xfrm>
            <a:off x="2669534" y="4509127"/>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0" name="Freeform 870"/>
          <p:cNvSpPr/>
          <p:nvPr/>
        </p:nvSpPr>
        <p:spPr>
          <a:xfrm>
            <a:off x="2800890" y="453335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1" name="Freeform 871"/>
          <p:cNvSpPr/>
          <p:nvPr/>
        </p:nvSpPr>
        <p:spPr>
          <a:xfrm>
            <a:off x="2897998" y="451027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2" name="Freeform 872"/>
          <p:cNvSpPr/>
          <p:nvPr/>
        </p:nvSpPr>
        <p:spPr>
          <a:xfrm>
            <a:off x="3031734" y="45594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3" name="Freeform 873"/>
          <p:cNvSpPr/>
          <p:nvPr/>
        </p:nvSpPr>
        <p:spPr>
          <a:xfrm>
            <a:off x="320148" y="483815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4" name="Freeform 874"/>
          <p:cNvSpPr/>
          <p:nvPr/>
        </p:nvSpPr>
        <p:spPr>
          <a:xfrm>
            <a:off x="400046" y="4866505"/>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5" name="Freeform 875"/>
          <p:cNvSpPr/>
          <p:nvPr/>
        </p:nvSpPr>
        <p:spPr>
          <a:xfrm>
            <a:off x="585903" y="486421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6" name="Freeform 876"/>
          <p:cNvSpPr/>
          <p:nvPr/>
        </p:nvSpPr>
        <p:spPr>
          <a:xfrm>
            <a:off x="782867" y="486421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7" name="Freeform 877"/>
          <p:cNvSpPr/>
          <p:nvPr/>
        </p:nvSpPr>
        <p:spPr>
          <a:xfrm>
            <a:off x="893187" y="48642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8" name="Freeform 878"/>
          <p:cNvSpPr/>
          <p:nvPr/>
        </p:nvSpPr>
        <p:spPr>
          <a:xfrm>
            <a:off x="1019363" y="48644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79" name="Freeform 879"/>
          <p:cNvSpPr/>
          <p:nvPr/>
        </p:nvSpPr>
        <p:spPr>
          <a:xfrm>
            <a:off x="1148101" y="486421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0" name="Freeform 880"/>
          <p:cNvSpPr/>
          <p:nvPr/>
        </p:nvSpPr>
        <p:spPr>
          <a:xfrm>
            <a:off x="1307794" y="4866505"/>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1" name="Freeform 881"/>
          <p:cNvSpPr/>
          <p:nvPr/>
        </p:nvSpPr>
        <p:spPr>
          <a:xfrm>
            <a:off x="1502950" y="481507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2" name="Freeform 882"/>
          <p:cNvSpPr/>
          <p:nvPr/>
        </p:nvSpPr>
        <p:spPr>
          <a:xfrm>
            <a:off x="1636697" y="48642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3" name="Freeform 883"/>
          <p:cNvSpPr/>
          <p:nvPr/>
        </p:nvSpPr>
        <p:spPr>
          <a:xfrm>
            <a:off x="1772880" y="4864219"/>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4" name="Freeform 884"/>
          <p:cNvSpPr/>
          <p:nvPr/>
        </p:nvSpPr>
        <p:spPr>
          <a:xfrm>
            <a:off x="1857156" y="48642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5" name="Freeform 885"/>
          <p:cNvSpPr/>
          <p:nvPr/>
        </p:nvSpPr>
        <p:spPr>
          <a:xfrm>
            <a:off x="2022433" y="4866505"/>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6" name="Freeform 886"/>
          <p:cNvSpPr/>
          <p:nvPr/>
        </p:nvSpPr>
        <p:spPr>
          <a:xfrm>
            <a:off x="2147974" y="4864219"/>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7" name="Freeform 887"/>
          <p:cNvSpPr/>
          <p:nvPr/>
        </p:nvSpPr>
        <p:spPr>
          <a:xfrm>
            <a:off x="2291494" y="4866505"/>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8" name="Freeform 888"/>
          <p:cNvSpPr/>
          <p:nvPr/>
        </p:nvSpPr>
        <p:spPr>
          <a:xfrm>
            <a:off x="2485730" y="4864219"/>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89" name="Freeform 889"/>
          <p:cNvSpPr/>
          <p:nvPr/>
        </p:nvSpPr>
        <p:spPr>
          <a:xfrm>
            <a:off x="2589406" y="48644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0" name="Freeform 890"/>
          <p:cNvSpPr/>
          <p:nvPr/>
        </p:nvSpPr>
        <p:spPr>
          <a:xfrm>
            <a:off x="2725865" y="4864219"/>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1" name="Freeform 891"/>
          <p:cNvSpPr/>
          <p:nvPr/>
        </p:nvSpPr>
        <p:spPr>
          <a:xfrm>
            <a:off x="2909481" y="4813927"/>
            <a:ext cx="114192" cy="174879"/>
          </a:xfrm>
          <a:custGeom>
            <a:avLst/>
            <a:gdLst/>
            <a:ahLst/>
            <a:cxnLst/>
            <a:rect l="0" t="0" r="0" b="0"/>
            <a:pathLst>
              <a:path w="6344047"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moveTo>
                  <a:pt x="6244828" y="9715500"/>
                </a:moveTo>
                <a:lnTo>
                  <a:pt x="5215334" y="9715500"/>
                </a:lnTo>
                <a:lnTo>
                  <a:pt x="5215334" y="2921000"/>
                </a:lnTo>
                <a:lnTo>
                  <a:pt x="6244828" y="2921000"/>
                </a:lnTo>
                <a:close/>
                <a:moveTo>
                  <a:pt x="-179784" y="9715500"/>
                </a:moveTo>
                <a:moveTo>
                  <a:pt x="5128617" y="1076921"/>
                </a:moveTo>
                <a:cubicBezTo>
                  <a:pt x="5128617" y="841310"/>
                  <a:pt x="5186495" y="668735"/>
                  <a:pt x="5302250" y="559197"/>
                </a:cubicBezTo>
                <a:cubicBezTo>
                  <a:pt x="5418005" y="449660"/>
                  <a:pt x="5562732" y="394891"/>
                  <a:pt x="5736431" y="394891"/>
                </a:cubicBezTo>
                <a:cubicBezTo>
                  <a:pt x="5901796" y="394891"/>
                  <a:pt x="6044406" y="450718"/>
                  <a:pt x="6164262" y="562372"/>
                </a:cubicBezTo>
                <a:cubicBezTo>
                  <a:pt x="6284119" y="673894"/>
                  <a:pt x="6344047" y="845410"/>
                  <a:pt x="6344047" y="1076921"/>
                </a:cubicBezTo>
                <a:cubicBezTo>
                  <a:pt x="6344047" y="1308431"/>
                  <a:pt x="6284119" y="1481072"/>
                  <a:pt x="6164262" y="1594843"/>
                </a:cubicBezTo>
                <a:cubicBezTo>
                  <a:pt x="6044406" y="1708481"/>
                  <a:pt x="5901796" y="1765300"/>
                  <a:pt x="5736431" y="1765300"/>
                </a:cubicBezTo>
                <a:cubicBezTo>
                  <a:pt x="5562732" y="1765300"/>
                  <a:pt x="5418005" y="1708481"/>
                  <a:pt x="5302250" y="1594843"/>
                </a:cubicBezTo>
                <a:cubicBezTo>
                  <a:pt x="5186495" y="1481072"/>
                  <a:pt x="5128617" y="1308431"/>
                  <a:pt x="5128617" y="1076921"/>
                </a:cubicBezTo>
                <a:close/>
                <a:moveTo>
                  <a:pt x="8458795"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2" name="Freeform 892"/>
          <p:cNvSpPr/>
          <p:nvPr/>
        </p:nvSpPr>
        <p:spPr>
          <a:xfrm>
            <a:off x="3061336" y="4864219"/>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3" name="Freeform 893"/>
          <p:cNvSpPr/>
          <p:nvPr/>
        </p:nvSpPr>
        <p:spPr>
          <a:xfrm>
            <a:off x="3195002" y="4815070"/>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4" name="Freeform 894"/>
          <p:cNvSpPr/>
          <p:nvPr/>
        </p:nvSpPr>
        <p:spPr>
          <a:xfrm>
            <a:off x="320148" y="514295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5" name="Freeform 895"/>
          <p:cNvSpPr/>
          <p:nvPr/>
        </p:nvSpPr>
        <p:spPr>
          <a:xfrm>
            <a:off x="417256" y="5119870"/>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6" name="Freeform 896"/>
          <p:cNvSpPr/>
          <p:nvPr/>
        </p:nvSpPr>
        <p:spPr>
          <a:xfrm>
            <a:off x="550969" y="5169019"/>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7" name="Freeform 897"/>
          <p:cNvSpPr/>
          <p:nvPr/>
        </p:nvSpPr>
        <p:spPr>
          <a:xfrm>
            <a:off x="748636" y="5130385"/>
            <a:ext cx="103473" cy="163220"/>
          </a:xfrm>
          <a:custGeom>
            <a:avLst/>
            <a:gdLst/>
            <a:ahLst/>
            <a:cxnLst/>
            <a:rect l="0" t="0" r="0" b="0"/>
            <a:pathLst>
              <a:path w="5748536" h="9067800">
                <a:moveTo>
                  <a:pt x="5748536" y="2642791"/>
                </a:moveTo>
                <a:cubicBezTo>
                  <a:pt x="5748536" y="3561028"/>
                  <a:pt x="5435336" y="4267267"/>
                  <a:pt x="4808935" y="4761508"/>
                </a:cubicBezTo>
                <a:cubicBezTo>
                  <a:pt x="4182666" y="5255750"/>
                  <a:pt x="3286654" y="5502871"/>
                  <a:pt x="2120900" y="5502871"/>
                </a:cubicBezTo>
                <a:lnTo>
                  <a:pt x="1054299" y="5502871"/>
                </a:lnTo>
                <a:lnTo>
                  <a:pt x="1054299" y="9067800"/>
                </a:lnTo>
                <a:lnTo>
                  <a:pt x="0" y="9067800"/>
                </a:lnTo>
                <a:lnTo>
                  <a:pt x="0" y="0"/>
                </a:lnTo>
                <a:lnTo>
                  <a:pt x="2350294" y="0"/>
                </a:lnTo>
                <a:cubicBezTo>
                  <a:pt x="4615789" y="0"/>
                  <a:pt x="5748536" y="880930"/>
                  <a:pt x="5748536" y="2642791"/>
                </a:cubicBezTo>
                <a:close/>
                <a:moveTo>
                  <a:pt x="5178624" y="9067800"/>
                </a:moveTo>
                <a:moveTo>
                  <a:pt x="1054299" y="4597400"/>
                </a:moveTo>
                <a:lnTo>
                  <a:pt x="2003029" y="4597400"/>
                </a:lnTo>
                <a:cubicBezTo>
                  <a:pt x="2937404" y="4597400"/>
                  <a:pt x="3613349" y="4446456"/>
                  <a:pt x="4030861" y="4144566"/>
                </a:cubicBezTo>
                <a:cubicBezTo>
                  <a:pt x="4448374" y="3842544"/>
                  <a:pt x="4657130" y="3358489"/>
                  <a:pt x="4657130" y="2692400"/>
                </a:cubicBezTo>
                <a:cubicBezTo>
                  <a:pt x="4657130" y="2092590"/>
                  <a:pt x="4460743" y="1645841"/>
                  <a:pt x="4067969" y="1352154"/>
                </a:cubicBezTo>
                <a:cubicBezTo>
                  <a:pt x="3675328" y="1058466"/>
                  <a:pt x="3063479" y="911622"/>
                  <a:pt x="2232422" y="911622"/>
                </a:cubicBezTo>
                <a:lnTo>
                  <a:pt x="1054299" y="911622"/>
                </a:lnTo>
                <a:close/>
                <a:moveTo>
                  <a:pt x="3224015" y="9067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8" name="Freeform 898"/>
          <p:cNvSpPr/>
          <p:nvPr/>
        </p:nvSpPr>
        <p:spPr>
          <a:xfrm>
            <a:off x="874541" y="51692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899" name="Freeform 899"/>
          <p:cNvSpPr/>
          <p:nvPr/>
        </p:nvSpPr>
        <p:spPr>
          <a:xfrm>
            <a:off x="1004237" y="5169019"/>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0" name="Freeform 900"/>
          <p:cNvSpPr/>
          <p:nvPr/>
        </p:nvSpPr>
        <p:spPr>
          <a:xfrm>
            <a:off x="1118526" y="5125835"/>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1" name="Freeform 901"/>
          <p:cNvSpPr/>
          <p:nvPr/>
        </p:nvSpPr>
        <p:spPr>
          <a:xfrm>
            <a:off x="1161720" y="5118727"/>
            <a:ext cx="114192" cy="174879"/>
          </a:xfrm>
          <a:custGeom>
            <a:avLst/>
            <a:gdLst/>
            <a:ahLst/>
            <a:cxnLst/>
            <a:rect l="0" t="0" r="0" b="0"/>
            <a:pathLst>
              <a:path w="6344047"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moveTo>
                  <a:pt x="6244828" y="9715500"/>
                </a:moveTo>
                <a:lnTo>
                  <a:pt x="5215334" y="9715500"/>
                </a:lnTo>
                <a:lnTo>
                  <a:pt x="5215334" y="2921000"/>
                </a:lnTo>
                <a:lnTo>
                  <a:pt x="6244828" y="2921000"/>
                </a:lnTo>
                <a:close/>
                <a:moveTo>
                  <a:pt x="-179784" y="9715500"/>
                </a:moveTo>
                <a:moveTo>
                  <a:pt x="5128617" y="1076921"/>
                </a:moveTo>
                <a:cubicBezTo>
                  <a:pt x="5128617" y="841310"/>
                  <a:pt x="5186495" y="668735"/>
                  <a:pt x="5302250" y="559197"/>
                </a:cubicBezTo>
                <a:cubicBezTo>
                  <a:pt x="5418005" y="449660"/>
                  <a:pt x="5562732" y="394891"/>
                  <a:pt x="5736431" y="394891"/>
                </a:cubicBezTo>
                <a:cubicBezTo>
                  <a:pt x="5901796" y="394891"/>
                  <a:pt x="6044406" y="450718"/>
                  <a:pt x="6164262" y="562372"/>
                </a:cubicBezTo>
                <a:cubicBezTo>
                  <a:pt x="6284119" y="673894"/>
                  <a:pt x="6344047" y="845410"/>
                  <a:pt x="6344047" y="1076921"/>
                </a:cubicBezTo>
                <a:cubicBezTo>
                  <a:pt x="6344047" y="1308431"/>
                  <a:pt x="6284119" y="1481072"/>
                  <a:pt x="6164262" y="1594843"/>
                </a:cubicBezTo>
                <a:cubicBezTo>
                  <a:pt x="6044406" y="1708481"/>
                  <a:pt x="5901796" y="1765300"/>
                  <a:pt x="5736431" y="1765300"/>
                </a:cubicBezTo>
                <a:cubicBezTo>
                  <a:pt x="5562732" y="1765300"/>
                  <a:pt x="5418005" y="1708481"/>
                  <a:pt x="5302250" y="1594843"/>
                </a:cubicBezTo>
                <a:cubicBezTo>
                  <a:pt x="5186495" y="1481072"/>
                  <a:pt x="5128617" y="1308431"/>
                  <a:pt x="5128617" y="1076921"/>
                </a:cubicBezTo>
                <a:close/>
                <a:moveTo>
                  <a:pt x="8458795"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2" name="Freeform 902"/>
          <p:cNvSpPr/>
          <p:nvPr/>
        </p:nvSpPr>
        <p:spPr>
          <a:xfrm>
            <a:off x="1306835" y="5169019"/>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3" name="Freeform 903"/>
          <p:cNvSpPr/>
          <p:nvPr/>
        </p:nvSpPr>
        <p:spPr>
          <a:xfrm>
            <a:off x="1457950" y="5171305"/>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4" name="Freeform 904"/>
          <p:cNvSpPr/>
          <p:nvPr/>
        </p:nvSpPr>
        <p:spPr>
          <a:xfrm>
            <a:off x="1643909" y="516924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5" name="Freeform 905"/>
          <p:cNvSpPr/>
          <p:nvPr/>
        </p:nvSpPr>
        <p:spPr>
          <a:xfrm>
            <a:off x="1780414" y="5119870"/>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6" name="Freeform 906"/>
          <p:cNvSpPr/>
          <p:nvPr/>
        </p:nvSpPr>
        <p:spPr>
          <a:xfrm>
            <a:off x="1838455" y="5169019"/>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7" name="Freeform 907"/>
          <p:cNvSpPr/>
          <p:nvPr/>
        </p:nvSpPr>
        <p:spPr>
          <a:xfrm>
            <a:off x="1930659" y="5171305"/>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8" name="Freeform 908"/>
          <p:cNvSpPr/>
          <p:nvPr/>
        </p:nvSpPr>
        <p:spPr>
          <a:xfrm>
            <a:off x="2064707" y="5169019"/>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09" name="Freeform 909"/>
          <p:cNvSpPr/>
          <p:nvPr/>
        </p:nvSpPr>
        <p:spPr>
          <a:xfrm>
            <a:off x="2165159" y="5128099"/>
            <a:ext cx="89071" cy="168706"/>
          </a:xfrm>
          <a:custGeom>
            <a:avLst/>
            <a:gdLst/>
            <a:ahLst/>
            <a:cxnLst/>
            <a:rect l="0" t="0" r="0" b="0"/>
            <a:pathLst>
              <a:path w="4948436" h="9372600">
                <a:moveTo>
                  <a:pt x="1624608" y="6692900"/>
                </a:moveTo>
                <a:lnTo>
                  <a:pt x="1624608" y="6358335"/>
                </a:lnTo>
                <a:cubicBezTo>
                  <a:pt x="1624608" y="5874941"/>
                  <a:pt x="1699022" y="5477339"/>
                  <a:pt x="1847850" y="5165527"/>
                </a:cubicBezTo>
                <a:cubicBezTo>
                  <a:pt x="1996678" y="4853583"/>
                  <a:pt x="2273697" y="4524111"/>
                  <a:pt x="2678906" y="4177110"/>
                </a:cubicBezTo>
                <a:cubicBezTo>
                  <a:pt x="3241146" y="3702050"/>
                  <a:pt x="3595621" y="3344731"/>
                  <a:pt x="3742333" y="3105150"/>
                </a:cubicBezTo>
                <a:cubicBezTo>
                  <a:pt x="3889176" y="2865570"/>
                  <a:pt x="3962598" y="2576380"/>
                  <a:pt x="3962598" y="2237582"/>
                </a:cubicBezTo>
                <a:cubicBezTo>
                  <a:pt x="3962598" y="1816233"/>
                  <a:pt x="3827198" y="1490927"/>
                  <a:pt x="3556397" y="1261666"/>
                </a:cubicBezTo>
                <a:cubicBezTo>
                  <a:pt x="3285596" y="1032405"/>
                  <a:pt x="2895931" y="917774"/>
                  <a:pt x="2387401" y="917774"/>
                </a:cubicBezTo>
                <a:cubicBezTo>
                  <a:pt x="2060906" y="917774"/>
                  <a:pt x="1742612" y="956006"/>
                  <a:pt x="1432520" y="1032471"/>
                </a:cubicBezTo>
                <a:cubicBezTo>
                  <a:pt x="1122428" y="1108935"/>
                  <a:pt x="766895" y="1248503"/>
                  <a:pt x="365919" y="1451174"/>
                </a:cubicBezTo>
                <a:lnTo>
                  <a:pt x="0" y="613966"/>
                </a:lnTo>
                <a:cubicBezTo>
                  <a:pt x="781314" y="204655"/>
                  <a:pt x="1597819" y="0"/>
                  <a:pt x="2449512" y="0"/>
                </a:cubicBezTo>
                <a:cubicBezTo>
                  <a:pt x="3239029" y="0"/>
                  <a:pt x="3852862" y="194205"/>
                  <a:pt x="4291012" y="582613"/>
                </a:cubicBezTo>
                <a:cubicBezTo>
                  <a:pt x="4729294" y="970889"/>
                  <a:pt x="4948436" y="1518246"/>
                  <a:pt x="4948436" y="2224683"/>
                </a:cubicBezTo>
                <a:cubicBezTo>
                  <a:pt x="4948436" y="2526308"/>
                  <a:pt x="4908087" y="2791818"/>
                  <a:pt x="4827389" y="3021211"/>
                </a:cubicBezTo>
                <a:cubicBezTo>
                  <a:pt x="4746823" y="3250473"/>
                  <a:pt x="4627959" y="3467365"/>
                  <a:pt x="4470797" y="3671888"/>
                </a:cubicBezTo>
                <a:cubicBezTo>
                  <a:pt x="4313766" y="3876279"/>
                  <a:pt x="3974835" y="4205751"/>
                  <a:pt x="3454003" y="4660305"/>
                </a:cubicBezTo>
                <a:cubicBezTo>
                  <a:pt x="3036490" y="5015508"/>
                  <a:pt x="2760530" y="5310915"/>
                  <a:pt x="2626122" y="5546527"/>
                </a:cubicBezTo>
                <a:cubicBezTo>
                  <a:pt x="2491846" y="5782006"/>
                  <a:pt x="2424708" y="6095934"/>
                  <a:pt x="2424708" y="6488311"/>
                </a:cubicBezTo>
                <a:lnTo>
                  <a:pt x="2424708" y="6692900"/>
                </a:lnTo>
                <a:close/>
                <a:moveTo>
                  <a:pt x="2334419" y="9194800"/>
                </a:moveTo>
                <a:moveTo>
                  <a:pt x="1320800" y="8535393"/>
                </a:moveTo>
                <a:cubicBezTo>
                  <a:pt x="1320800" y="7973153"/>
                  <a:pt x="1568847" y="7692033"/>
                  <a:pt x="2064940" y="7692033"/>
                </a:cubicBezTo>
                <a:cubicBezTo>
                  <a:pt x="2304653" y="7692033"/>
                  <a:pt x="2489597" y="7764397"/>
                  <a:pt x="2619772" y="7909124"/>
                </a:cubicBezTo>
                <a:cubicBezTo>
                  <a:pt x="2750079" y="8053851"/>
                  <a:pt x="2815233" y="8262607"/>
                  <a:pt x="2815233" y="8535393"/>
                </a:cubicBezTo>
                <a:cubicBezTo>
                  <a:pt x="2815233" y="8799976"/>
                  <a:pt x="2749087" y="9005690"/>
                  <a:pt x="2616795" y="9152533"/>
                </a:cubicBezTo>
                <a:cubicBezTo>
                  <a:pt x="2484503" y="9299244"/>
                  <a:pt x="2300552" y="9372600"/>
                  <a:pt x="2064940" y="9372600"/>
                </a:cubicBezTo>
                <a:cubicBezTo>
                  <a:pt x="1849966" y="9372600"/>
                  <a:pt x="1672166" y="9307512"/>
                  <a:pt x="1531540" y="9177338"/>
                </a:cubicBezTo>
                <a:cubicBezTo>
                  <a:pt x="1391047" y="9047031"/>
                  <a:pt x="1320800" y="8833049"/>
                  <a:pt x="1320800" y="8535393"/>
                </a:cubicBezTo>
                <a:close/>
                <a:moveTo>
                  <a:pt x="491926" y="9194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910" name="Rectangle 910"/>
          <p:cNvSpPr/>
          <p:nvPr/>
        </p:nvSpPr>
        <p:spPr>
          <a:xfrm>
            <a:off x="648215" y="313246"/>
            <a:ext cx="3731986" cy="822959"/>
          </a:xfrm>
          <a:prstGeom prst="rect">
            <a:avLst/>
          </a:prstGeom>
        </p:spPr>
        <p:txBody>
          <a:bodyPr wrap="none" lIns="0" tIns="0" rIns="0" bIns="0">
            <a:spAutoFit/>
          </a:bodyPr>
          <a:lstStyle/>
          <a:p>
            <a:pPr marL="0">
              <a:tabLst>
                <a:tab pos="1536329" algn="l"/>
                <a:tab pos="2189279" algn="l"/>
              </a:tabLst>
            </a:pPr>
            <a:r>
              <a:rPr lang="en-US" sz="5400" b="0" i="0" spc="0" baseline="0">
                <a:solidFill>
                  <a:srgbClr val="0094D5"/>
                </a:solidFill>
                <a:latin typeface="WWF"/>
              </a:rPr>
              <a:t>WHERE	ON	EARTH?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 name="Picture 911"/>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5000"/>
          </a:xfrm>
          <a:prstGeom prst="rect">
            <a:avLst/>
          </a:prstGeom>
          <a:noFill/>
        </p:spPr>
      </p:pic>
      <p:sp>
        <p:nvSpPr>
          <p:cNvPr id="912" name="Freeform 912"/>
          <p:cNvSpPr/>
          <p:nvPr/>
        </p:nvSpPr>
        <p:spPr>
          <a:xfrm>
            <a:off x="4794656" y="0"/>
            <a:ext cx="4349344" cy="2074304"/>
          </a:xfrm>
          <a:custGeom>
            <a:avLst/>
            <a:gdLst/>
            <a:ahLst/>
            <a:cxnLst/>
            <a:rect l="0" t="0" r="0" b="0"/>
            <a:pathLst>
              <a:path w="4349344" h="2074304">
                <a:moveTo>
                  <a:pt x="0" y="0"/>
                </a:moveTo>
                <a:lnTo>
                  <a:pt x="4349344" y="2074304"/>
                </a:lnTo>
                <a:lnTo>
                  <a:pt x="4349344" y="0"/>
                </a:lnTo>
                <a:close/>
                <a:moveTo>
                  <a:pt x="920344" y="5715000"/>
                </a:moveTo>
              </a:path>
            </a:pathLst>
          </a:custGeom>
          <a:solidFill>
            <a:srgbClr val="E8AAAA">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913" name="Picture 913"/>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4781956" y="0"/>
            <a:ext cx="4362043" cy="1932840"/>
          </a:xfrm>
          <a:prstGeom prst="rect">
            <a:avLst/>
          </a:prstGeom>
          <a:noFill/>
        </p:spPr>
      </p:pic>
      <p:sp>
        <p:nvSpPr>
          <p:cNvPr id="914" name="Freeform 914"/>
          <p:cNvSpPr/>
          <p:nvPr/>
        </p:nvSpPr>
        <p:spPr>
          <a:xfrm>
            <a:off x="4794656" y="0"/>
            <a:ext cx="4349344" cy="2074304"/>
          </a:xfrm>
          <a:custGeom>
            <a:avLst/>
            <a:gdLst/>
            <a:ahLst/>
            <a:cxnLst/>
            <a:rect l="0" t="0" r="0" b="0"/>
            <a:pathLst>
              <a:path w="4349344" h="2074304">
                <a:moveTo>
                  <a:pt x="0" y="0"/>
                </a:moveTo>
                <a:lnTo>
                  <a:pt x="4349344" y="2074304"/>
                </a:lnTo>
                <a:lnTo>
                  <a:pt x="4349344" y="0"/>
                </a:lnTo>
                <a:close/>
                <a:moveTo>
                  <a:pt x="920344"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15" name="Freeform 915"/>
          <p:cNvSpPr/>
          <p:nvPr/>
        </p:nvSpPr>
        <p:spPr>
          <a:xfrm>
            <a:off x="4794656" y="0"/>
            <a:ext cx="3847884" cy="3064930"/>
          </a:xfrm>
          <a:custGeom>
            <a:avLst/>
            <a:gdLst/>
            <a:ahLst/>
            <a:cxnLst/>
            <a:rect l="0" t="0" r="0" b="0"/>
            <a:pathLst>
              <a:path w="3847884" h="3064930">
                <a:moveTo>
                  <a:pt x="0" y="0"/>
                </a:moveTo>
                <a:lnTo>
                  <a:pt x="3847884" y="1786090"/>
                </a:lnTo>
                <a:lnTo>
                  <a:pt x="2346452" y="3064930"/>
                </a:lnTo>
                <a:close/>
                <a:moveTo>
                  <a:pt x="920344" y="571500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16" name="Picture 916"/>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4781956" y="0"/>
            <a:ext cx="3873284" cy="3077629"/>
          </a:xfrm>
          <a:prstGeom prst="rect">
            <a:avLst/>
          </a:prstGeom>
          <a:noFill/>
        </p:spPr>
      </p:pic>
      <p:sp>
        <p:nvSpPr>
          <p:cNvPr id="917" name="Freeform 917"/>
          <p:cNvSpPr/>
          <p:nvPr/>
        </p:nvSpPr>
        <p:spPr>
          <a:xfrm>
            <a:off x="4794656" y="0"/>
            <a:ext cx="3847884" cy="3064930"/>
          </a:xfrm>
          <a:custGeom>
            <a:avLst/>
            <a:gdLst/>
            <a:ahLst/>
            <a:cxnLst/>
            <a:rect l="0" t="0" r="0" b="0"/>
            <a:pathLst>
              <a:path w="3847884" h="3064930">
                <a:moveTo>
                  <a:pt x="0" y="0"/>
                </a:moveTo>
                <a:lnTo>
                  <a:pt x="3847884" y="1786090"/>
                </a:lnTo>
                <a:lnTo>
                  <a:pt x="2346452" y="3064930"/>
                </a:lnTo>
                <a:close/>
                <a:moveTo>
                  <a:pt x="920344"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18" name="Freeform 918"/>
          <p:cNvSpPr/>
          <p:nvPr/>
        </p:nvSpPr>
        <p:spPr>
          <a:xfrm>
            <a:off x="7141108" y="1335977"/>
            <a:ext cx="2002892" cy="4379024"/>
          </a:xfrm>
          <a:custGeom>
            <a:avLst/>
            <a:gdLst/>
            <a:ahLst/>
            <a:cxnLst/>
            <a:rect l="0" t="0" r="0" b="0"/>
            <a:pathLst>
              <a:path w="2002892" h="4379024">
                <a:moveTo>
                  <a:pt x="1501432" y="4379024"/>
                </a:moveTo>
                <a:lnTo>
                  <a:pt x="2002892" y="4379024"/>
                </a:lnTo>
                <a:lnTo>
                  <a:pt x="2002892" y="0"/>
                </a:lnTo>
                <a:lnTo>
                  <a:pt x="0" y="1728953"/>
                </a:lnTo>
                <a:close/>
                <a:moveTo>
                  <a:pt x="-7141109" y="4379023"/>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19" name="Picture 919"/>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7128408" y="1323277"/>
            <a:ext cx="2015591" cy="4391723"/>
          </a:xfrm>
          <a:prstGeom prst="rect">
            <a:avLst/>
          </a:prstGeom>
          <a:noFill/>
        </p:spPr>
      </p:pic>
      <p:sp>
        <p:nvSpPr>
          <p:cNvPr id="920" name="Freeform 920"/>
          <p:cNvSpPr/>
          <p:nvPr/>
        </p:nvSpPr>
        <p:spPr>
          <a:xfrm>
            <a:off x="7141108" y="1335977"/>
            <a:ext cx="2002892" cy="4379024"/>
          </a:xfrm>
          <a:custGeom>
            <a:avLst/>
            <a:gdLst/>
            <a:ahLst/>
            <a:cxnLst/>
            <a:rect l="0" t="0" r="0" b="0"/>
            <a:pathLst>
              <a:path w="2002892" h="4379024">
                <a:moveTo>
                  <a:pt x="1501432" y="4379024"/>
                </a:moveTo>
                <a:lnTo>
                  <a:pt x="2002892" y="4379024"/>
                </a:lnTo>
                <a:lnTo>
                  <a:pt x="2002892" y="0"/>
                </a:lnTo>
                <a:lnTo>
                  <a:pt x="0" y="1728953"/>
                </a:lnTo>
                <a:close/>
                <a:moveTo>
                  <a:pt x="-7141109" y="4379023"/>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21" name="Freeform 921"/>
          <p:cNvSpPr/>
          <p:nvPr/>
        </p:nvSpPr>
        <p:spPr>
          <a:xfrm>
            <a:off x="5536971" y="3064930"/>
            <a:ext cx="3105569" cy="2650070"/>
          </a:xfrm>
          <a:custGeom>
            <a:avLst/>
            <a:gdLst/>
            <a:ahLst/>
            <a:cxnLst/>
            <a:rect l="0" t="0" r="0" b="0"/>
            <a:pathLst>
              <a:path w="3105569" h="2650070">
                <a:moveTo>
                  <a:pt x="3105569" y="2650070"/>
                </a:moveTo>
                <a:lnTo>
                  <a:pt x="0" y="1292174"/>
                </a:lnTo>
                <a:lnTo>
                  <a:pt x="1604137" y="0"/>
                </a:lnTo>
                <a:close/>
                <a:moveTo>
                  <a:pt x="-5536971" y="265007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22" name="Picture 922"/>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5524271" y="3052230"/>
            <a:ext cx="3130969" cy="2662770"/>
          </a:xfrm>
          <a:prstGeom prst="rect">
            <a:avLst/>
          </a:prstGeom>
          <a:noFill/>
        </p:spPr>
      </p:pic>
      <p:sp>
        <p:nvSpPr>
          <p:cNvPr id="923" name="Freeform 923"/>
          <p:cNvSpPr/>
          <p:nvPr/>
        </p:nvSpPr>
        <p:spPr>
          <a:xfrm>
            <a:off x="5536971" y="3064930"/>
            <a:ext cx="3105569" cy="2650070"/>
          </a:xfrm>
          <a:custGeom>
            <a:avLst/>
            <a:gdLst/>
            <a:ahLst/>
            <a:cxnLst/>
            <a:rect l="0" t="0" r="0" b="0"/>
            <a:pathLst>
              <a:path w="3105569" h="2650070">
                <a:moveTo>
                  <a:pt x="3105569" y="2650070"/>
                </a:moveTo>
                <a:lnTo>
                  <a:pt x="0" y="1292174"/>
                </a:lnTo>
                <a:lnTo>
                  <a:pt x="1604137" y="0"/>
                </a:lnTo>
                <a:close/>
                <a:moveTo>
                  <a:pt x="-5536971" y="265007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24" name="Freeform 924"/>
          <p:cNvSpPr/>
          <p:nvPr/>
        </p:nvSpPr>
        <p:spPr>
          <a:xfrm>
            <a:off x="4263339" y="2618664"/>
            <a:ext cx="2877769" cy="1738440"/>
          </a:xfrm>
          <a:custGeom>
            <a:avLst/>
            <a:gdLst/>
            <a:ahLst/>
            <a:cxnLst/>
            <a:rect l="0" t="0" r="0" b="0"/>
            <a:pathLst>
              <a:path w="2877769" h="1738440">
                <a:moveTo>
                  <a:pt x="0" y="0"/>
                </a:moveTo>
                <a:lnTo>
                  <a:pt x="1273632" y="1738440"/>
                </a:lnTo>
                <a:lnTo>
                  <a:pt x="2877769" y="446266"/>
                </a:lnTo>
                <a:close/>
                <a:moveTo>
                  <a:pt x="-1167003" y="3096336"/>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25" name="Picture 925"/>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4250639" y="2605964"/>
            <a:ext cx="2903168" cy="1763839"/>
          </a:xfrm>
          <a:prstGeom prst="rect">
            <a:avLst/>
          </a:prstGeom>
          <a:noFill/>
        </p:spPr>
      </p:pic>
      <p:sp>
        <p:nvSpPr>
          <p:cNvPr id="926" name="Freeform 926"/>
          <p:cNvSpPr/>
          <p:nvPr/>
        </p:nvSpPr>
        <p:spPr>
          <a:xfrm>
            <a:off x="4263339" y="2618664"/>
            <a:ext cx="2877769" cy="1738440"/>
          </a:xfrm>
          <a:custGeom>
            <a:avLst/>
            <a:gdLst/>
            <a:ahLst/>
            <a:cxnLst/>
            <a:rect l="0" t="0" r="0" b="0"/>
            <a:pathLst>
              <a:path w="2877769" h="1738440">
                <a:moveTo>
                  <a:pt x="0" y="0"/>
                </a:moveTo>
                <a:lnTo>
                  <a:pt x="1273632" y="1738440"/>
                </a:lnTo>
                <a:lnTo>
                  <a:pt x="2877769" y="446266"/>
                </a:lnTo>
                <a:close/>
                <a:moveTo>
                  <a:pt x="-1167003" y="3096336"/>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27" name="Freeform 927"/>
          <p:cNvSpPr/>
          <p:nvPr/>
        </p:nvSpPr>
        <p:spPr>
          <a:xfrm>
            <a:off x="4263339" y="0"/>
            <a:ext cx="2877769" cy="3064930"/>
          </a:xfrm>
          <a:custGeom>
            <a:avLst/>
            <a:gdLst/>
            <a:ahLst/>
            <a:cxnLst/>
            <a:rect l="0" t="0" r="0" b="0"/>
            <a:pathLst>
              <a:path w="2877769" h="3064930">
                <a:moveTo>
                  <a:pt x="0" y="2618664"/>
                </a:moveTo>
                <a:lnTo>
                  <a:pt x="531317" y="0"/>
                </a:lnTo>
                <a:lnTo>
                  <a:pt x="2877769" y="3064930"/>
                </a:lnTo>
                <a:close/>
                <a:moveTo>
                  <a:pt x="-1167003" y="571500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28" name="Picture 928"/>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4250639" y="0"/>
            <a:ext cx="2903168" cy="3077621"/>
          </a:xfrm>
          <a:prstGeom prst="rect">
            <a:avLst/>
          </a:prstGeom>
          <a:noFill/>
        </p:spPr>
      </p:pic>
      <p:sp>
        <p:nvSpPr>
          <p:cNvPr id="929" name="Freeform 929"/>
          <p:cNvSpPr/>
          <p:nvPr/>
        </p:nvSpPr>
        <p:spPr>
          <a:xfrm>
            <a:off x="4263339" y="0"/>
            <a:ext cx="2877769" cy="3064930"/>
          </a:xfrm>
          <a:custGeom>
            <a:avLst/>
            <a:gdLst/>
            <a:ahLst/>
            <a:cxnLst/>
            <a:rect l="0" t="0" r="0" b="0"/>
            <a:pathLst>
              <a:path w="2877769" h="3064930">
                <a:moveTo>
                  <a:pt x="0" y="2618664"/>
                </a:moveTo>
                <a:lnTo>
                  <a:pt x="531317" y="0"/>
                </a:lnTo>
                <a:lnTo>
                  <a:pt x="2877769" y="3064930"/>
                </a:lnTo>
                <a:close/>
                <a:moveTo>
                  <a:pt x="-1167003"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30" name="Freeform 930"/>
          <p:cNvSpPr/>
          <p:nvPr/>
        </p:nvSpPr>
        <p:spPr>
          <a:xfrm>
            <a:off x="4412488" y="4357104"/>
            <a:ext cx="4230052" cy="1357896"/>
          </a:xfrm>
          <a:custGeom>
            <a:avLst/>
            <a:gdLst/>
            <a:ahLst/>
            <a:cxnLst/>
            <a:rect l="0" t="0" r="0" b="0"/>
            <a:pathLst>
              <a:path w="4230052" h="1357896">
                <a:moveTo>
                  <a:pt x="4230052" y="1357896"/>
                </a:moveTo>
                <a:lnTo>
                  <a:pt x="1124483" y="0"/>
                </a:lnTo>
                <a:lnTo>
                  <a:pt x="0" y="1357896"/>
                </a:lnTo>
                <a:close/>
                <a:moveTo>
                  <a:pt x="-4412488" y="1357896"/>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31" name="Picture 931"/>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4399788" y="4344404"/>
            <a:ext cx="4255452" cy="1370596"/>
          </a:xfrm>
          <a:prstGeom prst="rect">
            <a:avLst/>
          </a:prstGeom>
          <a:noFill/>
        </p:spPr>
      </p:pic>
      <p:sp>
        <p:nvSpPr>
          <p:cNvPr id="932" name="Freeform 932"/>
          <p:cNvSpPr/>
          <p:nvPr/>
        </p:nvSpPr>
        <p:spPr>
          <a:xfrm>
            <a:off x="4412488" y="4357104"/>
            <a:ext cx="4230052" cy="1357896"/>
          </a:xfrm>
          <a:custGeom>
            <a:avLst/>
            <a:gdLst/>
            <a:ahLst/>
            <a:cxnLst/>
            <a:rect l="0" t="0" r="0" b="0"/>
            <a:pathLst>
              <a:path w="4230052" h="1357896">
                <a:moveTo>
                  <a:pt x="4230052" y="1357896"/>
                </a:moveTo>
                <a:lnTo>
                  <a:pt x="1124483" y="0"/>
                </a:lnTo>
                <a:lnTo>
                  <a:pt x="0" y="1357896"/>
                </a:lnTo>
                <a:close/>
                <a:moveTo>
                  <a:pt x="-4412488" y="1357896"/>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33" name="Freeform 933"/>
          <p:cNvSpPr/>
          <p:nvPr/>
        </p:nvSpPr>
        <p:spPr>
          <a:xfrm>
            <a:off x="493776" y="300229"/>
            <a:ext cx="3170440" cy="783336"/>
          </a:xfrm>
          <a:custGeom>
            <a:avLst/>
            <a:gdLst/>
            <a:ahLst/>
            <a:cxnLst/>
            <a:rect l="0" t="0" r="0" b="0"/>
            <a:pathLst>
              <a:path w="3170440" h="783336">
                <a:moveTo>
                  <a:pt x="0" y="783336"/>
                </a:moveTo>
                <a:lnTo>
                  <a:pt x="3170440" y="783336"/>
                </a:lnTo>
                <a:lnTo>
                  <a:pt x="3170440"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34" name="Rectangle 934"/>
          <p:cNvSpPr/>
          <p:nvPr/>
        </p:nvSpPr>
        <p:spPr>
          <a:xfrm>
            <a:off x="671169" y="1444397"/>
            <a:ext cx="2858004" cy="915314"/>
          </a:xfrm>
          <a:prstGeom prst="rect">
            <a:avLst/>
          </a:prstGeom>
        </p:spPr>
        <p:txBody>
          <a:bodyPr wrap="none" lIns="0" tIns="0" rIns="0" bIns="0">
            <a:spAutoFit/>
          </a:bodyPr>
          <a:lstStyle/>
          <a:p>
            <a:pPr marL="0">
              <a:tabLst>
                <a:tab pos="1112226" algn="l"/>
                <a:tab pos="1643684" algn="l"/>
                <a:tab pos="1821675" algn="l"/>
                <a:tab pos="2367796" algn="l"/>
              </a:tabLst>
            </a:pPr>
            <a:r>
              <a:rPr lang="en-US" sz="2004" b="0" i="0" spc="1998" baseline="0">
                <a:solidFill>
                  <a:srgbClr val="FFFFFF"/>
                </a:solidFill>
                <a:latin typeface="Arial"/>
              </a:rPr>
              <a:t>•</a:t>
            </a:r>
            <a:r>
              <a:rPr lang="en-US" sz="2004" b="0" i="0" spc="-66" baseline="0">
                <a:solidFill>
                  <a:srgbClr val="FFFFFF"/>
                </a:solidFill>
                <a:latin typeface="Calibri Light"/>
              </a:rPr>
              <a:t>W</a:t>
            </a:r>
            <a:r>
              <a:rPr lang="en-US" sz="2004" b="0" i="0" spc="0" baseline="0">
                <a:solidFill>
                  <a:srgbClr val="FFFFFF"/>
                </a:solidFill>
                <a:latin typeface="Calibri Light"/>
              </a:rPr>
              <a:t>alrus	h</a:t>
            </a:r>
            <a:r>
              <a:rPr lang="en-US" sz="2004" b="0" i="0" spc="-35" baseline="0">
                <a:solidFill>
                  <a:srgbClr val="FFFFFF"/>
                </a:solidFill>
                <a:latin typeface="Calibri Light"/>
              </a:rPr>
              <a:t>a</a:t>
            </a:r>
            <a:r>
              <a:rPr lang="en-US" sz="2004" b="0" i="0" spc="-31" baseline="0">
                <a:solidFill>
                  <a:srgbClr val="FFFFFF"/>
                </a:solidFill>
                <a:latin typeface="Calibri Light"/>
              </a:rPr>
              <a:t>v</a:t>
            </a:r>
            <a:r>
              <a:rPr lang="en-US" sz="2004" b="0" i="0" spc="0" baseline="0">
                <a:solidFill>
                  <a:srgbClr val="FFFFFF"/>
                </a:solidFill>
                <a:latin typeface="Calibri Light"/>
              </a:rPr>
              <a:t>e	a	</a:t>
            </a:r>
            <a:r>
              <a:rPr lang="en-US" sz="2004" b="0" i="0" spc="0" baseline="0">
                <a:ln w="7272">
                  <a:solidFill>
                    <a:srgbClr val="0094D5"/>
                  </a:solidFill>
                  <a:prstDash val="solid"/>
                </a:ln>
                <a:solidFill>
                  <a:srgbClr val="0094D5"/>
                </a:solidFill>
                <a:latin typeface="Calibri Light"/>
              </a:rPr>
              <a:t>thick	l</a:t>
            </a:r>
            <a:r>
              <a:rPr lang="en-US" sz="2004" b="0" i="0" spc="-46" baseline="0">
                <a:ln w="7272">
                  <a:solidFill>
                    <a:srgbClr val="0094D5"/>
                  </a:solidFill>
                  <a:prstDash val="solid"/>
                </a:ln>
                <a:solidFill>
                  <a:srgbClr val="0094D5"/>
                </a:solidFill>
                <a:latin typeface="Calibri Light"/>
              </a:rPr>
              <a:t>a</a:t>
            </a:r>
            <a:r>
              <a:rPr lang="en-US" sz="2004" b="0" i="0" spc="-33" baseline="0">
                <a:ln w="7272">
                  <a:solidFill>
                    <a:srgbClr val="0094D5"/>
                  </a:solidFill>
                  <a:prstDash val="solid"/>
                </a:ln>
                <a:solidFill>
                  <a:srgbClr val="0094D5"/>
                </a:solidFill>
                <a:latin typeface="Calibri Light"/>
              </a:rPr>
              <a:t>y</a:t>
            </a:r>
            <a:r>
              <a:rPr lang="en-US" sz="2004" b="0" i="0" spc="0" baseline="0">
                <a:ln w="7272">
                  <a:solidFill>
                    <a:srgbClr val="0094D5"/>
                  </a:solidFill>
                  <a:prstDash val="solid"/>
                </a:ln>
                <a:solidFill>
                  <a:srgbClr val="0094D5"/>
                </a:solidFill>
                <a:latin typeface="Calibri Light"/>
              </a:rPr>
              <a:t>er</a:t>
            </a:r>
          </a:p>
          <a:p>
            <a:pPr marL="342900">
              <a:lnSpc>
                <a:spcPts val="2400"/>
              </a:lnSpc>
              <a:tabLst>
                <a:tab pos="609409" algn="l"/>
                <a:tab pos="1448079" algn="l"/>
                <a:tab pos="2356996" algn="l"/>
              </a:tabLst>
            </a:pPr>
            <a:r>
              <a:rPr lang="en-US" sz="2006" b="0" i="0" spc="0" baseline="0">
                <a:ln w="7280">
                  <a:solidFill>
                    <a:srgbClr val="0094D5"/>
                  </a:solidFill>
                  <a:prstDash val="solid"/>
                </a:ln>
                <a:solidFill>
                  <a:srgbClr val="0094D5"/>
                </a:solidFill>
                <a:latin typeface="Calibri Light"/>
              </a:rPr>
              <a:t>of	</a:t>
            </a:r>
            <a:r>
              <a:rPr lang="en-US" sz="2006" b="0" i="0" spc="-13" baseline="0">
                <a:ln w="7280">
                  <a:solidFill>
                    <a:srgbClr val="0094D5"/>
                  </a:solidFill>
                  <a:prstDash val="solid"/>
                </a:ln>
                <a:solidFill>
                  <a:srgbClr val="0094D5"/>
                </a:solidFill>
                <a:latin typeface="Calibri Light"/>
              </a:rPr>
              <a:t>b</a:t>
            </a:r>
            <a:r>
              <a:rPr lang="en-US" sz="2006" b="0" i="0" spc="0" baseline="0">
                <a:ln w="7280">
                  <a:solidFill>
                    <a:srgbClr val="0094D5"/>
                  </a:solidFill>
                  <a:prstDash val="solid"/>
                </a:ln>
                <a:solidFill>
                  <a:srgbClr val="0094D5"/>
                </a:solidFill>
                <a:latin typeface="Calibri Light"/>
              </a:rPr>
              <a:t>lu</a:t>
            </a:r>
            <a:r>
              <a:rPr lang="en-US" sz="2006" b="0" i="0" spc="-16" baseline="0">
                <a:ln w="7280">
                  <a:solidFill>
                    <a:srgbClr val="0094D5"/>
                  </a:solidFill>
                  <a:prstDash val="solid"/>
                </a:ln>
                <a:solidFill>
                  <a:srgbClr val="0094D5"/>
                </a:solidFill>
                <a:latin typeface="Calibri Light"/>
              </a:rPr>
              <a:t>bb</a:t>
            </a:r>
            <a:r>
              <a:rPr lang="en-US" sz="2006" b="0" i="0" spc="-15" baseline="0">
                <a:ln w="7280">
                  <a:solidFill>
                    <a:srgbClr val="0094D5"/>
                  </a:solidFill>
                  <a:prstDash val="solid"/>
                </a:ln>
                <a:solidFill>
                  <a:srgbClr val="0094D5"/>
                </a:solidFill>
                <a:latin typeface="Calibri Light"/>
              </a:rPr>
              <a:t>e</a:t>
            </a:r>
            <a:r>
              <a:rPr lang="en-US" sz="2006" b="0" i="0" spc="0" baseline="0">
                <a:ln w="7280">
                  <a:solidFill>
                    <a:srgbClr val="0094D5"/>
                  </a:solidFill>
                  <a:prstDash val="solid"/>
                </a:ln>
                <a:solidFill>
                  <a:srgbClr val="0094D5"/>
                </a:solidFill>
                <a:latin typeface="Calibri Light"/>
              </a:rPr>
              <a:t>r	</a:t>
            </a:r>
            <a:r>
              <a:rPr lang="en-US" sz="2006" b="0" i="0" spc="0" baseline="0">
                <a:solidFill>
                  <a:srgbClr val="FFFFFF"/>
                </a:solidFill>
                <a:latin typeface="Calibri Light"/>
              </a:rPr>
              <a:t>bene</a:t>
            </a:r>
            <a:r>
              <a:rPr lang="en-US" sz="2006" b="0" i="0" spc="-20" baseline="0">
                <a:solidFill>
                  <a:srgbClr val="FFFFFF"/>
                </a:solidFill>
                <a:latin typeface="Calibri Light"/>
              </a:rPr>
              <a:t>a</a:t>
            </a:r>
            <a:r>
              <a:rPr lang="en-US" sz="2006" b="0" i="0" spc="0" baseline="0">
                <a:solidFill>
                  <a:srgbClr val="FFFFFF"/>
                </a:solidFill>
                <a:latin typeface="Calibri Light"/>
              </a:rPr>
              <a:t>th	their</a:t>
            </a:r>
          </a:p>
          <a:p>
            <a:pPr marL="342900">
              <a:lnSpc>
                <a:spcPts val="2401"/>
              </a:lnSpc>
              <a:tabLst>
                <a:tab pos="800709" algn="l"/>
                <a:tab pos="1072854" algn="l"/>
                <a:tab pos="1611617" algn="l"/>
                <a:tab pos="2213324" algn="l"/>
              </a:tabLst>
            </a:pPr>
            <a:r>
              <a:rPr lang="en-US" sz="2004" b="0" i="0" spc="0" baseline="0">
                <a:solidFill>
                  <a:srgbClr val="FFFFFF"/>
                </a:solidFill>
                <a:latin typeface="Calibri Light"/>
              </a:rPr>
              <a:t>skin	</a:t>
            </a:r>
            <a:r>
              <a:rPr lang="en-US" sz="2004" b="0" i="0" spc="-19" baseline="0">
                <a:solidFill>
                  <a:srgbClr val="FFFFFF"/>
                </a:solidFill>
                <a:latin typeface="Calibri Light"/>
              </a:rPr>
              <a:t>t</a:t>
            </a:r>
            <a:r>
              <a:rPr lang="en-US" sz="2004" b="0" i="0" spc="0" baseline="0">
                <a:solidFill>
                  <a:srgbClr val="FFFFFF"/>
                </a:solidFill>
                <a:latin typeface="Calibri Light"/>
              </a:rPr>
              <a:t>o	</a:t>
            </a:r>
            <a:r>
              <a:rPr lang="en-US" sz="2004" b="0" i="0" spc="-69" baseline="0">
                <a:solidFill>
                  <a:srgbClr val="FFFFFF"/>
                </a:solidFill>
                <a:latin typeface="Calibri Light"/>
              </a:rPr>
              <a:t>k</a:t>
            </a:r>
            <a:r>
              <a:rPr lang="en-US" sz="2004" b="0" i="0" spc="0" baseline="0">
                <a:solidFill>
                  <a:srgbClr val="FFFFFF"/>
                </a:solidFill>
                <a:latin typeface="Calibri Light"/>
              </a:rPr>
              <a:t>eep	them	</a:t>
            </a:r>
            <a:r>
              <a:rPr lang="en-US" sz="2004" b="0" i="0" spc="-23" baseline="0">
                <a:solidFill>
                  <a:srgbClr val="FFFFFF"/>
                </a:solidFill>
                <a:latin typeface="Calibri Light"/>
              </a:rPr>
              <a:t>w</a:t>
            </a:r>
            <a:r>
              <a:rPr lang="en-US" sz="2004" b="0" i="0" spc="0" baseline="0">
                <a:solidFill>
                  <a:srgbClr val="FFFFFF"/>
                </a:solidFill>
                <a:latin typeface="Calibri Light"/>
              </a:rPr>
              <a:t>arm</a:t>
            </a:r>
          </a:p>
        </p:txBody>
      </p:sp>
      <p:sp>
        <p:nvSpPr>
          <p:cNvPr id="935" name="Rectangle 935"/>
          <p:cNvSpPr/>
          <p:nvPr/>
        </p:nvSpPr>
        <p:spPr>
          <a:xfrm>
            <a:off x="671169" y="2663663"/>
            <a:ext cx="2578018" cy="610879"/>
          </a:xfrm>
          <a:prstGeom prst="rect">
            <a:avLst/>
          </a:prstGeom>
        </p:spPr>
        <p:txBody>
          <a:bodyPr wrap="none" lIns="0" tIns="0" rIns="0" bIns="0">
            <a:spAutoFit/>
          </a:bodyPr>
          <a:lstStyle/>
          <a:p>
            <a:pPr marL="0">
              <a:tabLst>
                <a:tab pos="1119822" algn="l"/>
                <a:tab pos="1540522" algn="l"/>
                <a:tab pos="2071425" algn="l"/>
              </a:tabLst>
            </a:pPr>
            <a:r>
              <a:rPr lang="en-US" sz="2006" b="0" i="0" spc="1997" baseline="0">
                <a:solidFill>
                  <a:srgbClr val="FFFFFF"/>
                </a:solidFill>
                <a:latin typeface="Arial"/>
              </a:rPr>
              <a:t>•</a:t>
            </a:r>
            <a:r>
              <a:rPr lang="en-US" sz="2006" b="0" i="0" spc="-72" baseline="0">
                <a:solidFill>
                  <a:srgbClr val="FFFFFF"/>
                </a:solidFill>
                <a:latin typeface="Calibri"/>
              </a:rPr>
              <a:t>W</a:t>
            </a:r>
            <a:r>
              <a:rPr lang="en-US" sz="2006" b="0" i="0" spc="0" baseline="0">
                <a:solidFill>
                  <a:srgbClr val="FFFFFF"/>
                </a:solidFill>
                <a:latin typeface="Calibri"/>
              </a:rPr>
              <a:t>alrus	can	</a:t>
            </a:r>
            <a:r>
              <a:rPr lang="en-US" sz="2006" b="0" i="0" spc="0" baseline="0">
                <a:solidFill>
                  <a:srgbClr val="0094D5"/>
                </a:solidFill>
                <a:latin typeface="Calibri"/>
              </a:rPr>
              <a:t>hold	their</a:t>
            </a:r>
          </a:p>
          <a:p>
            <a:pPr marL="342900">
              <a:lnSpc>
                <a:spcPts val="2402"/>
              </a:lnSpc>
              <a:tabLst>
                <a:tab pos="1100683" algn="l"/>
                <a:tab pos="1455111" algn="l"/>
                <a:tab pos="2249703" algn="l"/>
              </a:tabLst>
            </a:pPr>
            <a:r>
              <a:rPr lang="en-US" sz="2004" b="0" i="0" spc="0" baseline="0">
                <a:solidFill>
                  <a:srgbClr val="0094D5"/>
                </a:solidFill>
                <a:latin typeface="Calibri"/>
              </a:rPr>
              <a:t>b</a:t>
            </a:r>
            <a:r>
              <a:rPr lang="en-US" sz="2004" b="0" i="0" spc="-23" baseline="0">
                <a:solidFill>
                  <a:srgbClr val="0094D5"/>
                </a:solidFill>
                <a:latin typeface="Calibri"/>
              </a:rPr>
              <a:t>r</a:t>
            </a:r>
            <a:r>
              <a:rPr lang="en-US" sz="2004" b="0" i="0" spc="0" baseline="0">
                <a:solidFill>
                  <a:srgbClr val="0094D5"/>
                </a:solidFill>
                <a:latin typeface="Calibri"/>
              </a:rPr>
              <a:t>e</a:t>
            </a:r>
            <a:r>
              <a:rPr lang="en-US" sz="2004" b="0" i="0" spc="-31" baseline="0">
                <a:solidFill>
                  <a:srgbClr val="0094D5"/>
                </a:solidFill>
                <a:latin typeface="Calibri"/>
              </a:rPr>
              <a:t>a</a:t>
            </a:r>
            <a:r>
              <a:rPr lang="en-US" sz="2004" b="0" i="0" spc="0" baseline="0">
                <a:solidFill>
                  <a:srgbClr val="0094D5"/>
                </a:solidFill>
                <a:latin typeface="Calibri"/>
              </a:rPr>
              <a:t>th	</a:t>
            </a:r>
            <a:r>
              <a:rPr lang="en-US" sz="2004" b="0" i="0" spc="-42" baseline="0">
                <a:solidFill>
                  <a:srgbClr val="FFFFFF"/>
                </a:solidFill>
                <a:latin typeface="Calibri"/>
              </a:rPr>
              <a:t>f</a:t>
            </a:r>
            <a:r>
              <a:rPr lang="en-US" sz="2004" b="0" i="0" spc="0" baseline="0">
                <a:solidFill>
                  <a:srgbClr val="FFFFFF"/>
                </a:solidFill>
                <a:latin typeface="Calibri"/>
              </a:rPr>
              <a:t>or	a</a:t>
            </a:r>
            <a:r>
              <a:rPr lang="en-US" sz="2004" b="0" i="0" spc="-33" baseline="0">
                <a:solidFill>
                  <a:srgbClr val="FFFFFF"/>
                </a:solidFill>
                <a:latin typeface="Calibri"/>
              </a:rPr>
              <a:t>r</a:t>
            </a:r>
            <a:r>
              <a:rPr lang="en-US" sz="2004" b="0" i="0" spc="0" baseline="0">
                <a:solidFill>
                  <a:srgbClr val="FFFFFF"/>
                </a:solidFill>
                <a:latin typeface="Calibri"/>
              </a:rPr>
              <a:t>ound	</a:t>
            </a:r>
            <a:r>
              <a:rPr lang="en-US" sz="2004" b="0" i="0" spc="0" baseline="0">
                <a:solidFill>
                  <a:srgbClr val="0094D5"/>
                </a:solidFill>
                <a:latin typeface="Calibri"/>
              </a:rPr>
              <a:t>10</a:t>
            </a:r>
          </a:p>
        </p:txBody>
      </p:sp>
      <p:sp>
        <p:nvSpPr>
          <p:cNvPr id="936" name="Rectangle 936"/>
          <p:cNvSpPr/>
          <p:nvPr/>
        </p:nvSpPr>
        <p:spPr>
          <a:xfrm>
            <a:off x="1014069" y="3273934"/>
            <a:ext cx="2455361" cy="610209"/>
          </a:xfrm>
          <a:prstGeom prst="rect">
            <a:avLst/>
          </a:prstGeom>
        </p:spPr>
        <p:txBody>
          <a:bodyPr wrap="none" lIns="0" tIns="0" rIns="0" bIns="0">
            <a:spAutoFit/>
          </a:bodyPr>
          <a:lstStyle/>
          <a:p>
            <a:pPr marL="0">
              <a:tabLst>
                <a:tab pos="917016" algn="l"/>
                <a:tab pos="2242083" algn="l"/>
              </a:tabLst>
            </a:pPr>
            <a:r>
              <a:rPr lang="en-US" sz="2004" b="0" i="0" spc="0" baseline="0">
                <a:solidFill>
                  <a:srgbClr val="0094D5"/>
                </a:solidFill>
                <a:latin typeface="Calibri"/>
              </a:rPr>
              <a:t>minu</a:t>
            </a:r>
            <a:r>
              <a:rPr lang="en-US" sz="2004" b="0" i="0" spc="-24" baseline="0">
                <a:solidFill>
                  <a:srgbClr val="0094D5"/>
                </a:solidFill>
                <a:latin typeface="Calibri"/>
              </a:rPr>
              <a:t>t</a:t>
            </a:r>
            <a:r>
              <a:rPr lang="en-US" sz="2004" b="0" i="0" spc="0" baseline="0">
                <a:solidFill>
                  <a:srgbClr val="0094D5"/>
                </a:solidFill>
                <a:latin typeface="Calibri"/>
              </a:rPr>
              <a:t>es	</a:t>
            </a:r>
            <a:r>
              <a:rPr lang="en-US" sz="2004" b="0" i="0" spc="0" baseline="0">
                <a:solidFill>
                  <a:srgbClr val="FFFFFF"/>
                </a:solidFill>
                <a:latin typeface="Calibri"/>
              </a:rPr>
              <a:t>under</a:t>
            </a:r>
            <a:r>
              <a:rPr lang="en-US" sz="2004" b="0" i="0" spc="-26" baseline="0">
                <a:solidFill>
                  <a:srgbClr val="FFFFFF"/>
                </a:solidFill>
                <a:latin typeface="Calibri"/>
              </a:rPr>
              <a:t>wat</a:t>
            </a:r>
            <a:r>
              <a:rPr lang="en-US" sz="2004" b="0" i="0" spc="0" baseline="0">
                <a:solidFill>
                  <a:srgbClr val="FFFFFF"/>
                </a:solidFill>
                <a:latin typeface="Calibri"/>
              </a:rPr>
              <a:t>er	</a:t>
            </a:r>
            <a:r>
              <a:rPr lang="en-US" sz="2004" b="0" i="0" spc="-25" baseline="0">
                <a:solidFill>
                  <a:srgbClr val="FFFFFF"/>
                </a:solidFill>
                <a:latin typeface="Calibri Light"/>
              </a:rPr>
              <a:t>t</a:t>
            </a:r>
            <a:r>
              <a:rPr lang="en-US" sz="2004" b="0" i="0" spc="0" baseline="0">
                <a:solidFill>
                  <a:srgbClr val="FFFFFF"/>
                </a:solidFill>
                <a:latin typeface="Calibri Light"/>
              </a:rPr>
              <a:t>o</a:t>
            </a:r>
          </a:p>
          <a:p>
            <a:pPr marL="0">
              <a:lnSpc>
                <a:spcPts val="2400"/>
              </a:lnSpc>
              <a:tabLst>
                <a:tab pos="728430" algn="l"/>
                <a:tab pos="1075656" algn="l"/>
              </a:tabLst>
            </a:pPr>
            <a:r>
              <a:rPr lang="en-US" sz="2004" b="0" i="0" spc="0" baseline="0">
                <a:solidFill>
                  <a:srgbClr val="FFFFFF"/>
                </a:solidFill>
                <a:latin typeface="Calibri Light"/>
              </a:rPr>
              <a:t>sea</a:t>
            </a:r>
            <a:r>
              <a:rPr lang="en-US" sz="2004" b="0" i="0" spc="-16" baseline="0">
                <a:solidFill>
                  <a:srgbClr val="FFFFFF"/>
                </a:solidFill>
                <a:latin typeface="Calibri Light"/>
              </a:rPr>
              <a:t>r</a:t>
            </a:r>
            <a:r>
              <a:rPr lang="en-US" sz="2004" b="0" i="0" spc="0" baseline="0">
                <a:solidFill>
                  <a:srgbClr val="FFFFFF"/>
                </a:solidFill>
                <a:latin typeface="Calibri Light"/>
              </a:rPr>
              <a:t>ch	</a:t>
            </a:r>
            <a:r>
              <a:rPr lang="en-US" sz="2004" b="0" i="0" spc="-51" baseline="0">
                <a:solidFill>
                  <a:srgbClr val="FFFFFF"/>
                </a:solidFill>
                <a:latin typeface="Calibri Light"/>
              </a:rPr>
              <a:t>f</a:t>
            </a:r>
            <a:r>
              <a:rPr lang="en-US" sz="2004" b="0" i="0" spc="0" baseline="0">
                <a:solidFill>
                  <a:srgbClr val="FFFFFF"/>
                </a:solidFill>
                <a:latin typeface="Calibri Light"/>
              </a:rPr>
              <a:t>or	</a:t>
            </a:r>
            <a:r>
              <a:rPr lang="en-US" sz="2004" b="0" i="0" spc="-51" baseline="0">
                <a:solidFill>
                  <a:srgbClr val="FFFFFF"/>
                </a:solidFill>
                <a:latin typeface="Calibri Light"/>
              </a:rPr>
              <a:t>f</a:t>
            </a:r>
            <a:r>
              <a:rPr lang="en-US" sz="2004" b="0" i="0" spc="0" baseline="0">
                <a:solidFill>
                  <a:srgbClr val="FFFFFF"/>
                </a:solidFill>
                <a:latin typeface="Calibri Light"/>
              </a:rPr>
              <a:t>ood</a:t>
            </a:r>
          </a:p>
        </p:txBody>
      </p:sp>
      <p:sp>
        <p:nvSpPr>
          <p:cNvPr id="937" name="Rectangle 937"/>
          <p:cNvSpPr/>
          <p:nvPr/>
        </p:nvSpPr>
        <p:spPr>
          <a:xfrm>
            <a:off x="671169" y="4188587"/>
            <a:ext cx="2859116" cy="616194"/>
          </a:xfrm>
          <a:prstGeom prst="rect">
            <a:avLst/>
          </a:prstGeom>
        </p:spPr>
        <p:txBody>
          <a:bodyPr wrap="none" lIns="0" tIns="0" rIns="0" bIns="0">
            <a:spAutoFit/>
          </a:bodyPr>
          <a:lstStyle/>
          <a:p>
            <a:pPr marL="0">
              <a:tabLst>
                <a:tab pos="1109370" algn="l"/>
                <a:tab pos="2024151" algn="l"/>
              </a:tabLst>
            </a:pPr>
            <a:r>
              <a:rPr lang="en-US" sz="2004" b="0" i="0" spc="1998" baseline="0">
                <a:solidFill>
                  <a:srgbClr val="FFFFFF"/>
                </a:solidFill>
                <a:latin typeface="Arial"/>
              </a:rPr>
              <a:t>•</a:t>
            </a:r>
            <a:r>
              <a:rPr lang="en-US" sz="2004" b="0" i="0" spc="-69" baseline="0">
                <a:solidFill>
                  <a:srgbClr val="FFFFFF"/>
                </a:solidFill>
                <a:latin typeface="Calibri Light"/>
              </a:rPr>
              <a:t>W</a:t>
            </a:r>
            <a:r>
              <a:rPr lang="en-US" sz="2004" b="0" i="0" spc="0" baseline="0">
                <a:solidFill>
                  <a:srgbClr val="FFFFFF"/>
                </a:solidFill>
                <a:latin typeface="Calibri Light"/>
              </a:rPr>
              <a:t>alrus	</a:t>
            </a:r>
            <a:r>
              <a:rPr lang="en-US" sz="2004" b="0" i="0" spc="0" baseline="0">
                <a:ln w="7272">
                  <a:solidFill>
                    <a:srgbClr val="0094D5"/>
                  </a:solidFill>
                  <a:prstDash val="solid"/>
                </a:ln>
                <a:solidFill>
                  <a:srgbClr val="0094D5"/>
                </a:solidFill>
                <a:latin typeface="Calibri Light"/>
              </a:rPr>
              <a:t>whis</a:t>
            </a:r>
            <a:r>
              <a:rPr lang="en-US" sz="2004" b="0" i="0" spc="-90" baseline="0">
                <a:ln w="7272">
                  <a:solidFill>
                    <a:srgbClr val="0094D5"/>
                  </a:solidFill>
                  <a:prstDash val="solid"/>
                </a:ln>
                <a:solidFill>
                  <a:srgbClr val="0094D5"/>
                </a:solidFill>
                <a:latin typeface="Calibri Light"/>
              </a:rPr>
              <a:t>k</a:t>
            </a:r>
            <a:r>
              <a:rPr lang="en-US" sz="2004" b="0" i="0" spc="-19" baseline="0">
                <a:ln w="7272">
                  <a:solidFill>
                    <a:srgbClr val="0094D5"/>
                  </a:solidFill>
                  <a:prstDash val="solid"/>
                </a:ln>
                <a:solidFill>
                  <a:srgbClr val="0094D5"/>
                </a:solidFill>
                <a:latin typeface="Calibri Light"/>
              </a:rPr>
              <a:t>e</a:t>
            </a:r>
            <a:r>
              <a:rPr lang="en-US" sz="2004" b="0" i="0" spc="-59" baseline="0">
                <a:ln w="7272">
                  <a:solidFill>
                    <a:srgbClr val="0094D5"/>
                  </a:solidFill>
                  <a:prstDash val="solid"/>
                </a:ln>
                <a:solidFill>
                  <a:srgbClr val="0094D5"/>
                </a:solidFill>
                <a:latin typeface="Calibri Light"/>
              </a:rPr>
              <a:t>r</a:t>
            </a:r>
            <a:r>
              <a:rPr lang="en-US" sz="2004" b="0" i="0" spc="0" baseline="0">
                <a:ln w="7272">
                  <a:solidFill>
                    <a:srgbClr val="0094D5"/>
                  </a:solidFill>
                  <a:prstDash val="solid"/>
                </a:ln>
                <a:solidFill>
                  <a:srgbClr val="0094D5"/>
                </a:solidFill>
                <a:latin typeface="Calibri Light"/>
              </a:rPr>
              <a:t>s	</a:t>
            </a:r>
            <a:r>
              <a:rPr lang="en-US" sz="2004" b="0" i="0" spc="0" baseline="0">
                <a:solidFill>
                  <a:srgbClr val="FFFFFF"/>
                </a:solidFill>
                <a:latin typeface="Calibri Light"/>
              </a:rPr>
              <a:t>a</a:t>
            </a:r>
            <a:r>
              <a:rPr lang="en-US" sz="2004" b="0" i="0" spc="-17" baseline="0">
                <a:solidFill>
                  <a:srgbClr val="FFFFFF"/>
                </a:solidFill>
                <a:latin typeface="Calibri Light"/>
              </a:rPr>
              <a:t>r</a:t>
            </a:r>
            <a:r>
              <a:rPr lang="en-US" sz="2004" b="0" i="0" spc="0" baseline="0">
                <a:solidFill>
                  <a:srgbClr val="FFFFFF"/>
                </a:solidFill>
                <a:latin typeface="Calibri Light"/>
              </a:rPr>
              <a:t>e</a:t>
            </a:r>
          </a:p>
          <a:p>
            <a:pPr marL="342900">
              <a:lnSpc>
                <a:spcPts val="2400"/>
              </a:lnSpc>
              <a:tabLst>
                <a:tab pos="1010220" algn="l"/>
                <a:tab pos="1944611" algn="l"/>
                <a:tab pos="2387251" algn="l"/>
              </a:tabLst>
            </a:pPr>
            <a:r>
              <a:rPr lang="en-US" sz="2004" b="0" i="0" spc="0" baseline="0">
                <a:solidFill>
                  <a:srgbClr val="FFFFFF"/>
                </a:solidFill>
                <a:latin typeface="Calibri Light"/>
              </a:rPr>
              <a:t>highly	sensiti</a:t>
            </a:r>
            <a:r>
              <a:rPr lang="en-US" sz="2004" b="0" i="0" spc="-19" baseline="0">
                <a:solidFill>
                  <a:srgbClr val="FFFFFF"/>
                </a:solidFill>
                <a:latin typeface="Calibri Light"/>
              </a:rPr>
              <a:t>v</a:t>
            </a:r>
            <a:r>
              <a:rPr lang="en-US" sz="2004" b="0" i="0" spc="0" baseline="0">
                <a:solidFill>
                  <a:srgbClr val="FFFFFF"/>
                </a:solidFill>
                <a:latin typeface="Calibri Light"/>
              </a:rPr>
              <a:t>e	and	help</a:t>
            </a:r>
          </a:p>
        </p:txBody>
      </p:sp>
      <p:sp>
        <p:nvSpPr>
          <p:cNvPr id="938" name="Rectangle 938"/>
          <p:cNvSpPr/>
          <p:nvPr/>
        </p:nvSpPr>
        <p:spPr>
          <a:xfrm>
            <a:off x="1014069" y="4797949"/>
            <a:ext cx="2630829" cy="610752"/>
          </a:xfrm>
          <a:prstGeom prst="rect">
            <a:avLst/>
          </a:prstGeom>
        </p:spPr>
        <p:txBody>
          <a:bodyPr wrap="none" lIns="0" tIns="0" rIns="0" bIns="0">
            <a:spAutoFit/>
          </a:bodyPr>
          <a:lstStyle/>
          <a:p>
            <a:pPr marL="0">
              <a:tabLst>
                <a:tab pos="600455" algn="l"/>
                <a:tab pos="1046949" algn="l"/>
                <a:tab pos="1563179" algn="l"/>
                <a:tab pos="1885604" algn="l"/>
                <a:tab pos="2285991" algn="l"/>
              </a:tabLst>
            </a:pPr>
            <a:r>
              <a:rPr lang="en-US" sz="2006" b="0" i="0" spc="0" baseline="0">
                <a:solidFill>
                  <a:srgbClr val="FFFFFF"/>
                </a:solidFill>
                <a:latin typeface="Calibri Light"/>
              </a:rPr>
              <a:t>them	</a:t>
            </a:r>
            <a:r>
              <a:rPr lang="en-US" sz="2006" b="0" i="0" spc="0" baseline="0">
                <a:ln w="7280">
                  <a:solidFill>
                    <a:srgbClr val="0094D5"/>
                  </a:solidFill>
                  <a:prstDash val="solid"/>
                </a:ln>
                <a:solidFill>
                  <a:srgbClr val="0094D5"/>
                </a:solidFill>
                <a:latin typeface="Calibri Light"/>
              </a:rPr>
              <a:t>find	</a:t>
            </a:r>
            <a:r>
              <a:rPr lang="en-US" sz="2006" b="0" i="0" spc="-51" baseline="0">
                <a:ln w="7280">
                  <a:solidFill>
                    <a:srgbClr val="0094D5"/>
                  </a:solidFill>
                  <a:prstDash val="solid"/>
                </a:ln>
                <a:solidFill>
                  <a:srgbClr val="0094D5"/>
                </a:solidFill>
                <a:latin typeface="Calibri Light"/>
              </a:rPr>
              <a:t>f</a:t>
            </a:r>
            <a:r>
              <a:rPr lang="en-US" sz="2006" b="0" i="0" spc="0" baseline="0">
                <a:ln w="7280">
                  <a:solidFill>
                    <a:srgbClr val="0094D5"/>
                  </a:solidFill>
                  <a:prstDash val="solid"/>
                </a:ln>
                <a:solidFill>
                  <a:srgbClr val="0094D5"/>
                </a:solidFill>
                <a:latin typeface="Calibri Light"/>
              </a:rPr>
              <a:t>ood	</a:t>
            </a:r>
            <a:r>
              <a:rPr lang="en-US" sz="2006" b="0" i="0" spc="0" baseline="0">
                <a:solidFill>
                  <a:srgbClr val="FFFFFF"/>
                </a:solidFill>
                <a:latin typeface="Calibri Light"/>
              </a:rPr>
              <a:t>on	the	sea</a:t>
            </a:r>
          </a:p>
          <a:p>
            <a:pPr marL="0">
              <a:lnSpc>
                <a:spcPts val="2401"/>
              </a:lnSpc>
            </a:pPr>
            <a:r>
              <a:rPr lang="en-US" sz="2004" b="0" i="0" spc="0" baseline="0">
                <a:solidFill>
                  <a:srgbClr val="FFFFFF"/>
                </a:solidFill>
                <a:latin typeface="Calibri Light"/>
              </a:rPr>
              <a:t>floor</a:t>
            </a:r>
          </a:p>
        </p:txBody>
      </p:sp>
      <p:sp>
        <p:nvSpPr>
          <p:cNvPr id="939" name="Rectangle 939"/>
          <p:cNvSpPr/>
          <p:nvPr/>
        </p:nvSpPr>
        <p:spPr>
          <a:xfrm>
            <a:off x="648215" y="313246"/>
            <a:ext cx="2812877" cy="822959"/>
          </a:xfrm>
          <a:prstGeom prst="rect">
            <a:avLst/>
          </a:prstGeom>
        </p:spPr>
        <p:txBody>
          <a:bodyPr wrap="none" lIns="0" tIns="0" rIns="0" bIns="0">
            <a:spAutoFit/>
          </a:bodyPr>
          <a:lstStyle/>
          <a:p>
            <a:pPr marL="0">
              <a:tabLst>
                <a:tab pos="906833" algn="l"/>
                <a:tab pos="1401363" algn="l"/>
              </a:tabLst>
            </a:pPr>
            <a:r>
              <a:rPr lang="en-US" sz="5400" b="0" i="0" spc="0" baseline="0">
                <a:solidFill>
                  <a:srgbClr val="0094D5"/>
                </a:solidFill>
                <a:latin typeface="WWF"/>
              </a:rPr>
              <a:t>LIFE	IN	</a:t>
            </a:r>
            <a:r>
              <a:rPr lang="en-US" sz="5400" b="0" i="0" spc="-227" baseline="0">
                <a:solidFill>
                  <a:srgbClr val="0094D5"/>
                </a:solidFill>
                <a:latin typeface="WWF"/>
              </a:rPr>
              <a:t>W</a:t>
            </a:r>
            <a:r>
              <a:rPr lang="en-US" sz="5400" b="0" i="0" spc="-195" baseline="0">
                <a:solidFill>
                  <a:srgbClr val="0094D5"/>
                </a:solidFill>
                <a:latin typeface="WWF"/>
              </a:rPr>
              <a:t>A</a:t>
            </a:r>
            <a:r>
              <a:rPr lang="en-US" sz="5400" b="0" i="0" spc="0" baseline="0">
                <a:solidFill>
                  <a:srgbClr val="0094D5"/>
                </a:solidFill>
                <a:latin typeface="WWF"/>
              </a:rPr>
              <a:t>TER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 name="Picture 940"/>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5000"/>
          </a:xfrm>
          <a:prstGeom prst="rect">
            <a:avLst/>
          </a:prstGeom>
          <a:noFill/>
        </p:spPr>
      </p:pic>
      <p:sp>
        <p:nvSpPr>
          <p:cNvPr id="941" name="Freeform 941"/>
          <p:cNvSpPr/>
          <p:nvPr/>
        </p:nvSpPr>
        <p:spPr>
          <a:xfrm>
            <a:off x="3299498" y="910451"/>
            <a:ext cx="2191461" cy="2256345"/>
          </a:xfrm>
          <a:custGeom>
            <a:avLst/>
            <a:gdLst/>
            <a:ahLst/>
            <a:cxnLst/>
            <a:rect l="0" t="0" r="0" b="0"/>
            <a:pathLst>
              <a:path w="2191461" h="2256345">
                <a:moveTo>
                  <a:pt x="2191461" y="1504226"/>
                </a:moveTo>
                <a:lnTo>
                  <a:pt x="1214869" y="0"/>
                </a:lnTo>
                <a:lnTo>
                  <a:pt x="0" y="2256345"/>
                </a:lnTo>
                <a:close/>
                <a:moveTo>
                  <a:pt x="825" y="4804549"/>
                </a:moveTo>
              </a:path>
            </a:pathLst>
          </a:custGeom>
          <a:solidFill>
            <a:srgbClr val="E8AAAA">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942" name="Picture 942"/>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3286798" y="897751"/>
            <a:ext cx="2216861" cy="2281732"/>
          </a:xfrm>
          <a:prstGeom prst="rect">
            <a:avLst/>
          </a:prstGeom>
          <a:noFill/>
        </p:spPr>
      </p:pic>
      <p:sp>
        <p:nvSpPr>
          <p:cNvPr id="943" name="Freeform 943"/>
          <p:cNvSpPr/>
          <p:nvPr/>
        </p:nvSpPr>
        <p:spPr>
          <a:xfrm>
            <a:off x="3299498" y="910451"/>
            <a:ext cx="2191461" cy="2256345"/>
          </a:xfrm>
          <a:custGeom>
            <a:avLst/>
            <a:gdLst/>
            <a:ahLst/>
            <a:cxnLst/>
            <a:rect l="0" t="0" r="0" b="0"/>
            <a:pathLst>
              <a:path w="2191461" h="2256345">
                <a:moveTo>
                  <a:pt x="2191461" y="1504226"/>
                </a:moveTo>
                <a:lnTo>
                  <a:pt x="1214869" y="0"/>
                </a:lnTo>
                <a:lnTo>
                  <a:pt x="0" y="2256345"/>
                </a:lnTo>
                <a:close/>
                <a:moveTo>
                  <a:pt x="825" y="4804549"/>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44" name="Freeform 944"/>
          <p:cNvSpPr/>
          <p:nvPr/>
        </p:nvSpPr>
        <p:spPr>
          <a:xfrm>
            <a:off x="0" y="0"/>
            <a:ext cx="4514367" cy="3166796"/>
          </a:xfrm>
          <a:custGeom>
            <a:avLst/>
            <a:gdLst/>
            <a:ahLst/>
            <a:cxnLst/>
            <a:rect l="0" t="0" r="0" b="0"/>
            <a:pathLst>
              <a:path w="4514367" h="3166796">
                <a:moveTo>
                  <a:pt x="0" y="0"/>
                </a:moveTo>
                <a:lnTo>
                  <a:pt x="4514367" y="914921"/>
                </a:lnTo>
                <a:lnTo>
                  <a:pt x="3299498" y="3166796"/>
                </a:lnTo>
                <a:close/>
                <a:moveTo>
                  <a:pt x="5715000" y="571500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45" name="Picture 945"/>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0" y="0"/>
            <a:ext cx="4527067" cy="3179495"/>
          </a:xfrm>
          <a:prstGeom prst="rect">
            <a:avLst/>
          </a:prstGeom>
          <a:noFill/>
        </p:spPr>
      </p:pic>
      <p:sp>
        <p:nvSpPr>
          <p:cNvPr id="946" name="Freeform 946"/>
          <p:cNvSpPr/>
          <p:nvPr/>
        </p:nvSpPr>
        <p:spPr>
          <a:xfrm>
            <a:off x="0" y="0"/>
            <a:ext cx="4514367" cy="3166796"/>
          </a:xfrm>
          <a:custGeom>
            <a:avLst/>
            <a:gdLst/>
            <a:ahLst/>
            <a:cxnLst/>
            <a:rect l="0" t="0" r="0" b="0"/>
            <a:pathLst>
              <a:path w="4514367" h="3166796">
                <a:moveTo>
                  <a:pt x="0" y="0"/>
                </a:moveTo>
                <a:lnTo>
                  <a:pt x="4514367" y="914921"/>
                </a:lnTo>
                <a:lnTo>
                  <a:pt x="3299498" y="3166796"/>
                </a:lnTo>
                <a:close/>
                <a:moveTo>
                  <a:pt x="5715000"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47" name="Freeform 947"/>
          <p:cNvSpPr/>
          <p:nvPr/>
        </p:nvSpPr>
        <p:spPr>
          <a:xfrm>
            <a:off x="3299498" y="2414677"/>
            <a:ext cx="2191461" cy="3300323"/>
          </a:xfrm>
          <a:custGeom>
            <a:avLst/>
            <a:gdLst/>
            <a:ahLst/>
            <a:cxnLst/>
            <a:rect l="0" t="0" r="0" b="0"/>
            <a:pathLst>
              <a:path w="2191461" h="3300323">
                <a:moveTo>
                  <a:pt x="1660512" y="3300323"/>
                </a:moveTo>
                <a:lnTo>
                  <a:pt x="2191461" y="0"/>
                </a:lnTo>
                <a:lnTo>
                  <a:pt x="0" y="752119"/>
                </a:lnTo>
                <a:close/>
                <a:moveTo>
                  <a:pt x="-3299498" y="3300323"/>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48" name="Picture 948"/>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3286798" y="2401977"/>
            <a:ext cx="2216861" cy="3313023"/>
          </a:xfrm>
          <a:prstGeom prst="rect">
            <a:avLst/>
          </a:prstGeom>
          <a:noFill/>
        </p:spPr>
      </p:pic>
      <p:sp>
        <p:nvSpPr>
          <p:cNvPr id="949" name="Freeform 949"/>
          <p:cNvSpPr/>
          <p:nvPr/>
        </p:nvSpPr>
        <p:spPr>
          <a:xfrm>
            <a:off x="3299498" y="2414677"/>
            <a:ext cx="2191461" cy="3300323"/>
          </a:xfrm>
          <a:custGeom>
            <a:avLst/>
            <a:gdLst/>
            <a:ahLst/>
            <a:cxnLst/>
            <a:rect l="0" t="0" r="0" b="0"/>
            <a:pathLst>
              <a:path w="2191461" h="3300323">
                <a:moveTo>
                  <a:pt x="1660512" y="3300323"/>
                </a:moveTo>
                <a:lnTo>
                  <a:pt x="2191461" y="0"/>
                </a:lnTo>
                <a:lnTo>
                  <a:pt x="0" y="752119"/>
                </a:lnTo>
                <a:close/>
                <a:moveTo>
                  <a:pt x="-3299498" y="3300323"/>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50" name="Freeform 950"/>
          <p:cNvSpPr/>
          <p:nvPr/>
        </p:nvSpPr>
        <p:spPr>
          <a:xfrm>
            <a:off x="1875396" y="3166796"/>
            <a:ext cx="3084614" cy="2548204"/>
          </a:xfrm>
          <a:custGeom>
            <a:avLst/>
            <a:gdLst/>
            <a:ahLst/>
            <a:cxnLst/>
            <a:rect l="0" t="0" r="0" b="0"/>
            <a:pathLst>
              <a:path w="3084614" h="2548204">
                <a:moveTo>
                  <a:pt x="3084614" y="2548204"/>
                </a:moveTo>
                <a:lnTo>
                  <a:pt x="0" y="2548204"/>
                </a:lnTo>
                <a:lnTo>
                  <a:pt x="1424102" y="0"/>
                </a:lnTo>
                <a:close/>
                <a:moveTo>
                  <a:pt x="-1875396" y="2548204"/>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51" name="Picture 951"/>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1862696" y="3154096"/>
            <a:ext cx="3110014" cy="2560904"/>
          </a:xfrm>
          <a:prstGeom prst="rect">
            <a:avLst/>
          </a:prstGeom>
          <a:noFill/>
        </p:spPr>
      </p:pic>
      <p:sp>
        <p:nvSpPr>
          <p:cNvPr id="952" name="Freeform 952"/>
          <p:cNvSpPr/>
          <p:nvPr/>
        </p:nvSpPr>
        <p:spPr>
          <a:xfrm>
            <a:off x="1875396" y="3166796"/>
            <a:ext cx="3084614" cy="2548204"/>
          </a:xfrm>
          <a:custGeom>
            <a:avLst/>
            <a:gdLst/>
            <a:ahLst/>
            <a:cxnLst/>
            <a:rect l="0" t="0" r="0" b="0"/>
            <a:pathLst>
              <a:path w="3084614" h="2548204">
                <a:moveTo>
                  <a:pt x="3084614" y="2548204"/>
                </a:moveTo>
                <a:lnTo>
                  <a:pt x="0" y="2548204"/>
                </a:lnTo>
                <a:lnTo>
                  <a:pt x="1424102" y="0"/>
                </a:lnTo>
                <a:close/>
                <a:moveTo>
                  <a:pt x="-1875396" y="2548204"/>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53" name="Freeform 953"/>
          <p:cNvSpPr/>
          <p:nvPr/>
        </p:nvSpPr>
        <p:spPr>
          <a:xfrm>
            <a:off x="0" y="3166796"/>
            <a:ext cx="3299498" cy="2548204"/>
          </a:xfrm>
          <a:custGeom>
            <a:avLst/>
            <a:gdLst/>
            <a:ahLst/>
            <a:cxnLst/>
            <a:rect l="0" t="0" r="0" b="0"/>
            <a:pathLst>
              <a:path w="3299498" h="2548204">
                <a:moveTo>
                  <a:pt x="0" y="2182503"/>
                </a:moveTo>
                <a:lnTo>
                  <a:pt x="0" y="2548204"/>
                </a:lnTo>
                <a:lnTo>
                  <a:pt x="1889645" y="2548204"/>
                </a:lnTo>
                <a:lnTo>
                  <a:pt x="3299498" y="0"/>
                </a:lnTo>
                <a:close/>
                <a:moveTo>
                  <a:pt x="365701" y="2548204"/>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54" name="Picture 954"/>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0" y="3154096"/>
            <a:ext cx="3312198" cy="2560904"/>
          </a:xfrm>
          <a:prstGeom prst="rect">
            <a:avLst/>
          </a:prstGeom>
          <a:noFill/>
        </p:spPr>
      </p:pic>
      <p:sp>
        <p:nvSpPr>
          <p:cNvPr id="955" name="Freeform 955"/>
          <p:cNvSpPr/>
          <p:nvPr/>
        </p:nvSpPr>
        <p:spPr>
          <a:xfrm>
            <a:off x="0" y="3166796"/>
            <a:ext cx="3299498" cy="2548204"/>
          </a:xfrm>
          <a:custGeom>
            <a:avLst/>
            <a:gdLst/>
            <a:ahLst/>
            <a:cxnLst/>
            <a:rect l="0" t="0" r="0" b="0"/>
            <a:pathLst>
              <a:path w="3299498" h="2548204">
                <a:moveTo>
                  <a:pt x="0" y="2182503"/>
                </a:moveTo>
                <a:lnTo>
                  <a:pt x="0" y="2548204"/>
                </a:lnTo>
                <a:lnTo>
                  <a:pt x="1889645" y="2548204"/>
                </a:lnTo>
                <a:lnTo>
                  <a:pt x="3299498" y="0"/>
                </a:lnTo>
                <a:close/>
                <a:moveTo>
                  <a:pt x="365701" y="2548204"/>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56" name="Freeform 956"/>
          <p:cNvSpPr/>
          <p:nvPr/>
        </p:nvSpPr>
        <p:spPr>
          <a:xfrm>
            <a:off x="0" y="2260651"/>
            <a:ext cx="3299498" cy="1997393"/>
          </a:xfrm>
          <a:custGeom>
            <a:avLst/>
            <a:gdLst/>
            <a:ahLst/>
            <a:cxnLst/>
            <a:rect l="0" t="0" r="0" b="0"/>
            <a:pathLst>
              <a:path w="3299498" h="1997393">
                <a:moveTo>
                  <a:pt x="0" y="0"/>
                </a:moveTo>
                <a:lnTo>
                  <a:pt x="1649742" y="1997393"/>
                </a:lnTo>
                <a:lnTo>
                  <a:pt x="3299498" y="906145"/>
                </a:lnTo>
                <a:close/>
                <a:moveTo>
                  <a:pt x="3454349" y="3454349"/>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57" name="Picture 957"/>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0" y="2247951"/>
            <a:ext cx="3312198" cy="2022792"/>
          </a:xfrm>
          <a:prstGeom prst="rect">
            <a:avLst/>
          </a:prstGeom>
          <a:noFill/>
        </p:spPr>
      </p:pic>
      <p:sp>
        <p:nvSpPr>
          <p:cNvPr id="958" name="Freeform 958"/>
          <p:cNvSpPr/>
          <p:nvPr/>
        </p:nvSpPr>
        <p:spPr>
          <a:xfrm>
            <a:off x="0" y="2260651"/>
            <a:ext cx="3299498" cy="1997393"/>
          </a:xfrm>
          <a:custGeom>
            <a:avLst/>
            <a:gdLst/>
            <a:ahLst/>
            <a:cxnLst/>
            <a:rect l="0" t="0" r="0" b="0"/>
            <a:pathLst>
              <a:path w="3299498" h="1997393">
                <a:moveTo>
                  <a:pt x="0" y="0"/>
                </a:moveTo>
                <a:lnTo>
                  <a:pt x="1649742" y="1997393"/>
                </a:lnTo>
                <a:lnTo>
                  <a:pt x="3299498" y="906145"/>
                </a:lnTo>
                <a:close/>
                <a:moveTo>
                  <a:pt x="3454349" y="3454349"/>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59" name="Freeform 959"/>
          <p:cNvSpPr/>
          <p:nvPr/>
        </p:nvSpPr>
        <p:spPr>
          <a:xfrm>
            <a:off x="0" y="0"/>
            <a:ext cx="3299498" cy="3166796"/>
          </a:xfrm>
          <a:custGeom>
            <a:avLst/>
            <a:gdLst/>
            <a:ahLst/>
            <a:cxnLst/>
            <a:rect l="0" t="0" r="0" b="0"/>
            <a:pathLst>
              <a:path w="3299498" h="3166796">
                <a:moveTo>
                  <a:pt x="0" y="2252955"/>
                </a:moveTo>
                <a:lnTo>
                  <a:pt x="0" y="0"/>
                </a:lnTo>
                <a:lnTo>
                  <a:pt x="3299498" y="3166796"/>
                </a:lnTo>
                <a:close/>
                <a:moveTo>
                  <a:pt x="3462045" y="5715000"/>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60" name="Picture 960"/>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0" y="0"/>
            <a:ext cx="3312198" cy="3179495"/>
          </a:xfrm>
          <a:prstGeom prst="rect">
            <a:avLst/>
          </a:prstGeom>
          <a:noFill/>
        </p:spPr>
      </p:pic>
      <p:sp>
        <p:nvSpPr>
          <p:cNvPr id="961" name="Freeform 961"/>
          <p:cNvSpPr/>
          <p:nvPr/>
        </p:nvSpPr>
        <p:spPr>
          <a:xfrm>
            <a:off x="0" y="0"/>
            <a:ext cx="3299498" cy="3166796"/>
          </a:xfrm>
          <a:custGeom>
            <a:avLst/>
            <a:gdLst/>
            <a:ahLst/>
            <a:cxnLst/>
            <a:rect l="0" t="0" r="0" b="0"/>
            <a:pathLst>
              <a:path w="3299498" h="3166796">
                <a:moveTo>
                  <a:pt x="0" y="2252955"/>
                </a:moveTo>
                <a:lnTo>
                  <a:pt x="0" y="0"/>
                </a:lnTo>
                <a:lnTo>
                  <a:pt x="3299498" y="3166796"/>
                </a:lnTo>
                <a:close/>
                <a:moveTo>
                  <a:pt x="3462045" y="5715000"/>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62" name="Freeform 962"/>
          <p:cNvSpPr/>
          <p:nvPr/>
        </p:nvSpPr>
        <p:spPr>
          <a:xfrm>
            <a:off x="0" y="2260651"/>
            <a:ext cx="1649742" cy="3088648"/>
          </a:xfrm>
          <a:custGeom>
            <a:avLst/>
            <a:gdLst/>
            <a:ahLst/>
            <a:cxnLst/>
            <a:rect l="0" t="0" r="0" b="0"/>
            <a:pathLst>
              <a:path w="1649742" h="3088648">
                <a:moveTo>
                  <a:pt x="0" y="0"/>
                </a:moveTo>
                <a:lnTo>
                  <a:pt x="1649742" y="1997393"/>
                </a:lnTo>
                <a:lnTo>
                  <a:pt x="0" y="3088648"/>
                </a:lnTo>
                <a:close/>
                <a:moveTo>
                  <a:pt x="3454349" y="3454349"/>
                </a:moveTo>
              </a:path>
            </a:pathLst>
          </a:custGeom>
          <a:solidFill>
            <a:srgbClr val="E8AAAA">
              <a:alpha val="100000"/>
            </a:srgbClr>
          </a:solidFill>
          <a:ln w="1523">
            <a:noFill/>
          </a:ln>
        </p:spPr>
        <p:style>
          <a:lnRef idx="2">
            <a:schemeClr val="accent1">
              <a:shade val="50000"/>
            </a:schemeClr>
          </a:lnRef>
          <a:fillRef idx="1">
            <a:schemeClr val="accent1"/>
          </a:fillRef>
          <a:effectRef idx="0">
            <a:schemeClr val="accent1"/>
          </a:effectRef>
          <a:fontRef idx="minor">
            <a:schemeClr val="lt1"/>
          </a:fontRef>
        </p:style>
      </p:sp>
      <p:pic>
        <p:nvPicPr>
          <p:cNvPr id="963" name="Picture 963"/>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0" y="2247951"/>
            <a:ext cx="1662442" cy="3114047"/>
          </a:xfrm>
          <a:prstGeom prst="rect">
            <a:avLst/>
          </a:prstGeom>
          <a:noFill/>
        </p:spPr>
      </p:pic>
      <p:sp>
        <p:nvSpPr>
          <p:cNvPr id="964" name="Freeform 964"/>
          <p:cNvSpPr/>
          <p:nvPr/>
        </p:nvSpPr>
        <p:spPr>
          <a:xfrm>
            <a:off x="0" y="2260651"/>
            <a:ext cx="1649742" cy="3088648"/>
          </a:xfrm>
          <a:custGeom>
            <a:avLst/>
            <a:gdLst/>
            <a:ahLst/>
            <a:cxnLst/>
            <a:rect l="0" t="0" r="0" b="0"/>
            <a:pathLst>
              <a:path w="1649742" h="3088648">
                <a:moveTo>
                  <a:pt x="0" y="0"/>
                </a:moveTo>
                <a:lnTo>
                  <a:pt x="1649742" y="1997393"/>
                </a:lnTo>
                <a:lnTo>
                  <a:pt x="0" y="3088648"/>
                </a:lnTo>
                <a:close/>
                <a:moveTo>
                  <a:pt x="3454349" y="3454349"/>
                </a:moveTo>
              </a:path>
            </a:pathLst>
          </a:custGeom>
          <a:noFill/>
          <a:ln w="1523" cap="rnd"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65" name="Freeform 965"/>
          <p:cNvSpPr/>
          <p:nvPr/>
        </p:nvSpPr>
        <p:spPr>
          <a:xfrm>
            <a:off x="5725236" y="337211"/>
            <a:ext cx="2988183" cy="783336"/>
          </a:xfrm>
          <a:custGeom>
            <a:avLst/>
            <a:gdLst/>
            <a:ahLst/>
            <a:cxnLst/>
            <a:rect l="0" t="0" r="0" b="0"/>
            <a:pathLst>
              <a:path w="2988183" h="783336">
                <a:moveTo>
                  <a:pt x="0" y="783336"/>
                </a:moveTo>
                <a:lnTo>
                  <a:pt x="2988183" y="783336"/>
                </a:lnTo>
                <a:lnTo>
                  <a:pt x="2988183"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66" name="Rectangle 966"/>
          <p:cNvSpPr/>
          <p:nvPr/>
        </p:nvSpPr>
        <p:spPr>
          <a:xfrm>
            <a:off x="5727191" y="1356005"/>
            <a:ext cx="2846140" cy="610209"/>
          </a:xfrm>
          <a:prstGeom prst="rect">
            <a:avLst/>
          </a:prstGeom>
        </p:spPr>
        <p:txBody>
          <a:bodyPr wrap="none" lIns="0" tIns="0" rIns="0" bIns="0">
            <a:spAutoFit/>
          </a:bodyPr>
          <a:lstStyle/>
          <a:p>
            <a:pPr marL="0">
              <a:tabLst>
                <a:tab pos="1111259" algn="l"/>
                <a:tab pos="1518729" algn="l"/>
                <a:tab pos="2062251" algn="l"/>
                <a:tab pos="2632583" algn="l"/>
              </a:tabLst>
            </a:pPr>
            <a:r>
              <a:rPr lang="en-US" sz="2004" b="0" i="0" spc="2000" baseline="0">
                <a:solidFill>
                  <a:srgbClr val="FFFFFF"/>
                </a:solidFill>
                <a:latin typeface="Arial"/>
              </a:rPr>
              <a:t>•</a:t>
            </a:r>
            <a:r>
              <a:rPr lang="en-US" sz="2004" b="0" i="0" spc="-68" baseline="0">
                <a:solidFill>
                  <a:srgbClr val="FFFFFF"/>
                </a:solidFill>
                <a:latin typeface="Calibri Light"/>
              </a:rPr>
              <a:t>W</a:t>
            </a:r>
            <a:r>
              <a:rPr lang="en-US" sz="2004" b="0" i="0" spc="0" baseline="0">
                <a:solidFill>
                  <a:srgbClr val="FFFFFF"/>
                </a:solidFill>
                <a:latin typeface="Calibri Light"/>
              </a:rPr>
              <a:t>alrus	use	their	</a:t>
            </a:r>
            <a:r>
              <a:rPr lang="en-US" sz="2004" b="0" i="0" spc="0" baseline="0">
                <a:ln w="7272">
                  <a:solidFill>
                    <a:srgbClr val="F36C42"/>
                  </a:solidFill>
                  <a:prstDash val="solid"/>
                </a:ln>
                <a:solidFill>
                  <a:srgbClr val="F36C42"/>
                </a:solidFill>
                <a:latin typeface="Calibri Light"/>
              </a:rPr>
              <a:t>tus</a:t>
            </a:r>
            <a:r>
              <a:rPr lang="en-US" sz="2004" b="0" i="0" spc="-33" baseline="0">
                <a:ln w="7272">
                  <a:solidFill>
                    <a:srgbClr val="F36C42"/>
                  </a:solidFill>
                  <a:prstDash val="solid"/>
                </a:ln>
                <a:solidFill>
                  <a:srgbClr val="F36C42"/>
                </a:solidFill>
                <a:latin typeface="Calibri Light"/>
              </a:rPr>
              <a:t>k</a:t>
            </a:r>
            <a:r>
              <a:rPr lang="en-US" sz="2004" b="0" i="0" spc="0" baseline="0">
                <a:ln w="7272">
                  <a:solidFill>
                    <a:srgbClr val="F36C42"/>
                  </a:solidFill>
                  <a:prstDash val="solid"/>
                </a:ln>
                <a:solidFill>
                  <a:srgbClr val="F36C42"/>
                </a:solidFill>
                <a:latin typeface="Calibri Light"/>
              </a:rPr>
              <a:t>s	</a:t>
            </a:r>
            <a:r>
              <a:rPr lang="en-US" sz="2004" b="0" i="0" spc="-22" baseline="0">
                <a:solidFill>
                  <a:srgbClr val="FFFFFF"/>
                </a:solidFill>
                <a:latin typeface="Calibri Light"/>
              </a:rPr>
              <a:t>t</a:t>
            </a:r>
            <a:r>
              <a:rPr lang="en-US" sz="2004" b="0" i="0" spc="0" baseline="0">
                <a:solidFill>
                  <a:srgbClr val="FFFFFF"/>
                </a:solidFill>
                <a:latin typeface="Calibri Light"/>
              </a:rPr>
              <a:t>o</a:t>
            </a:r>
          </a:p>
          <a:p>
            <a:pPr marL="343154">
              <a:lnSpc>
                <a:spcPts val="2400"/>
              </a:lnSpc>
              <a:tabLst>
                <a:tab pos="841786" algn="l"/>
                <a:tab pos="2049119" algn="l"/>
                <a:tab pos="2455772" algn="l"/>
              </a:tabLst>
            </a:pPr>
            <a:r>
              <a:rPr lang="en-US" sz="2004" b="0" i="0" spc="0" baseline="0">
                <a:solidFill>
                  <a:srgbClr val="FFFFFF"/>
                </a:solidFill>
                <a:latin typeface="Calibri Light"/>
              </a:rPr>
              <a:t>haul	themsel</a:t>
            </a:r>
            <a:r>
              <a:rPr lang="en-US" sz="2004" b="0" i="0" spc="-19" baseline="0">
                <a:solidFill>
                  <a:srgbClr val="FFFFFF"/>
                </a:solidFill>
                <a:latin typeface="Calibri Light"/>
              </a:rPr>
              <a:t>v</a:t>
            </a:r>
            <a:r>
              <a:rPr lang="en-US" sz="2004" b="0" i="0" spc="0" baseline="0">
                <a:solidFill>
                  <a:srgbClr val="FFFFFF"/>
                </a:solidFill>
                <a:latin typeface="Calibri Light"/>
              </a:rPr>
              <a:t>es	out	of</a:t>
            </a:r>
          </a:p>
        </p:txBody>
      </p:sp>
      <p:sp>
        <p:nvSpPr>
          <p:cNvPr id="967" name="Rectangle 967"/>
          <p:cNvSpPr/>
          <p:nvPr/>
        </p:nvSpPr>
        <p:spPr>
          <a:xfrm>
            <a:off x="6070346" y="1965859"/>
            <a:ext cx="987745" cy="305409"/>
          </a:xfrm>
          <a:prstGeom prst="rect">
            <a:avLst/>
          </a:prstGeom>
        </p:spPr>
        <p:txBody>
          <a:bodyPr wrap="none" lIns="0" tIns="0" rIns="0" bIns="0">
            <a:spAutoFit/>
          </a:bodyPr>
          <a:lstStyle/>
          <a:p>
            <a:pPr marL="0">
              <a:tabLst>
                <a:tab pos="400010" algn="l"/>
              </a:tabLst>
            </a:pPr>
            <a:r>
              <a:rPr lang="en-US" sz="2004" b="0" i="0" spc="0" baseline="0">
                <a:solidFill>
                  <a:srgbClr val="FFFFFF"/>
                </a:solidFill>
                <a:latin typeface="Calibri Light"/>
              </a:rPr>
              <a:t>the	</a:t>
            </a:r>
            <a:r>
              <a:rPr lang="en-US" sz="2004" b="0" i="0" spc="-23" baseline="0">
                <a:solidFill>
                  <a:srgbClr val="FFFFFF"/>
                </a:solidFill>
                <a:latin typeface="Calibri Light"/>
              </a:rPr>
              <a:t>w</a:t>
            </a:r>
            <a:r>
              <a:rPr lang="en-US" sz="2004" b="0" i="0" spc="-19" baseline="0">
                <a:solidFill>
                  <a:srgbClr val="FFFFFF"/>
                </a:solidFill>
                <a:latin typeface="Calibri Light"/>
              </a:rPr>
              <a:t>at</a:t>
            </a:r>
            <a:r>
              <a:rPr lang="en-US" sz="2004" b="0" i="0" spc="0" baseline="0">
                <a:solidFill>
                  <a:srgbClr val="FFFFFF"/>
                </a:solidFill>
                <a:latin typeface="Calibri Light"/>
              </a:rPr>
              <a:t>er</a:t>
            </a:r>
          </a:p>
        </p:txBody>
      </p:sp>
      <p:sp>
        <p:nvSpPr>
          <p:cNvPr id="968" name="Rectangle 968"/>
          <p:cNvSpPr/>
          <p:nvPr/>
        </p:nvSpPr>
        <p:spPr>
          <a:xfrm>
            <a:off x="5727191" y="2575459"/>
            <a:ext cx="2944877" cy="915440"/>
          </a:xfrm>
          <a:prstGeom prst="rect">
            <a:avLst/>
          </a:prstGeom>
        </p:spPr>
        <p:txBody>
          <a:bodyPr wrap="none" lIns="0" tIns="0" rIns="0" bIns="0">
            <a:spAutoFit/>
          </a:bodyPr>
          <a:lstStyle/>
          <a:p>
            <a:pPr marL="0">
              <a:tabLst>
                <a:tab pos="1111462" algn="l"/>
                <a:tab pos="1692123" algn="l"/>
                <a:tab pos="2101037" algn="l"/>
                <a:tab pos="2670778" algn="l"/>
              </a:tabLst>
            </a:pPr>
            <a:r>
              <a:rPr lang="en-US" sz="2004" b="0" i="0" spc="2000" baseline="0">
                <a:solidFill>
                  <a:srgbClr val="FFFFFF"/>
                </a:solidFill>
                <a:latin typeface="Arial"/>
              </a:rPr>
              <a:t>•</a:t>
            </a:r>
            <a:r>
              <a:rPr lang="en-US" sz="2004" b="0" i="0" spc="-67" baseline="0">
                <a:solidFill>
                  <a:srgbClr val="FFFFFF"/>
                </a:solidFill>
                <a:latin typeface="Calibri Light"/>
              </a:rPr>
              <a:t>W</a:t>
            </a:r>
            <a:r>
              <a:rPr lang="en-US" sz="2004" b="0" i="0" spc="0" baseline="0">
                <a:solidFill>
                  <a:srgbClr val="FFFFFF"/>
                </a:solidFill>
                <a:latin typeface="Calibri Light"/>
              </a:rPr>
              <a:t>alrus	tus</a:t>
            </a:r>
            <a:r>
              <a:rPr lang="en-US" sz="2004" b="0" i="0" spc="-19" baseline="0">
                <a:solidFill>
                  <a:srgbClr val="FFFFFF"/>
                </a:solidFill>
                <a:latin typeface="Calibri Light"/>
              </a:rPr>
              <a:t>k</a:t>
            </a:r>
            <a:r>
              <a:rPr lang="en-US" sz="2004" b="0" i="0" spc="0" baseline="0">
                <a:solidFill>
                  <a:srgbClr val="FFFFFF"/>
                </a:solidFill>
                <a:latin typeface="Calibri Light"/>
              </a:rPr>
              <a:t>s	</a:t>
            </a:r>
            <a:r>
              <a:rPr lang="en-US" sz="2004" b="0" i="0" spc="-19" baseline="0">
                <a:solidFill>
                  <a:srgbClr val="FFFFFF"/>
                </a:solidFill>
                <a:latin typeface="Calibri Light"/>
              </a:rPr>
              <a:t>c</a:t>
            </a:r>
            <a:r>
              <a:rPr lang="en-US" sz="2004" b="0" i="0" spc="0" baseline="0">
                <a:solidFill>
                  <a:srgbClr val="FFFFFF"/>
                </a:solidFill>
                <a:latin typeface="Calibri Light"/>
              </a:rPr>
              <a:t>an	g</a:t>
            </a:r>
            <a:r>
              <a:rPr lang="en-US" sz="2004" b="0" i="0" spc="-37" baseline="0">
                <a:solidFill>
                  <a:srgbClr val="FFFFFF"/>
                </a:solidFill>
                <a:latin typeface="Calibri Light"/>
              </a:rPr>
              <a:t>r</a:t>
            </a:r>
            <a:r>
              <a:rPr lang="en-US" sz="2004" b="0" i="0" spc="0" baseline="0">
                <a:solidFill>
                  <a:srgbClr val="FFFFFF"/>
                </a:solidFill>
                <a:latin typeface="Calibri Light"/>
              </a:rPr>
              <a:t>ow	up</a:t>
            </a:r>
          </a:p>
          <a:p>
            <a:pPr marL="343154">
              <a:lnSpc>
                <a:spcPts val="2401"/>
              </a:lnSpc>
              <a:tabLst>
                <a:tab pos="613663" algn="l"/>
                <a:tab pos="997877" algn="l"/>
                <a:tab pos="1484629" algn="l"/>
                <a:tab pos="1927973" algn="l"/>
                <a:tab pos="2586101" algn="l"/>
              </a:tabLst>
            </a:pPr>
            <a:r>
              <a:rPr lang="en-US" sz="2006" b="0" i="0" spc="-26" baseline="0">
                <a:solidFill>
                  <a:srgbClr val="FFFFFF"/>
                </a:solidFill>
                <a:latin typeface="Calibri Light"/>
              </a:rPr>
              <a:t>t</a:t>
            </a:r>
            <a:r>
              <a:rPr lang="en-US" sz="2006" b="0" i="0" spc="0" baseline="0">
                <a:solidFill>
                  <a:srgbClr val="FFFFFF"/>
                </a:solidFill>
                <a:latin typeface="Calibri Light"/>
              </a:rPr>
              <a:t>o	</a:t>
            </a:r>
            <a:r>
              <a:rPr lang="en-US" sz="2006" b="0" i="0" spc="0" baseline="0">
                <a:ln w="7280">
                  <a:solidFill>
                    <a:srgbClr val="F36C42"/>
                  </a:solidFill>
                  <a:prstDash val="solid"/>
                </a:ln>
                <a:solidFill>
                  <a:srgbClr val="F36C42"/>
                </a:solidFill>
                <a:latin typeface="Calibri Light"/>
              </a:rPr>
              <a:t>1m	lo</a:t>
            </a:r>
            <a:r>
              <a:rPr lang="en-US" sz="2006" b="0" i="0" spc="-15" baseline="0">
                <a:ln w="7280">
                  <a:solidFill>
                    <a:srgbClr val="F36C42"/>
                  </a:solidFill>
                  <a:prstDash val="solid"/>
                </a:ln>
                <a:solidFill>
                  <a:srgbClr val="F36C42"/>
                </a:solidFill>
                <a:latin typeface="Calibri Light"/>
              </a:rPr>
              <a:t>n</a:t>
            </a:r>
            <a:r>
              <a:rPr lang="en-US" sz="2006" b="0" i="0" spc="0" baseline="0">
                <a:ln w="7280">
                  <a:solidFill>
                    <a:srgbClr val="F36C42"/>
                  </a:solidFill>
                  <a:prstDash val="solid"/>
                </a:ln>
                <a:solidFill>
                  <a:srgbClr val="F36C42"/>
                </a:solidFill>
                <a:latin typeface="Calibri Light"/>
              </a:rPr>
              <a:t>g	</a:t>
            </a:r>
            <a:r>
              <a:rPr lang="en-US" sz="2006" b="0" i="0" spc="0" baseline="0">
                <a:solidFill>
                  <a:srgbClr val="FFFFFF"/>
                </a:solidFill>
                <a:latin typeface="Calibri Light"/>
              </a:rPr>
              <a:t>and	</a:t>
            </a:r>
            <a:r>
              <a:rPr lang="en-US" sz="2006" b="0" i="0" spc="-32" baseline="0">
                <a:ln w="7280">
                  <a:solidFill>
                    <a:srgbClr val="F36C42"/>
                  </a:solidFill>
                  <a:prstDash val="solid"/>
                </a:ln>
                <a:solidFill>
                  <a:srgbClr val="F36C42"/>
                </a:solidFill>
                <a:latin typeface="Calibri Light"/>
              </a:rPr>
              <a:t>w</a:t>
            </a:r>
            <a:r>
              <a:rPr lang="en-US" sz="2006" b="0" i="0" spc="-11" baseline="0">
                <a:ln w="7280">
                  <a:solidFill>
                    <a:srgbClr val="F36C42"/>
                  </a:solidFill>
                  <a:prstDash val="solid"/>
                </a:ln>
                <a:solidFill>
                  <a:srgbClr val="F36C42"/>
                </a:solidFill>
                <a:latin typeface="Calibri Light"/>
              </a:rPr>
              <a:t>e</a:t>
            </a:r>
            <a:r>
              <a:rPr lang="en-US" sz="2006" b="0" i="0" spc="0" baseline="0">
                <a:ln w="7280">
                  <a:solidFill>
                    <a:srgbClr val="F36C42"/>
                  </a:solidFill>
                  <a:prstDash val="solid"/>
                </a:ln>
                <a:solidFill>
                  <a:srgbClr val="F36C42"/>
                </a:solidFill>
                <a:latin typeface="Calibri Light"/>
              </a:rPr>
              <a:t>igh	5kg</a:t>
            </a:r>
          </a:p>
          <a:p>
            <a:pPr marL="343154">
              <a:lnSpc>
                <a:spcPts val="2402"/>
              </a:lnSpc>
              <a:tabLst>
                <a:tab pos="589365" algn="l"/>
                <a:tab pos="1146123" algn="l"/>
              </a:tabLst>
            </a:pPr>
            <a:r>
              <a:rPr lang="en-US" sz="2004" b="0" i="0" spc="0" baseline="0">
                <a:solidFill>
                  <a:srgbClr val="FFFFFF"/>
                </a:solidFill>
                <a:latin typeface="Calibri Light"/>
              </a:rPr>
              <a:t>in	la</a:t>
            </a:r>
            <a:r>
              <a:rPr lang="en-US" sz="2004" b="0" i="0" spc="-15" baseline="0">
                <a:solidFill>
                  <a:srgbClr val="FFFFFF"/>
                </a:solidFill>
                <a:latin typeface="Calibri Light"/>
              </a:rPr>
              <a:t>r</a:t>
            </a:r>
            <a:r>
              <a:rPr lang="en-US" sz="2004" b="0" i="0" spc="-13" baseline="0">
                <a:solidFill>
                  <a:srgbClr val="FFFFFF"/>
                </a:solidFill>
                <a:latin typeface="Calibri Light"/>
              </a:rPr>
              <a:t>g</a:t>
            </a:r>
            <a:r>
              <a:rPr lang="en-US" sz="2004" b="0" i="0" spc="0" baseline="0">
                <a:solidFill>
                  <a:srgbClr val="FFFFFF"/>
                </a:solidFill>
                <a:latin typeface="Calibri Light"/>
              </a:rPr>
              <a:t>e	males!</a:t>
            </a:r>
          </a:p>
        </p:txBody>
      </p:sp>
      <p:sp>
        <p:nvSpPr>
          <p:cNvPr id="969" name="Rectangle 969"/>
          <p:cNvSpPr/>
          <p:nvPr/>
        </p:nvSpPr>
        <p:spPr>
          <a:xfrm>
            <a:off x="5727191" y="3794852"/>
            <a:ext cx="2910610" cy="610753"/>
          </a:xfrm>
          <a:prstGeom prst="rect">
            <a:avLst/>
          </a:prstGeom>
        </p:spPr>
        <p:txBody>
          <a:bodyPr wrap="none" lIns="0" tIns="0" rIns="0" bIns="0">
            <a:spAutoFit/>
          </a:bodyPr>
          <a:lstStyle/>
          <a:p>
            <a:pPr marL="0">
              <a:tabLst>
                <a:tab pos="1112230" algn="l"/>
                <a:tab pos="1644650" algn="l"/>
                <a:tab pos="2188908" algn="l"/>
              </a:tabLst>
            </a:pPr>
            <a:r>
              <a:rPr lang="en-US" sz="2006" b="0" i="0" spc="1999" baseline="0">
                <a:solidFill>
                  <a:srgbClr val="FFFFFF"/>
                </a:solidFill>
                <a:latin typeface="Arial"/>
              </a:rPr>
              <a:t>•</a:t>
            </a:r>
            <a:r>
              <a:rPr lang="en-US" sz="2006" b="0" i="0" spc="-68" baseline="0">
                <a:solidFill>
                  <a:srgbClr val="FFFFFF"/>
                </a:solidFill>
                <a:latin typeface="Calibri Light"/>
              </a:rPr>
              <a:t>W</a:t>
            </a:r>
            <a:r>
              <a:rPr lang="en-US" sz="2006" b="0" i="0" spc="0" baseline="0">
                <a:solidFill>
                  <a:srgbClr val="FFFFFF"/>
                </a:solidFill>
                <a:latin typeface="Calibri Light"/>
              </a:rPr>
              <a:t>alrus	h</a:t>
            </a:r>
            <a:r>
              <a:rPr lang="en-US" sz="2006" b="0" i="0" spc="-37" baseline="0">
                <a:solidFill>
                  <a:srgbClr val="FFFFFF"/>
                </a:solidFill>
                <a:latin typeface="Calibri Light"/>
              </a:rPr>
              <a:t>a</a:t>
            </a:r>
            <a:r>
              <a:rPr lang="en-US" sz="2006" b="0" i="0" spc="-31" baseline="0">
                <a:solidFill>
                  <a:srgbClr val="FFFFFF"/>
                </a:solidFill>
                <a:latin typeface="Calibri Light"/>
              </a:rPr>
              <a:t>v</a:t>
            </a:r>
            <a:r>
              <a:rPr lang="en-US" sz="2006" b="0" i="0" spc="0" baseline="0">
                <a:solidFill>
                  <a:srgbClr val="FFFFFF"/>
                </a:solidFill>
                <a:latin typeface="Calibri Light"/>
              </a:rPr>
              <a:t>e	</a:t>
            </a:r>
            <a:r>
              <a:rPr lang="en-US" sz="2006" b="0" i="0" spc="0" baseline="0">
                <a:ln w="7280">
                  <a:solidFill>
                    <a:srgbClr val="F36C42"/>
                  </a:solidFill>
                  <a:prstDash val="solid"/>
                </a:ln>
                <a:solidFill>
                  <a:srgbClr val="F36C42"/>
                </a:solidFill>
                <a:latin typeface="Calibri Light"/>
              </a:rPr>
              <a:t>t</a:t>
            </a:r>
            <a:r>
              <a:rPr lang="en-US" sz="2006" b="0" i="0" spc="-13" baseline="0">
                <a:ln w="7280">
                  <a:solidFill>
                    <a:srgbClr val="F36C42"/>
                  </a:solidFill>
                  <a:prstDash val="solid"/>
                </a:ln>
                <a:solidFill>
                  <a:srgbClr val="F36C42"/>
                </a:solidFill>
                <a:latin typeface="Calibri Light"/>
              </a:rPr>
              <a:t>h</a:t>
            </a:r>
            <a:r>
              <a:rPr lang="en-US" sz="2006" b="0" i="0" spc="0" baseline="0">
                <a:ln w="7280">
                  <a:solidFill>
                    <a:srgbClr val="F36C42"/>
                  </a:solidFill>
                  <a:prstDash val="solid"/>
                </a:ln>
                <a:solidFill>
                  <a:srgbClr val="F36C42"/>
                </a:solidFill>
                <a:latin typeface="Calibri Light"/>
              </a:rPr>
              <a:t>ick	skin</a:t>
            </a:r>
          </a:p>
          <a:p>
            <a:pPr marL="343154">
              <a:lnSpc>
                <a:spcPts val="2401"/>
              </a:lnSpc>
              <a:tabLst>
                <a:tab pos="1134063" algn="l"/>
                <a:tab pos="1670164" algn="l"/>
                <a:tab pos="2303100" algn="l"/>
              </a:tabLst>
            </a:pPr>
            <a:r>
              <a:rPr lang="en-US" sz="2004" b="0" i="0" spc="0" baseline="0">
                <a:solidFill>
                  <a:srgbClr val="FFFFFF"/>
                </a:solidFill>
                <a:latin typeface="Calibri Light"/>
              </a:rPr>
              <a:t>a</a:t>
            </a:r>
            <a:r>
              <a:rPr lang="en-US" sz="2004" b="0" i="0" spc="-37" baseline="0">
                <a:solidFill>
                  <a:srgbClr val="FFFFFF"/>
                </a:solidFill>
                <a:latin typeface="Calibri Light"/>
              </a:rPr>
              <a:t>r</a:t>
            </a:r>
            <a:r>
              <a:rPr lang="en-US" sz="2004" b="0" i="0" spc="0" baseline="0">
                <a:solidFill>
                  <a:srgbClr val="FFFFFF"/>
                </a:solidFill>
                <a:latin typeface="Calibri Light"/>
              </a:rPr>
              <a:t>ound	their	nec</a:t>
            </a:r>
            <a:r>
              <a:rPr lang="en-US" sz="2004" b="0" i="0" spc="-19" baseline="0">
                <a:solidFill>
                  <a:srgbClr val="FFFFFF"/>
                </a:solidFill>
                <a:latin typeface="Calibri Light"/>
              </a:rPr>
              <a:t>k</a:t>
            </a:r>
            <a:r>
              <a:rPr lang="en-US" sz="2004" b="0" i="0" spc="0" baseline="0">
                <a:solidFill>
                  <a:srgbClr val="FFFFFF"/>
                </a:solidFill>
                <a:latin typeface="Calibri Light"/>
              </a:rPr>
              <a:t>s	which</a:t>
            </a:r>
          </a:p>
        </p:txBody>
      </p:sp>
      <p:sp>
        <p:nvSpPr>
          <p:cNvPr id="970" name="Rectangle 970"/>
          <p:cNvSpPr/>
          <p:nvPr/>
        </p:nvSpPr>
        <p:spPr>
          <a:xfrm>
            <a:off x="6070346" y="4404995"/>
            <a:ext cx="2525884" cy="923971"/>
          </a:xfrm>
          <a:prstGeom prst="rect">
            <a:avLst/>
          </a:prstGeom>
        </p:spPr>
        <p:txBody>
          <a:bodyPr wrap="none" lIns="0" tIns="0" rIns="0" bIns="0">
            <a:spAutoFit/>
          </a:bodyPr>
          <a:lstStyle/>
          <a:p>
            <a:pPr marL="0">
              <a:tabLst>
                <a:tab pos="565420" algn="l"/>
                <a:tab pos="1166186" algn="l"/>
              </a:tabLst>
            </a:pPr>
            <a:r>
              <a:rPr lang="en-US" sz="2004" b="0" i="0" spc="0" baseline="0">
                <a:solidFill>
                  <a:srgbClr val="FFFFFF"/>
                </a:solidFill>
                <a:latin typeface="Calibri Light"/>
              </a:rPr>
              <a:t>gi</a:t>
            </a:r>
            <a:r>
              <a:rPr lang="en-US" sz="2004" b="0" i="0" spc="-33" baseline="0">
                <a:solidFill>
                  <a:srgbClr val="FFFFFF"/>
                </a:solidFill>
                <a:latin typeface="Calibri Light"/>
              </a:rPr>
              <a:t>v</a:t>
            </a:r>
            <a:r>
              <a:rPr lang="en-US" sz="2004" b="0" i="0" spc="0" baseline="0">
                <a:solidFill>
                  <a:srgbClr val="FFFFFF"/>
                </a:solidFill>
                <a:latin typeface="Calibri Light"/>
              </a:rPr>
              <a:t>es	them	good</a:t>
            </a:r>
          </a:p>
          <a:p>
            <a:pPr marL="0">
              <a:lnSpc>
                <a:spcPts val="2400"/>
              </a:lnSpc>
              <a:tabLst>
                <a:tab pos="1112468" algn="l"/>
                <a:tab pos="1731238" algn="l"/>
              </a:tabLst>
            </a:pPr>
            <a:r>
              <a:rPr lang="en-US" sz="2004" b="0" i="0" spc="0" baseline="0">
                <a:ln w="7272">
                  <a:solidFill>
                    <a:srgbClr val="F36C42"/>
                  </a:solidFill>
                  <a:prstDash val="solid"/>
                </a:ln>
                <a:solidFill>
                  <a:srgbClr val="F36C42"/>
                </a:solidFill>
                <a:latin typeface="Calibri Light"/>
              </a:rPr>
              <a:t>p</a:t>
            </a:r>
            <a:r>
              <a:rPr lang="en-US" sz="2004" b="0" i="0" spc="-33" baseline="0">
                <a:ln w="7272">
                  <a:solidFill>
                    <a:srgbClr val="F36C42"/>
                  </a:solidFill>
                  <a:prstDash val="solid"/>
                </a:ln>
                <a:solidFill>
                  <a:srgbClr val="F36C42"/>
                </a:solidFill>
                <a:latin typeface="Calibri Light"/>
              </a:rPr>
              <a:t>r</a:t>
            </a:r>
            <a:r>
              <a:rPr lang="en-US" sz="2004" b="0" i="0" spc="-15" baseline="0">
                <a:ln w="7272">
                  <a:solidFill>
                    <a:srgbClr val="F36C42"/>
                  </a:solidFill>
                  <a:prstDash val="solid"/>
                </a:ln>
                <a:solidFill>
                  <a:srgbClr val="F36C42"/>
                </a:solidFill>
                <a:latin typeface="Calibri Light"/>
              </a:rPr>
              <a:t>o</a:t>
            </a:r>
            <a:r>
              <a:rPr lang="en-US" sz="2004" b="0" i="0" spc="-36" baseline="0">
                <a:ln w="7272">
                  <a:solidFill>
                    <a:srgbClr val="F36C42"/>
                  </a:solidFill>
                  <a:prstDash val="solid"/>
                </a:ln>
                <a:solidFill>
                  <a:srgbClr val="F36C42"/>
                </a:solidFill>
                <a:latin typeface="Calibri Light"/>
              </a:rPr>
              <a:t>t</a:t>
            </a:r>
            <a:r>
              <a:rPr lang="en-US" sz="2004" b="0" i="0" spc="-15" baseline="0">
                <a:ln w="7272">
                  <a:solidFill>
                    <a:srgbClr val="F36C42"/>
                  </a:solidFill>
                  <a:prstDash val="solid"/>
                </a:ln>
                <a:solidFill>
                  <a:srgbClr val="F36C42"/>
                </a:solidFill>
                <a:latin typeface="Calibri Light"/>
              </a:rPr>
              <a:t>ec</a:t>
            </a:r>
            <a:r>
              <a:rPr lang="en-US" sz="2004" b="0" i="0" spc="0" baseline="0">
                <a:ln w="7272">
                  <a:solidFill>
                    <a:srgbClr val="F36C42"/>
                  </a:solidFill>
                  <a:prstDash val="solid"/>
                </a:ln>
                <a:solidFill>
                  <a:srgbClr val="F36C42"/>
                </a:solidFill>
                <a:latin typeface="Calibri Light"/>
              </a:rPr>
              <a:t>ti</a:t>
            </a:r>
            <a:r>
              <a:rPr lang="en-US" sz="2004" b="0" i="0" spc="-25" baseline="0">
                <a:ln w="7272">
                  <a:solidFill>
                    <a:srgbClr val="F36C42"/>
                  </a:solidFill>
                  <a:prstDash val="solid"/>
                </a:ln>
                <a:solidFill>
                  <a:srgbClr val="F36C42"/>
                </a:solidFill>
                <a:latin typeface="Calibri Light"/>
              </a:rPr>
              <a:t>o</a:t>
            </a:r>
            <a:r>
              <a:rPr lang="en-US" sz="2004" b="0" i="0" spc="0" baseline="0">
                <a:ln w="7272">
                  <a:solidFill>
                    <a:srgbClr val="F36C42"/>
                  </a:solidFill>
                  <a:prstDash val="solid"/>
                </a:ln>
                <a:solidFill>
                  <a:srgbClr val="F36C42"/>
                </a:solidFill>
                <a:latin typeface="Calibri Light"/>
              </a:rPr>
              <a:t>n	</a:t>
            </a:r>
            <a:r>
              <a:rPr lang="en-US" sz="2004" b="0" i="0" spc="0" baseline="0">
                <a:solidFill>
                  <a:srgbClr val="FFFFFF"/>
                </a:solidFill>
                <a:latin typeface="Calibri Light"/>
              </a:rPr>
              <a:t>when	fig</a:t>
            </a:r>
            <a:r>
              <a:rPr lang="en-US" sz="2004" b="0" i="0" spc="-21" baseline="0">
                <a:solidFill>
                  <a:srgbClr val="FFFFFF"/>
                </a:solidFill>
                <a:latin typeface="Calibri Light"/>
              </a:rPr>
              <a:t>h</a:t>
            </a:r>
            <a:r>
              <a:rPr lang="en-US" sz="2004">
                <a:solidFill>
                  <a:srgbClr val="FFFFFF"/>
                </a:solidFill>
                <a:latin typeface="Calibri Light"/>
              </a:rPr>
              <a:t>ti</a:t>
            </a:r>
            <a:r>
              <a:rPr lang="en-US" sz="2004" b="0" i="0" spc="0" baseline="0">
                <a:solidFill>
                  <a:srgbClr val="FFFFFF"/>
                </a:solidFill>
                <a:latin typeface="Calibri Light"/>
              </a:rPr>
              <a:t>ng</a:t>
            </a:r>
          </a:p>
          <a:p>
            <a:pPr marL="0">
              <a:lnSpc>
                <a:spcPts val="2401"/>
              </a:lnSpc>
              <a:tabLst>
                <a:tab pos="442665" algn="l"/>
                <a:tab pos="994492" algn="l"/>
              </a:tabLst>
            </a:pPr>
            <a:r>
              <a:rPr lang="en-US" sz="2004" b="0" i="0" spc="0" baseline="0">
                <a:solidFill>
                  <a:srgbClr val="FFFFFF"/>
                </a:solidFill>
                <a:latin typeface="Calibri Light"/>
              </a:rPr>
              <a:t>and	f</a:t>
            </a:r>
            <a:r>
              <a:rPr lang="en-US" sz="2004" b="0" i="0" spc="-31" baseline="0">
                <a:solidFill>
                  <a:srgbClr val="FFFFFF"/>
                </a:solidFill>
                <a:latin typeface="Calibri Light"/>
              </a:rPr>
              <a:t>r</a:t>
            </a:r>
            <a:r>
              <a:rPr lang="en-US" sz="2004" b="0" i="0" spc="0" baseline="0">
                <a:solidFill>
                  <a:srgbClr val="FFFFFF"/>
                </a:solidFill>
                <a:latin typeface="Calibri Light"/>
              </a:rPr>
              <a:t>om	p</a:t>
            </a:r>
            <a:r>
              <a:rPr lang="en-US" sz="2004" b="0" i="0" spc="-19" baseline="0">
                <a:solidFill>
                  <a:srgbClr val="FFFFFF"/>
                </a:solidFill>
                <a:latin typeface="Calibri Light"/>
              </a:rPr>
              <a:t>r</a:t>
            </a:r>
            <a:r>
              <a:rPr lang="en-US" sz="2004" b="0" i="0" spc="0" baseline="0">
                <a:solidFill>
                  <a:srgbClr val="FFFFFF"/>
                </a:solidFill>
                <a:latin typeface="Calibri Light"/>
              </a:rPr>
              <a:t>ed</a:t>
            </a:r>
            <a:r>
              <a:rPr lang="en-US" sz="2004" b="0" i="0" spc="-28" baseline="0">
                <a:solidFill>
                  <a:srgbClr val="FFFFFF"/>
                </a:solidFill>
                <a:latin typeface="Calibri Light"/>
              </a:rPr>
              <a:t>at</a:t>
            </a:r>
            <a:r>
              <a:rPr lang="en-US" sz="2004" b="0" i="0" spc="0" baseline="0">
                <a:solidFill>
                  <a:srgbClr val="FFFFFF"/>
                </a:solidFill>
                <a:latin typeface="Calibri Light"/>
              </a:rPr>
              <a:t>o</a:t>
            </a:r>
            <a:r>
              <a:rPr lang="en-US" sz="2004" b="0" i="0" spc="-45" baseline="0">
                <a:solidFill>
                  <a:srgbClr val="FFFFFF"/>
                </a:solidFill>
                <a:latin typeface="Calibri Light"/>
              </a:rPr>
              <a:t>r</a:t>
            </a:r>
            <a:r>
              <a:rPr lang="en-US" sz="2004" b="0" i="0" spc="0" baseline="0">
                <a:solidFill>
                  <a:srgbClr val="FFFFFF"/>
                </a:solidFill>
                <a:latin typeface="Calibri Light"/>
              </a:rPr>
              <a:t>s.</a:t>
            </a:r>
          </a:p>
        </p:txBody>
      </p:sp>
      <p:sp>
        <p:nvSpPr>
          <p:cNvPr id="971" name="Rectangle 971"/>
          <p:cNvSpPr/>
          <p:nvPr/>
        </p:nvSpPr>
        <p:spPr>
          <a:xfrm>
            <a:off x="5902032" y="324955"/>
            <a:ext cx="2601033" cy="822959"/>
          </a:xfrm>
          <a:prstGeom prst="rect">
            <a:avLst/>
          </a:prstGeom>
        </p:spPr>
        <p:txBody>
          <a:bodyPr wrap="none" lIns="0" tIns="0" rIns="0" bIns="0">
            <a:spAutoFit/>
          </a:bodyPr>
          <a:lstStyle/>
          <a:p>
            <a:pPr marL="0">
              <a:tabLst>
                <a:tab pos="906833" algn="l"/>
                <a:tab pos="1559783" algn="l"/>
              </a:tabLst>
            </a:pPr>
            <a:r>
              <a:rPr lang="en-US" sz="5400" b="0" i="0" spc="0" baseline="0">
                <a:solidFill>
                  <a:srgbClr val="F36C42"/>
                </a:solidFill>
                <a:latin typeface="WWF"/>
              </a:rPr>
              <a:t>LIFE	ON	LAND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 name="Picture 972"/>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5000"/>
          </a:xfrm>
          <a:prstGeom prst="rect">
            <a:avLst/>
          </a:prstGeom>
          <a:noFill/>
        </p:spPr>
      </p:pic>
      <p:pic>
        <p:nvPicPr>
          <p:cNvPr id="973" name="Picture 973"/>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647191" y="1630172"/>
            <a:ext cx="2216912" cy="2215387"/>
          </a:xfrm>
          <a:prstGeom prst="rect">
            <a:avLst/>
          </a:prstGeom>
          <a:noFill/>
        </p:spPr>
      </p:pic>
      <p:sp>
        <p:nvSpPr>
          <p:cNvPr id="974" name="Freeform 974"/>
          <p:cNvSpPr/>
          <p:nvPr/>
        </p:nvSpPr>
        <p:spPr>
          <a:xfrm>
            <a:off x="650366" y="1633347"/>
            <a:ext cx="2210563" cy="2209420"/>
          </a:xfrm>
          <a:custGeom>
            <a:avLst/>
            <a:gdLst/>
            <a:ahLst/>
            <a:cxnLst/>
            <a:rect l="0" t="0" r="0" b="0"/>
            <a:pathLst>
              <a:path w="2210563" h="2209420">
                <a:moveTo>
                  <a:pt x="0" y="1104710"/>
                </a:moveTo>
                <a:cubicBezTo>
                  <a:pt x="0" y="1714412"/>
                  <a:pt x="495260" y="2209420"/>
                  <a:pt x="1105282" y="2209420"/>
                </a:cubicBezTo>
                <a:cubicBezTo>
                  <a:pt x="1715301" y="2209420"/>
                  <a:pt x="2210563" y="1714412"/>
                  <a:pt x="2210563" y="1104710"/>
                </a:cubicBezTo>
                <a:cubicBezTo>
                  <a:pt x="2210563" y="495008"/>
                  <a:pt x="1715301" y="0"/>
                  <a:pt x="1105282" y="0"/>
                </a:cubicBezTo>
                <a:cubicBezTo>
                  <a:pt x="495260" y="0"/>
                  <a:pt x="0" y="495008"/>
                  <a:pt x="0" y="1104710"/>
                </a:cubicBezTo>
                <a:close/>
                <a:moveTo>
                  <a:pt x="2326577" y="4081653"/>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975" name="Picture 975"/>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3457447" y="1630172"/>
            <a:ext cx="2229101" cy="2218435"/>
          </a:xfrm>
          <a:prstGeom prst="rect">
            <a:avLst/>
          </a:prstGeom>
          <a:noFill/>
        </p:spPr>
      </p:pic>
      <p:sp>
        <p:nvSpPr>
          <p:cNvPr id="976" name="Freeform 976"/>
          <p:cNvSpPr/>
          <p:nvPr/>
        </p:nvSpPr>
        <p:spPr>
          <a:xfrm>
            <a:off x="3460622" y="1633347"/>
            <a:ext cx="2222881" cy="2212214"/>
          </a:xfrm>
          <a:custGeom>
            <a:avLst/>
            <a:gdLst/>
            <a:ahLst/>
            <a:cxnLst/>
            <a:rect l="0" t="0" r="0" b="0"/>
            <a:pathLst>
              <a:path w="2222881" h="2212214">
                <a:moveTo>
                  <a:pt x="0" y="1106107"/>
                </a:moveTo>
                <a:cubicBezTo>
                  <a:pt x="0" y="1716583"/>
                  <a:pt x="498018" y="2212214"/>
                  <a:pt x="1111441" y="2212214"/>
                </a:cubicBezTo>
                <a:cubicBezTo>
                  <a:pt x="1724864" y="2212214"/>
                  <a:pt x="2222881" y="1716583"/>
                  <a:pt x="2222881" y="1106107"/>
                </a:cubicBezTo>
                <a:cubicBezTo>
                  <a:pt x="2222881" y="495631"/>
                  <a:pt x="1724864" y="0"/>
                  <a:pt x="1111441" y="0"/>
                </a:cubicBezTo>
                <a:cubicBezTo>
                  <a:pt x="498018" y="0"/>
                  <a:pt x="0" y="495631"/>
                  <a:pt x="0" y="1106107"/>
                </a:cubicBezTo>
                <a:close/>
                <a:moveTo>
                  <a:pt x="-485076" y="4081653"/>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977" name="Picture 977"/>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6298184" y="1572260"/>
            <a:ext cx="2271773" cy="2273300"/>
          </a:xfrm>
          <a:prstGeom prst="rect">
            <a:avLst/>
          </a:prstGeom>
          <a:noFill/>
        </p:spPr>
      </p:pic>
      <p:sp>
        <p:nvSpPr>
          <p:cNvPr id="978" name="Freeform 978"/>
          <p:cNvSpPr/>
          <p:nvPr/>
        </p:nvSpPr>
        <p:spPr>
          <a:xfrm>
            <a:off x="6301359" y="1575435"/>
            <a:ext cx="2265807" cy="2266951"/>
          </a:xfrm>
          <a:custGeom>
            <a:avLst/>
            <a:gdLst/>
            <a:ahLst/>
            <a:cxnLst/>
            <a:rect l="0" t="0" r="0" b="0"/>
            <a:pathLst>
              <a:path w="2265807" h="2266951">
                <a:moveTo>
                  <a:pt x="0" y="1133476"/>
                </a:moveTo>
                <a:cubicBezTo>
                  <a:pt x="0" y="1759052"/>
                  <a:pt x="507631" y="2266951"/>
                  <a:pt x="1132903" y="2266951"/>
                </a:cubicBezTo>
                <a:cubicBezTo>
                  <a:pt x="1758175" y="2266951"/>
                  <a:pt x="2265807" y="1759052"/>
                  <a:pt x="2265807" y="1133476"/>
                </a:cubicBezTo>
                <a:cubicBezTo>
                  <a:pt x="2265807" y="507899"/>
                  <a:pt x="1758175" y="0"/>
                  <a:pt x="1132903" y="0"/>
                </a:cubicBezTo>
                <a:cubicBezTo>
                  <a:pt x="507631" y="0"/>
                  <a:pt x="0" y="507899"/>
                  <a:pt x="0" y="1133476"/>
                </a:cubicBezTo>
                <a:close/>
                <a:moveTo>
                  <a:pt x="-3295270" y="4139565"/>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79" name="Freeform 979"/>
          <p:cNvSpPr/>
          <p:nvPr/>
        </p:nvSpPr>
        <p:spPr>
          <a:xfrm>
            <a:off x="2638044" y="2296668"/>
            <a:ext cx="1027176" cy="1028700"/>
          </a:xfrm>
          <a:custGeom>
            <a:avLst/>
            <a:gdLst/>
            <a:ahLst/>
            <a:cxnLst/>
            <a:rect l="0" t="0" r="0" b="0"/>
            <a:pathLst>
              <a:path w="1027176" h="1028700">
                <a:moveTo>
                  <a:pt x="0" y="514350"/>
                </a:moveTo>
                <a:cubicBezTo>
                  <a:pt x="0" y="798234"/>
                  <a:pt x="230136" y="1028700"/>
                  <a:pt x="513588" y="1028700"/>
                </a:cubicBezTo>
                <a:cubicBezTo>
                  <a:pt x="797039" y="1028700"/>
                  <a:pt x="1027176" y="798234"/>
                  <a:pt x="1027176" y="514350"/>
                </a:cubicBezTo>
                <a:cubicBezTo>
                  <a:pt x="1027176" y="230467"/>
                  <a:pt x="797039" y="0"/>
                  <a:pt x="513588" y="0"/>
                </a:cubicBezTo>
                <a:cubicBezTo>
                  <a:pt x="230136" y="0"/>
                  <a:pt x="0" y="230467"/>
                  <a:pt x="0" y="514350"/>
                </a:cubicBezTo>
                <a:close/>
                <a:moveTo>
                  <a:pt x="265938" y="3418332"/>
                </a:moveTo>
              </a:path>
            </a:pathLst>
          </a:custGeom>
          <a:solidFill>
            <a:srgbClr val="F36C42">
              <a:alpha val="100000"/>
            </a:srgbClr>
          </a:solidFill>
          <a:ln w="1270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980" name="Freeform 980"/>
          <p:cNvSpPr/>
          <p:nvPr/>
        </p:nvSpPr>
        <p:spPr>
          <a:xfrm>
            <a:off x="2839211" y="2538984"/>
            <a:ext cx="312421" cy="544068"/>
          </a:xfrm>
          <a:custGeom>
            <a:avLst/>
            <a:gdLst/>
            <a:ahLst/>
            <a:cxnLst/>
            <a:rect l="0" t="0" r="0" b="0"/>
            <a:pathLst>
              <a:path w="312421" h="544068">
                <a:moveTo>
                  <a:pt x="16765" y="0"/>
                </a:moveTo>
                <a:lnTo>
                  <a:pt x="151131" y="3302"/>
                </a:lnTo>
                <a:lnTo>
                  <a:pt x="312421" y="258572"/>
                </a:lnTo>
                <a:lnTo>
                  <a:pt x="120905" y="540766"/>
                </a:lnTo>
                <a:lnTo>
                  <a:pt x="0" y="544068"/>
                </a:lnTo>
                <a:lnTo>
                  <a:pt x="168021" y="275337"/>
                </a:lnTo>
                <a:close/>
                <a:moveTo>
                  <a:pt x="336805" y="3176016"/>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81" name="Freeform 981"/>
          <p:cNvSpPr/>
          <p:nvPr/>
        </p:nvSpPr>
        <p:spPr>
          <a:xfrm>
            <a:off x="3087623" y="2474977"/>
            <a:ext cx="438912" cy="687323"/>
          </a:xfrm>
          <a:custGeom>
            <a:avLst/>
            <a:gdLst/>
            <a:ahLst/>
            <a:cxnLst/>
            <a:rect l="0" t="0" r="0" b="0"/>
            <a:pathLst>
              <a:path w="438912" h="687323">
                <a:moveTo>
                  <a:pt x="23622" y="0"/>
                </a:moveTo>
                <a:lnTo>
                  <a:pt x="212344" y="4191"/>
                </a:lnTo>
                <a:lnTo>
                  <a:pt x="438912" y="326644"/>
                </a:lnTo>
                <a:lnTo>
                  <a:pt x="169927" y="683132"/>
                </a:lnTo>
                <a:lnTo>
                  <a:pt x="0" y="687323"/>
                </a:lnTo>
                <a:lnTo>
                  <a:pt x="235967" y="347853"/>
                </a:lnTo>
                <a:close/>
                <a:moveTo>
                  <a:pt x="152400" y="3240023"/>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82" name="Freeform 982"/>
          <p:cNvSpPr/>
          <p:nvPr/>
        </p:nvSpPr>
        <p:spPr>
          <a:xfrm>
            <a:off x="5542788" y="2226565"/>
            <a:ext cx="1027176" cy="1027175"/>
          </a:xfrm>
          <a:custGeom>
            <a:avLst/>
            <a:gdLst/>
            <a:ahLst/>
            <a:cxnLst/>
            <a:rect l="0" t="0" r="0" b="0"/>
            <a:pathLst>
              <a:path w="1027176" h="1027175">
                <a:moveTo>
                  <a:pt x="0" y="513587"/>
                </a:moveTo>
                <a:cubicBezTo>
                  <a:pt x="0" y="797039"/>
                  <a:pt x="230136" y="1027175"/>
                  <a:pt x="513588" y="1027175"/>
                </a:cubicBezTo>
                <a:cubicBezTo>
                  <a:pt x="797039" y="1027175"/>
                  <a:pt x="1027176" y="797039"/>
                  <a:pt x="1027176" y="513587"/>
                </a:cubicBezTo>
                <a:cubicBezTo>
                  <a:pt x="1027176" y="230136"/>
                  <a:pt x="797039" y="0"/>
                  <a:pt x="513588" y="0"/>
                </a:cubicBezTo>
                <a:cubicBezTo>
                  <a:pt x="230136" y="0"/>
                  <a:pt x="0" y="230136"/>
                  <a:pt x="0" y="513587"/>
                </a:cubicBezTo>
                <a:close/>
                <a:moveTo>
                  <a:pt x="-2567940" y="3488435"/>
                </a:moveTo>
              </a:path>
            </a:pathLst>
          </a:custGeom>
          <a:solidFill>
            <a:srgbClr val="F36C42">
              <a:alpha val="100000"/>
            </a:srgbClr>
          </a:solidFill>
          <a:ln w="1270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983" name="Freeform 983"/>
          <p:cNvSpPr/>
          <p:nvPr/>
        </p:nvSpPr>
        <p:spPr>
          <a:xfrm>
            <a:off x="5743955" y="2468880"/>
            <a:ext cx="312421" cy="544069"/>
          </a:xfrm>
          <a:custGeom>
            <a:avLst/>
            <a:gdLst/>
            <a:ahLst/>
            <a:cxnLst/>
            <a:rect l="0" t="0" r="0" b="0"/>
            <a:pathLst>
              <a:path w="312421" h="544069">
                <a:moveTo>
                  <a:pt x="16765" y="0"/>
                </a:moveTo>
                <a:lnTo>
                  <a:pt x="151130" y="3303"/>
                </a:lnTo>
                <a:lnTo>
                  <a:pt x="312421" y="258572"/>
                </a:lnTo>
                <a:lnTo>
                  <a:pt x="120904" y="540766"/>
                </a:lnTo>
                <a:lnTo>
                  <a:pt x="0" y="544069"/>
                </a:lnTo>
                <a:lnTo>
                  <a:pt x="168022" y="275337"/>
                </a:lnTo>
                <a:close/>
                <a:moveTo>
                  <a:pt x="-2497835" y="3246120"/>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84" name="Freeform 984"/>
          <p:cNvSpPr/>
          <p:nvPr/>
        </p:nvSpPr>
        <p:spPr>
          <a:xfrm>
            <a:off x="5992367" y="2404872"/>
            <a:ext cx="438912" cy="687324"/>
          </a:xfrm>
          <a:custGeom>
            <a:avLst/>
            <a:gdLst/>
            <a:ahLst/>
            <a:cxnLst/>
            <a:rect l="0" t="0" r="0" b="0"/>
            <a:pathLst>
              <a:path w="438912" h="687324">
                <a:moveTo>
                  <a:pt x="23623" y="0"/>
                </a:moveTo>
                <a:lnTo>
                  <a:pt x="212344" y="4192"/>
                </a:lnTo>
                <a:lnTo>
                  <a:pt x="438912" y="326645"/>
                </a:lnTo>
                <a:lnTo>
                  <a:pt x="169927" y="683133"/>
                </a:lnTo>
                <a:lnTo>
                  <a:pt x="0" y="687324"/>
                </a:lnTo>
                <a:lnTo>
                  <a:pt x="235967" y="347853"/>
                </a:lnTo>
                <a:close/>
                <a:moveTo>
                  <a:pt x="-2682239" y="3310128"/>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985" name="Picture 985"/>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0" y="4886961"/>
            <a:ext cx="7131304" cy="828039"/>
          </a:xfrm>
          <a:prstGeom prst="rect">
            <a:avLst/>
          </a:prstGeom>
          <a:noFill/>
        </p:spPr>
      </p:pic>
      <p:pic>
        <p:nvPicPr>
          <p:cNvPr id="986" name="Picture 986"/>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240791" y="4920996"/>
            <a:ext cx="1578483" cy="681534"/>
          </a:xfrm>
          <a:prstGeom prst="rect">
            <a:avLst/>
          </a:prstGeom>
          <a:noFill/>
        </p:spPr>
      </p:pic>
      <p:sp>
        <p:nvSpPr>
          <p:cNvPr id="987" name="Freeform 987"/>
          <p:cNvSpPr/>
          <p:nvPr/>
        </p:nvSpPr>
        <p:spPr>
          <a:xfrm>
            <a:off x="493776" y="300229"/>
            <a:ext cx="5148808" cy="783336"/>
          </a:xfrm>
          <a:custGeom>
            <a:avLst/>
            <a:gdLst/>
            <a:ahLst/>
            <a:cxnLst/>
            <a:rect l="0" t="0" r="0" b="0"/>
            <a:pathLst>
              <a:path w="5148808" h="783336">
                <a:moveTo>
                  <a:pt x="0" y="783336"/>
                </a:moveTo>
                <a:lnTo>
                  <a:pt x="5148808" y="783336"/>
                </a:lnTo>
                <a:lnTo>
                  <a:pt x="5148808"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988" name="Rectangle 988"/>
          <p:cNvSpPr/>
          <p:nvPr/>
        </p:nvSpPr>
        <p:spPr>
          <a:xfrm>
            <a:off x="1182928" y="4429659"/>
            <a:ext cx="6877791" cy="380998"/>
          </a:xfrm>
          <a:prstGeom prst="rect">
            <a:avLst/>
          </a:prstGeom>
        </p:spPr>
        <p:txBody>
          <a:bodyPr wrap="none" lIns="0" tIns="0" rIns="0" bIns="0">
            <a:spAutoFit/>
          </a:bodyPr>
          <a:lstStyle/>
          <a:p>
            <a:pPr marL="0">
              <a:tabLst>
                <a:tab pos="2650820" algn="l"/>
                <a:tab pos="5625033" algn="l"/>
              </a:tabLst>
            </a:pPr>
            <a:r>
              <a:rPr lang="en-US" sz="2400" b="0" i="0" spc="-20" baseline="0">
                <a:solidFill>
                  <a:srgbClr val="FFFFFF"/>
                </a:solidFill>
                <a:latin typeface="Calibri Light"/>
              </a:rPr>
              <a:t>P</a:t>
            </a:r>
            <a:r>
              <a:rPr lang="en-US" sz="2400" b="0" i="0" spc="-46" baseline="0">
                <a:solidFill>
                  <a:srgbClr val="FFFFFF"/>
                </a:solidFill>
                <a:latin typeface="Calibri Light"/>
              </a:rPr>
              <a:t>r</a:t>
            </a:r>
            <a:r>
              <a:rPr lang="en-US" sz="2400" b="0" i="0" spc="0" baseline="0">
                <a:solidFill>
                  <a:srgbClr val="FFFFFF"/>
                </a:solidFill>
                <a:latin typeface="Calibri Light"/>
              </a:rPr>
              <a:t>oducer	Consumer	</a:t>
            </a:r>
            <a:r>
              <a:rPr lang="en-US" sz="3636" b="0" i="0" spc="0" baseline="-4999">
                <a:solidFill>
                  <a:srgbClr val="FFFFFF"/>
                </a:solidFill>
                <a:latin typeface="Calibri Light"/>
              </a:rPr>
              <a:t>Consumer</a:t>
            </a:r>
          </a:p>
        </p:txBody>
      </p:sp>
      <p:sp>
        <p:nvSpPr>
          <p:cNvPr id="989" name="Rectangle 989"/>
          <p:cNvSpPr/>
          <p:nvPr/>
        </p:nvSpPr>
        <p:spPr>
          <a:xfrm>
            <a:off x="921410" y="4105621"/>
            <a:ext cx="6939076" cy="434984"/>
          </a:xfrm>
          <a:prstGeom prst="rect">
            <a:avLst/>
          </a:prstGeom>
        </p:spPr>
        <p:txBody>
          <a:bodyPr wrap="none" lIns="0" tIns="0" rIns="0" bIns="0">
            <a:spAutoFit/>
          </a:bodyPr>
          <a:lstStyle/>
          <a:p>
            <a:pPr marL="0">
              <a:tabLst>
                <a:tab pos="3267811" algn="l"/>
                <a:tab pos="6088989" algn="l"/>
              </a:tabLst>
            </a:pPr>
            <a:r>
              <a:rPr lang="en-US" sz="2400" b="0" i="0" spc="0" baseline="0">
                <a:solidFill>
                  <a:srgbClr val="F36C42"/>
                </a:solidFill>
                <a:latin typeface="Calibri Light"/>
              </a:rPr>
              <a:t>P</a:t>
            </a:r>
            <a:r>
              <a:rPr lang="en-US" sz="2400" b="0" i="0" spc="-48" baseline="0">
                <a:solidFill>
                  <a:srgbClr val="F36C42"/>
                </a:solidFill>
                <a:latin typeface="Calibri Light"/>
              </a:rPr>
              <a:t>h</a:t>
            </a:r>
            <a:r>
              <a:rPr lang="en-US" sz="2400" b="0" i="0" spc="0" baseline="0">
                <a:solidFill>
                  <a:srgbClr val="F36C42"/>
                </a:solidFill>
                <a:latin typeface="Calibri Light"/>
              </a:rPr>
              <a:t>y</a:t>
            </a:r>
            <a:r>
              <a:rPr lang="en-US" sz="2400" b="0" i="0" spc="-25" baseline="0">
                <a:solidFill>
                  <a:srgbClr val="F36C42"/>
                </a:solidFill>
                <a:latin typeface="Calibri Light"/>
              </a:rPr>
              <a:t>t</a:t>
            </a:r>
            <a:r>
              <a:rPr lang="en-US" sz="2400" b="0" i="0" spc="0" baseline="0">
                <a:solidFill>
                  <a:srgbClr val="F36C42"/>
                </a:solidFill>
                <a:latin typeface="Calibri Light"/>
              </a:rPr>
              <a:t>oplan</a:t>
            </a:r>
            <a:r>
              <a:rPr lang="en-US" sz="2400" b="0" i="0" spc="-13" baseline="0">
                <a:solidFill>
                  <a:srgbClr val="F36C42"/>
                </a:solidFill>
                <a:latin typeface="Calibri Light"/>
              </a:rPr>
              <a:t>k</a:t>
            </a:r>
            <a:r>
              <a:rPr lang="en-US" sz="2400" b="0" i="0" spc="-25" baseline="0">
                <a:solidFill>
                  <a:srgbClr val="F36C42"/>
                </a:solidFill>
                <a:latin typeface="Calibri Light"/>
              </a:rPr>
              <a:t>t</a:t>
            </a:r>
            <a:r>
              <a:rPr lang="en-US" sz="2400" b="0" i="0" spc="0" baseline="0">
                <a:solidFill>
                  <a:srgbClr val="F36C42"/>
                </a:solidFill>
                <a:latin typeface="Calibri Light"/>
              </a:rPr>
              <a:t>on	</a:t>
            </a:r>
            <a:r>
              <a:rPr lang="en-US" sz="3639" b="0" i="0" spc="0" baseline="-21994">
                <a:solidFill>
                  <a:srgbClr val="F36C42"/>
                </a:solidFill>
                <a:latin typeface="Calibri Light"/>
              </a:rPr>
              <a:t>Clam	</a:t>
            </a:r>
            <a:r>
              <a:rPr lang="en-US" sz="3636" b="0" i="0" spc="-82" baseline="-22616">
                <a:solidFill>
                  <a:srgbClr val="F36C42"/>
                </a:solidFill>
                <a:latin typeface="Calibri Light"/>
              </a:rPr>
              <a:t>W</a:t>
            </a:r>
            <a:r>
              <a:rPr lang="en-US" sz="3636" b="0" i="0" spc="0" baseline="-22616">
                <a:solidFill>
                  <a:srgbClr val="F36C42"/>
                </a:solidFill>
                <a:latin typeface="Calibri Light"/>
              </a:rPr>
              <a:t>alrus</a:t>
            </a:r>
          </a:p>
        </p:txBody>
      </p:sp>
      <p:sp>
        <p:nvSpPr>
          <p:cNvPr id="990" name="Rectangle 990"/>
          <p:cNvSpPr/>
          <p:nvPr/>
        </p:nvSpPr>
        <p:spPr>
          <a:xfrm>
            <a:off x="1807464" y="5135195"/>
            <a:ext cx="4982126" cy="305409"/>
          </a:xfrm>
          <a:prstGeom prst="rect">
            <a:avLst/>
          </a:prstGeom>
        </p:spPr>
        <p:txBody>
          <a:bodyPr wrap="none" lIns="0" tIns="0" rIns="0" bIns="0">
            <a:spAutoFit/>
          </a:bodyPr>
          <a:lstStyle/>
          <a:p>
            <a:pPr marL="0">
              <a:tabLst>
                <a:tab pos="524846" algn="l"/>
                <a:tab pos="1143606" algn="l"/>
                <a:tab pos="1785704" algn="l"/>
                <a:tab pos="2192845" algn="l"/>
                <a:tab pos="2641491" algn="l"/>
                <a:tab pos="3368926" algn="l"/>
                <a:tab pos="3745344" algn="l"/>
                <a:tab pos="3991580" algn="l"/>
                <a:tab pos="4440227" algn="l"/>
              </a:tabLst>
            </a:pPr>
            <a:r>
              <a:rPr lang="en-US" sz="2004" b="0" i="0" spc="0" baseline="0">
                <a:solidFill>
                  <a:srgbClr val="FFFFFF"/>
                </a:solidFill>
                <a:latin typeface="Calibri Light"/>
              </a:rPr>
              <a:t>How	ma</a:t>
            </a:r>
            <a:r>
              <a:rPr lang="en-US" sz="2004" b="0" i="0" spc="-39" baseline="0">
                <a:solidFill>
                  <a:srgbClr val="FFFFFF"/>
                </a:solidFill>
                <a:latin typeface="Calibri Light"/>
              </a:rPr>
              <a:t>n</a:t>
            </a:r>
            <a:r>
              <a:rPr lang="en-US" sz="2004" b="0" i="0" spc="0" baseline="0">
                <a:solidFill>
                  <a:srgbClr val="FFFFFF"/>
                </a:solidFill>
                <a:latin typeface="Calibri Light"/>
              </a:rPr>
              <a:t>y	clams	</a:t>
            </a:r>
            <a:r>
              <a:rPr lang="en-US" sz="2004" b="0" i="0" spc="-19" baseline="0">
                <a:solidFill>
                  <a:srgbClr val="FFFFFF"/>
                </a:solidFill>
                <a:latin typeface="Calibri Light"/>
              </a:rPr>
              <a:t>c</a:t>
            </a:r>
            <a:r>
              <a:rPr lang="en-US" sz="2004" b="0" i="0" spc="0" baseline="0">
                <a:solidFill>
                  <a:srgbClr val="FFFFFF"/>
                </a:solidFill>
                <a:latin typeface="Calibri Light"/>
              </a:rPr>
              <a:t>an	one	</a:t>
            </a:r>
            <a:r>
              <a:rPr lang="en-US" sz="2004" b="0" i="0" spc="-24" baseline="0">
                <a:solidFill>
                  <a:srgbClr val="FFFFFF"/>
                </a:solidFill>
                <a:latin typeface="Calibri Light"/>
              </a:rPr>
              <a:t>w</a:t>
            </a:r>
            <a:r>
              <a:rPr lang="en-US" sz="2004" b="0" i="0" spc="0" baseline="0">
                <a:solidFill>
                  <a:srgbClr val="FFFFFF"/>
                </a:solidFill>
                <a:latin typeface="Calibri Light"/>
              </a:rPr>
              <a:t>alrus	e</a:t>
            </a:r>
            <a:r>
              <a:rPr lang="en-US" sz="2004" b="0" i="0" spc="-20" baseline="0">
                <a:solidFill>
                  <a:srgbClr val="FFFFFF"/>
                </a:solidFill>
                <a:latin typeface="Calibri Light"/>
              </a:rPr>
              <a:t>a</a:t>
            </a:r>
            <a:r>
              <a:rPr lang="en-US" sz="2004" b="0" i="0" spc="0" baseline="0">
                <a:solidFill>
                  <a:srgbClr val="FFFFFF"/>
                </a:solidFill>
                <a:latin typeface="Calibri Light"/>
              </a:rPr>
              <a:t>t	in	one	di</a:t>
            </a:r>
            <a:r>
              <a:rPr lang="en-US" sz="2004" b="0" i="0" spc="-19" baseline="0">
                <a:solidFill>
                  <a:srgbClr val="FFFFFF"/>
                </a:solidFill>
                <a:latin typeface="Calibri Light"/>
              </a:rPr>
              <a:t>v</a:t>
            </a:r>
            <a:r>
              <a:rPr lang="en-US" sz="2004" b="0" i="0" spc="0" baseline="0">
                <a:solidFill>
                  <a:srgbClr val="FFFFFF"/>
                </a:solidFill>
                <a:latin typeface="Calibri Light"/>
              </a:rPr>
              <a:t>e?</a:t>
            </a:r>
          </a:p>
        </p:txBody>
      </p:sp>
      <p:sp>
        <p:nvSpPr>
          <p:cNvPr id="991" name="Rectangle 991"/>
          <p:cNvSpPr/>
          <p:nvPr/>
        </p:nvSpPr>
        <p:spPr>
          <a:xfrm>
            <a:off x="647191" y="279182"/>
            <a:ext cx="4750261" cy="822959"/>
          </a:xfrm>
          <a:prstGeom prst="rect">
            <a:avLst/>
          </a:prstGeom>
        </p:spPr>
        <p:txBody>
          <a:bodyPr wrap="none" lIns="0" tIns="0" rIns="0" bIns="0">
            <a:spAutoFit/>
          </a:bodyPr>
          <a:lstStyle/>
          <a:p>
            <a:pPr marL="0">
              <a:tabLst>
                <a:tab pos="1322222" algn="l"/>
                <a:tab pos="1977229" algn="l"/>
                <a:tab pos="3750297" algn="l"/>
              </a:tabLst>
            </a:pPr>
            <a:r>
              <a:rPr lang="en-US" sz="5400" b="0" i="0" spc="0" baseline="0">
                <a:solidFill>
                  <a:srgbClr val="F36C42"/>
                </a:solidFill>
                <a:latin typeface="WWF"/>
              </a:rPr>
              <a:t>WH</a:t>
            </a:r>
            <a:r>
              <a:rPr lang="en-US" sz="5400" b="0" i="0" spc="-195" baseline="0">
                <a:solidFill>
                  <a:srgbClr val="F36C42"/>
                </a:solidFill>
                <a:latin typeface="WWF"/>
              </a:rPr>
              <a:t>A</a:t>
            </a:r>
            <a:r>
              <a:rPr lang="en-US" sz="5400" b="0" i="0" spc="0" baseline="0">
                <a:solidFill>
                  <a:srgbClr val="F36C42"/>
                </a:solidFill>
                <a:latin typeface="WWF"/>
              </a:rPr>
              <a:t>T	DO	</a:t>
            </a:r>
            <a:r>
              <a:rPr lang="en-US" sz="5400" b="0" i="0" spc="-227" baseline="0">
                <a:solidFill>
                  <a:srgbClr val="F36C42"/>
                </a:solidFill>
                <a:latin typeface="WWF"/>
              </a:rPr>
              <a:t>W</a:t>
            </a:r>
            <a:r>
              <a:rPr lang="en-US" sz="5400" b="0" i="0" spc="0" baseline="0">
                <a:solidFill>
                  <a:srgbClr val="F36C42"/>
                </a:solidFill>
                <a:latin typeface="WWF"/>
              </a:rPr>
              <a:t>ALRUS	E</a:t>
            </a:r>
            <a:r>
              <a:rPr lang="en-US" sz="5400" b="0" i="0" spc="-195" baseline="0">
                <a:solidFill>
                  <a:srgbClr val="F36C42"/>
                </a:solidFill>
                <a:latin typeface="WWF"/>
              </a:rPr>
              <a:t>A</a:t>
            </a:r>
            <a:r>
              <a:rPr lang="en-US" sz="5400" b="0" i="0" spc="0" baseline="0">
                <a:solidFill>
                  <a:srgbClr val="F36C42"/>
                </a:solidFill>
                <a:latin typeface="WWF"/>
              </a:rPr>
              <a:t>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 name="Picture 992"/>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993" name="Picture 993"/>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7176516" y="2603723"/>
            <a:ext cx="373252" cy="216311"/>
          </a:xfrm>
          <a:prstGeom prst="rect">
            <a:avLst/>
          </a:prstGeom>
          <a:noFill/>
        </p:spPr>
      </p:pic>
      <p:pic>
        <p:nvPicPr>
          <p:cNvPr id="994" name="Picture 994"/>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2771648" y="4019422"/>
            <a:ext cx="1447290" cy="1447290"/>
          </a:xfrm>
          <a:prstGeom prst="rect">
            <a:avLst/>
          </a:prstGeom>
          <a:noFill/>
        </p:spPr>
      </p:pic>
      <p:sp>
        <p:nvSpPr>
          <p:cNvPr id="995" name="Freeform 995"/>
          <p:cNvSpPr/>
          <p:nvPr/>
        </p:nvSpPr>
        <p:spPr>
          <a:xfrm>
            <a:off x="2777998" y="4025772"/>
            <a:ext cx="1434718" cy="1434707"/>
          </a:xfrm>
          <a:custGeom>
            <a:avLst/>
            <a:gdLst/>
            <a:ahLst/>
            <a:cxnLst/>
            <a:rect l="0" t="0" r="0" b="0"/>
            <a:pathLst>
              <a:path w="1434718" h="1434707">
                <a:moveTo>
                  <a:pt x="0" y="717354"/>
                </a:moveTo>
                <a:cubicBezTo>
                  <a:pt x="0" y="1113271"/>
                  <a:pt x="321437" y="1434707"/>
                  <a:pt x="717359" y="1434707"/>
                </a:cubicBezTo>
                <a:cubicBezTo>
                  <a:pt x="1113281" y="1434707"/>
                  <a:pt x="1434718" y="1113271"/>
                  <a:pt x="1434718" y="717354"/>
                </a:cubicBezTo>
                <a:cubicBezTo>
                  <a:pt x="1434718" y="321438"/>
                  <a:pt x="1113281" y="0"/>
                  <a:pt x="717359" y="0"/>
                </a:cubicBezTo>
                <a:cubicBezTo>
                  <a:pt x="321437" y="0"/>
                  <a:pt x="0" y="321438"/>
                  <a:pt x="0" y="717354"/>
                </a:cubicBezTo>
                <a:close/>
                <a:moveTo>
                  <a:pt x="-1804601" y="1690751"/>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996" name="Picture 996"/>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2703067" y="1180210"/>
            <a:ext cx="1453388" cy="1456436"/>
          </a:xfrm>
          <a:prstGeom prst="rect">
            <a:avLst/>
          </a:prstGeom>
          <a:noFill/>
        </p:spPr>
      </p:pic>
      <p:sp>
        <p:nvSpPr>
          <p:cNvPr id="997" name="Freeform 997"/>
          <p:cNvSpPr/>
          <p:nvPr/>
        </p:nvSpPr>
        <p:spPr>
          <a:xfrm>
            <a:off x="2709417" y="1186560"/>
            <a:ext cx="1441069" cy="1443863"/>
          </a:xfrm>
          <a:custGeom>
            <a:avLst/>
            <a:gdLst/>
            <a:ahLst/>
            <a:cxnLst/>
            <a:rect l="0" t="0" r="0" b="0"/>
            <a:pathLst>
              <a:path w="1441069" h="1443863">
                <a:moveTo>
                  <a:pt x="0" y="721932"/>
                </a:moveTo>
                <a:cubicBezTo>
                  <a:pt x="0" y="1120382"/>
                  <a:pt x="322860" y="1443863"/>
                  <a:pt x="720535" y="1443863"/>
                </a:cubicBezTo>
                <a:cubicBezTo>
                  <a:pt x="1118210" y="1443863"/>
                  <a:pt x="1441069" y="1120382"/>
                  <a:pt x="1441069" y="721932"/>
                </a:cubicBezTo>
                <a:cubicBezTo>
                  <a:pt x="1441069" y="323482"/>
                  <a:pt x="1118210" y="0"/>
                  <a:pt x="720535" y="0"/>
                </a:cubicBezTo>
                <a:cubicBezTo>
                  <a:pt x="322860" y="0"/>
                  <a:pt x="0" y="323482"/>
                  <a:pt x="0" y="721932"/>
                </a:cubicBezTo>
                <a:close/>
                <a:moveTo>
                  <a:pt x="1098614" y="4529963"/>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998" name="Picture 998"/>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7314692" y="1396619"/>
            <a:ext cx="1453388" cy="1447290"/>
          </a:xfrm>
          <a:prstGeom prst="rect">
            <a:avLst/>
          </a:prstGeom>
          <a:noFill/>
        </p:spPr>
      </p:pic>
      <p:sp>
        <p:nvSpPr>
          <p:cNvPr id="999" name="Freeform 999"/>
          <p:cNvSpPr/>
          <p:nvPr/>
        </p:nvSpPr>
        <p:spPr>
          <a:xfrm>
            <a:off x="7321042" y="1402969"/>
            <a:ext cx="1441068" cy="1434719"/>
          </a:xfrm>
          <a:custGeom>
            <a:avLst/>
            <a:gdLst/>
            <a:ahLst/>
            <a:cxnLst/>
            <a:rect l="0" t="0" r="0" b="0"/>
            <a:pathLst>
              <a:path w="1441068" h="1434719">
                <a:moveTo>
                  <a:pt x="0" y="717359"/>
                </a:moveTo>
                <a:cubicBezTo>
                  <a:pt x="0" y="1113281"/>
                  <a:pt x="322859" y="1434719"/>
                  <a:pt x="720534" y="1434719"/>
                </a:cubicBezTo>
                <a:cubicBezTo>
                  <a:pt x="1118209" y="1434719"/>
                  <a:pt x="1441068" y="1113281"/>
                  <a:pt x="1441068" y="717359"/>
                </a:cubicBezTo>
                <a:cubicBezTo>
                  <a:pt x="1441068" y="321437"/>
                  <a:pt x="1118209" y="0"/>
                  <a:pt x="720534" y="0"/>
                </a:cubicBezTo>
                <a:cubicBezTo>
                  <a:pt x="322859" y="0"/>
                  <a:pt x="0" y="321437"/>
                  <a:pt x="0" y="717359"/>
                </a:cubicBezTo>
                <a:close/>
                <a:moveTo>
                  <a:pt x="-3724847" y="4313554"/>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00" name="Picture 1000"/>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7314692" y="3653663"/>
            <a:ext cx="1450339" cy="1447290"/>
          </a:xfrm>
          <a:prstGeom prst="rect">
            <a:avLst/>
          </a:prstGeom>
          <a:noFill/>
        </p:spPr>
      </p:pic>
      <p:sp>
        <p:nvSpPr>
          <p:cNvPr id="1001" name="Freeform 1001"/>
          <p:cNvSpPr/>
          <p:nvPr/>
        </p:nvSpPr>
        <p:spPr>
          <a:xfrm>
            <a:off x="7321042" y="3660013"/>
            <a:ext cx="1437893" cy="1434706"/>
          </a:xfrm>
          <a:custGeom>
            <a:avLst/>
            <a:gdLst/>
            <a:ahLst/>
            <a:cxnLst/>
            <a:rect l="0" t="0" r="0" b="0"/>
            <a:pathLst>
              <a:path w="1437893" h="1434706">
                <a:moveTo>
                  <a:pt x="0" y="717359"/>
                </a:moveTo>
                <a:cubicBezTo>
                  <a:pt x="0" y="1113270"/>
                  <a:pt x="322148" y="1434706"/>
                  <a:pt x="718947" y="1434706"/>
                </a:cubicBezTo>
                <a:cubicBezTo>
                  <a:pt x="1115746" y="1434706"/>
                  <a:pt x="1437893" y="1113270"/>
                  <a:pt x="1437893" y="717359"/>
                </a:cubicBezTo>
                <a:cubicBezTo>
                  <a:pt x="1437893" y="321437"/>
                  <a:pt x="1115746" y="0"/>
                  <a:pt x="718947" y="0"/>
                </a:cubicBezTo>
                <a:cubicBezTo>
                  <a:pt x="322148" y="0"/>
                  <a:pt x="0" y="321437"/>
                  <a:pt x="0" y="717359"/>
                </a:cubicBezTo>
                <a:close/>
                <a:moveTo>
                  <a:pt x="-5981891" y="2056510"/>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02" name="Picture 1002"/>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307340" y="2652394"/>
            <a:ext cx="1441195" cy="1439670"/>
          </a:xfrm>
          <a:prstGeom prst="rect">
            <a:avLst/>
          </a:prstGeom>
          <a:noFill/>
        </p:spPr>
      </p:pic>
      <p:sp>
        <p:nvSpPr>
          <p:cNvPr id="1003" name="Freeform 1003"/>
          <p:cNvSpPr/>
          <p:nvPr/>
        </p:nvSpPr>
        <p:spPr>
          <a:xfrm>
            <a:off x="313677" y="2658744"/>
            <a:ext cx="1428762" cy="1427227"/>
          </a:xfrm>
          <a:custGeom>
            <a:avLst/>
            <a:gdLst/>
            <a:ahLst/>
            <a:cxnLst/>
            <a:rect l="0" t="0" r="0" b="0"/>
            <a:pathLst>
              <a:path w="1428762" h="1427227">
                <a:moveTo>
                  <a:pt x="0" y="713613"/>
                </a:moveTo>
                <a:cubicBezTo>
                  <a:pt x="0" y="1107466"/>
                  <a:pt x="320103" y="1427227"/>
                  <a:pt x="714381" y="1427227"/>
                </a:cubicBezTo>
                <a:cubicBezTo>
                  <a:pt x="1108659" y="1427227"/>
                  <a:pt x="1428762" y="1107466"/>
                  <a:pt x="1428762" y="713613"/>
                </a:cubicBezTo>
                <a:cubicBezTo>
                  <a:pt x="1428762" y="319761"/>
                  <a:pt x="1108659" y="0"/>
                  <a:pt x="714381" y="0"/>
                </a:cubicBezTo>
                <a:cubicBezTo>
                  <a:pt x="320103" y="0"/>
                  <a:pt x="0" y="319761"/>
                  <a:pt x="0" y="713613"/>
                </a:cubicBezTo>
                <a:close/>
                <a:moveTo>
                  <a:pt x="2030489" y="3057779"/>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04" name="Picture 1004"/>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2131567" y="2652395"/>
            <a:ext cx="1442720" cy="1447290"/>
          </a:xfrm>
          <a:prstGeom prst="rect">
            <a:avLst/>
          </a:prstGeom>
          <a:noFill/>
        </p:spPr>
      </p:pic>
      <p:sp>
        <p:nvSpPr>
          <p:cNvPr id="1005" name="Freeform 1005"/>
          <p:cNvSpPr/>
          <p:nvPr/>
        </p:nvSpPr>
        <p:spPr>
          <a:xfrm>
            <a:off x="2137917" y="2658744"/>
            <a:ext cx="1430402" cy="1434719"/>
          </a:xfrm>
          <a:custGeom>
            <a:avLst/>
            <a:gdLst/>
            <a:ahLst/>
            <a:cxnLst/>
            <a:rect l="0" t="0" r="0" b="0"/>
            <a:pathLst>
              <a:path w="1430402" h="1434719">
                <a:moveTo>
                  <a:pt x="0" y="717360"/>
                </a:moveTo>
                <a:cubicBezTo>
                  <a:pt x="0" y="1113282"/>
                  <a:pt x="320472" y="1434719"/>
                  <a:pt x="715201" y="1434719"/>
                </a:cubicBezTo>
                <a:cubicBezTo>
                  <a:pt x="1109930" y="1434719"/>
                  <a:pt x="1430402" y="1113282"/>
                  <a:pt x="1430402" y="717360"/>
                </a:cubicBezTo>
                <a:cubicBezTo>
                  <a:pt x="1430402" y="321437"/>
                  <a:pt x="1109930" y="0"/>
                  <a:pt x="715201" y="0"/>
                </a:cubicBezTo>
                <a:cubicBezTo>
                  <a:pt x="320472" y="0"/>
                  <a:pt x="0" y="321437"/>
                  <a:pt x="0" y="717360"/>
                </a:cubicBezTo>
                <a:close/>
                <a:moveTo>
                  <a:pt x="202502" y="3057779"/>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06" name="Picture 1006"/>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4201159" y="1832483"/>
            <a:ext cx="1453388" cy="1457958"/>
          </a:xfrm>
          <a:prstGeom prst="rect">
            <a:avLst/>
          </a:prstGeom>
          <a:noFill/>
        </p:spPr>
      </p:pic>
      <p:sp>
        <p:nvSpPr>
          <p:cNvPr id="1007" name="Freeform 1007"/>
          <p:cNvSpPr/>
          <p:nvPr/>
        </p:nvSpPr>
        <p:spPr>
          <a:xfrm>
            <a:off x="4207509" y="1838833"/>
            <a:ext cx="1441069" cy="1445386"/>
          </a:xfrm>
          <a:custGeom>
            <a:avLst/>
            <a:gdLst/>
            <a:ahLst/>
            <a:cxnLst/>
            <a:rect l="0" t="0" r="0" b="0"/>
            <a:pathLst>
              <a:path w="1441069" h="1445386">
                <a:moveTo>
                  <a:pt x="0" y="722693"/>
                </a:moveTo>
                <a:cubicBezTo>
                  <a:pt x="0" y="1121562"/>
                  <a:pt x="322860" y="1445386"/>
                  <a:pt x="720535" y="1445386"/>
                </a:cubicBezTo>
                <a:cubicBezTo>
                  <a:pt x="1118210" y="1445386"/>
                  <a:pt x="1441069" y="1121562"/>
                  <a:pt x="1441069" y="722693"/>
                </a:cubicBezTo>
                <a:cubicBezTo>
                  <a:pt x="1441069" y="323824"/>
                  <a:pt x="1118210" y="0"/>
                  <a:pt x="720535" y="0"/>
                </a:cubicBezTo>
                <a:cubicBezTo>
                  <a:pt x="322860" y="0"/>
                  <a:pt x="0" y="323824"/>
                  <a:pt x="0" y="722693"/>
                </a:cubicBezTo>
                <a:close/>
                <a:moveTo>
                  <a:pt x="-1052512" y="3877690"/>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08" name="Picture 1008"/>
          <p:cNvPicPr>
            <a:picLocks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a:xfrm>
            <a:off x="5935471" y="2567051"/>
            <a:ext cx="1485392" cy="1485391"/>
          </a:xfrm>
          <a:prstGeom prst="rect">
            <a:avLst/>
          </a:prstGeom>
          <a:noFill/>
        </p:spPr>
      </p:pic>
      <p:sp>
        <p:nvSpPr>
          <p:cNvPr id="1009" name="Freeform 1009"/>
          <p:cNvSpPr/>
          <p:nvPr/>
        </p:nvSpPr>
        <p:spPr>
          <a:xfrm>
            <a:off x="5938646" y="2570225"/>
            <a:ext cx="1479170" cy="1479169"/>
          </a:xfrm>
          <a:custGeom>
            <a:avLst/>
            <a:gdLst/>
            <a:ahLst/>
            <a:cxnLst/>
            <a:rect l="0" t="0" r="0" b="0"/>
            <a:pathLst>
              <a:path w="1479170" h="1479169">
                <a:moveTo>
                  <a:pt x="0" y="739585"/>
                </a:moveTo>
                <a:cubicBezTo>
                  <a:pt x="0" y="1147776"/>
                  <a:pt x="331394" y="1479169"/>
                  <a:pt x="739585" y="1479169"/>
                </a:cubicBezTo>
                <a:cubicBezTo>
                  <a:pt x="1147776" y="1479169"/>
                  <a:pt x="1479170" y="1147776"/>
                  <a:pt x="1479170" y="739585"/>
                </a:cubicBezTo>
                <a:cubicBezTo>
                  <a:pt x="1479170" y="331394"/>
                  <a:pt x="1147776" y="0"/>
                  <a:pt x="739585" y="0"/>
                </a:cubicBezTo>
                <a:cubicBezTo>
                  <a:pt x="331394" y="0"/>
                  <a:pt x="0" y="331394"/>
                  <a:pt x="0" y="739585"/>
                </a:cubicBezTo>
                <a:close/>
                <a:moveTo>
                  <a:pt x="-3531933" y="3146298"/>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10" name="Picture 1010"/>
          <p:cNvPicPr>
            <a:picLocks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a:xfrm>
            <a:off x="4263644" y="3475354"/>
            <a:ext cx="1447290" cy="1447290"/>
          </a:xfrm>
          <a:prstGeom prst="rect">
            <a:avLst/>
          </a:prstGeom>
          <a:noFill/>
        </p:spPr>
      </p:pic>
      <p:sp>
        <p:nvSpPr>
          <p:cNvPr id="1011" name="Freeform 1011"/>
          <p:cNvSpPr/>
          <p:nvPr/>
        </p:nvSpPr>
        <p:spPr>
          <a:xfrm>
            <a:off x="4269994" y="3481704"/>
            <a:ext cx="1434719" cy="1434707"/>
          </a:xfrm>
          <a:custGeom>
            <a:avLst/>
            <a:gdLst/>
            <a:ahLst/>
            <a:cxnLst/>
            <a:rect l="0" t="0" r="0" b="0"/>
            <a:pathLst>
              <a:path w="1434719" h="1434707">
                <a:moveTo>
                  <a:pt x="0" y="717360"/>
                </a:moveTo>
                <a:cubicBezTo>
                  <a:pt x="0" y="1113271"/>
                  <a:pt x="321436" y="1434707"/>
                  <a:pt x="717359" y="1434707"/>
                </a:cubicBezTo>
                <a:cubicBezTo>
                  <a:pt x="1113282" y="1434707"/>
                  <a:pt x="1434719" y="1113271"/>
                  <a:pt x="1434719" y="717360"/>
                </a:cubicBezTo>
                <a:cubicBezTo>
                  <a:pt x="1434719" y="321437"/>
                  <a:pt x="1113282" y="0"/>
                  <a:pt x="717359" y="0"/>
                </a:cubicBezTo>
                <a:cubicBezTo>
                  <a:pt x="321436" y="0"/>
                  <a:pt x="0" y="321437"/>
                  <a:pt x="0" y="717360"/>
                </a:cubicBezTo>
                <a:close/>
                <a:moveTo>
                  <a:pt x="-2752535" y="2234819"/>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12" name="Picture 1012"/>
          <p:cNvPicPr>
            <a:picLocks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a:xfrm>
            <a:off x="1723770" y="3298838"/>
            <a:ext cx="434975" cy="154023"/>
          </a:xfrm>
          <a:prstGeom prst="rect">
            <a:avLst/>
          </a:prstGeom>
          <a:noFill/>
        </p:spPr>
      </p:pic>
      <p:pic>
        <p:nvPicPr>
          <p:cNvPr id="1013" name="Picture 1013"/>
          <p:cNvPicPr>
            <a:picLocks noChangeArrowheads="1"/>
          </p:cNvPicPr>
          <p:nvPr/>
        </p:nvPicPr>
        <p:blipFill>
          <a:blip r:embed="rId15" cstate="screen">
            <a:extLst>
              <a:ext uri="{28A0092B-C50C-407E-A947-70E740481C1C}">
                <a14:useLocalDpi xmlns:a14="http://schemas.microsoft.com/office/drawing/2010/main" xmlns="" val="0"/>
              </a:ext>
            </a:extLst>
          </a:blip>
          <a:srcRect/>
          <a:stretch>
            <a:fillRect/>
          </a:stretch>
        </p:blipFill>
        <p:spPr>
          <a:xfrm>
            <a:off x="3536822" y="3577081"/>
            <a:ext cx="802513" cy="362260"/>
          </a:xfrm>
          <a:prstGeom prst="rect">
            <a:avLst/>
          </a:prstGeom>
          <a:noFill/>
        </p:spPr>
      </p:pic>
      <p:pic>
        <p:nvPicPr>
          <p:cNvPr id="1014" name="Picture 1014"/>
          <p:cNvPicPr>
            <a:picLocks noChangeArrowheads="1"/>
          </p:cNvPicPr>
          <p:nvPr/>
        </p:nvPicPr>
        <p:blipFill>
          <a:blip r:embed="rId16" cstate="screen">
            <a:extLst>
              <a:ext uri="{28A0092B-C50C-407E-A947-70E740481C1C}">
                <a14:useLocalDpi xmlns:a14="http://schemas.microsoft.com/office/drawing/2010/main" xmlns="" val="0"/>
              </a:ext>
            </a:extLst>
          </a:blip>
          <a:srcRect/>
          <a:stretch>
            <a:fillRect/>
          </a:stretch>
        </p:blipFill>
        <p:spPr>
          <a:xfrm>
            <a:off x="3565905" y="3237196"/>
            <a:ext cx="2396109" cy="176182"/>
          </a:xfrm>
          <a:prstGeom prst="rect">
            <a:avLst/>
          </a:prstGeom>
          <a:noFill/>
        </p:spPr>
      </p:pic>
      <p:pic>
        <p:nvPicPr>
          <p:cNvPr id="1015" name="Picture 1015"/>
          <p:cNvPicPr>
            <a:picLocks noChangeArrowheads="1"/>
          </p:cNvPicPr>
          <p:nvPr/>
        </p:nvPicPr>
        <p:blipFill>
          <a:blip r:embed="rId17" cstate="screen">
            <a:extLst>
              <a:ext uri="{28A0092B-C50C-407E-A947-70E740481C1C}">
                <a14:useLocalDpi xmlns:a14="http://schemas.microsoft.com/office/drawing/2010/main" xmlns="" val="0"/>
              </a:ext>
            </a:extLst>
          </a:blip>
          <a:srcRect/>
          <a:stretch>
            <a:fillRect/>
          </a:stretch>
        </p:blipFill>
        <p:spPr>
          <a:xfrm>
            <a:off x="6337553" y="1794256"/>
            <a:ext cx="370990" cy="798448"/>
          </a:xfrm>
          <a:prstGeom prst="rect">
            <a:avLst/>
          </a:prstGeom>
          <a:noFill/>
        </p:spPr>
      </p:pic>
      <p:pic>
        <p:nvPicPr>
          <p:cNvPr id="1016" name="Picture 1016"/>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5477002" y="3565956"/>
            <a:ext cx="513969" cy="157810"/>
          </a:xfrm>
          <a:prstGeom prst="rect">
            <a:avLst/>
          </a:prstGeom>
          <a:noFill/>
        </p:spPr>
      </p:pic>
      <p:pic>
        <p:nvPicPr>
          <p:cNvPr id="1017" name="Picture 1017"/>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5618353" y="2541143"/>
            <a:ext cx="362457" cy="478789"/>
          </a:xfrm>
          <a:prstGeom prst="rect">
            <a:avLst/>
          </a:prstGeom>
          <a:noFill/>
        </p:spPr>
      </p:pic>
      <p:pic>
        <p:nvPicPr>
          <p:cNvPr id="1018" name="Picture 1018"/>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7180833" y="3783151"/>
            <a:ext cx="368427" cy="152983"/>
          </a:xfrm>
          <a:prstGeom prst="rect">
            <a:avLst/>
          </a:prstGeom>
          <a:noFill/>
        </p:spPr>
      </p:pic>
      <p:sp>
        <p:nvSpPr>
          <p:cNvPr id="1019" name="Freeform 1019"/>
          <p:cNvSpPr/>
          <p:nvPr/>
        </p:nvSpPr>
        <p:spPr>
          <a:xfrm>
            <a:off x="438581" y="3774185"/>
            <a:ext cx="1167715" cy="392938"/>
          </a:xfrm>
          <a:custGeom>
            <a:avLst/>
            <a:gdLst/>
            <a:ahLst/>
            <a:cxnLst/>
            <a:rect l="0" t="0" r="0" b="0"/>
            <a:pathLst>
              <a:path w="1167715" h="392938">
                <a:moveTo>
                  <a:pt x="1167715" y="13081"/>
                </a:moveTo>
                <a:cubicBezTo>
                  <a:pt x="942416" y="313944"/>
                  <a:pt x="505155" y="392938"/>
                  <a:pt x="191123" y="189358"/>
                </a:cubicBezTo>
                <a:cubicBezTo>
                  <a:pt x="114059" y="139446"/>
                  <a:pt x="49022" y="75058"/>
                  <a:pt x="0" y="0"/>
                </a:cubicBezTo>
                <a:close/>
                <a:moveTo>
                  <a:pt x="1490676" y="1942338"/>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0" name="Freeform 1020"/>
          <p:cNvSpPr/>
          <p:nvPr/>
        </p:nvSpPr>
        <p:spPr>
          <a:xfrm>
            <a:off x="2267839" y="3774185"/>
            <a:ext cx="1167764" cy="392938"/>
          </a:xfrm>
          <a:custGeom>
            <a:avLst/>
            <a:gdLst/>
            <a:ahLst/>
            <a:cxnLst/>
            <a:rect l="0" t="0" r="0" b="0"/>
            <a:pathLst>
              <a:path w="1167764" h="392938">
                <a:moveTo>
                  <a:pt x="1167764" y="13081"/>
                </a:moveTo>
                <a:cubicBezTo>
                  <a:pt x="942340" y="313944"/>
                  <a:pt x="505078" y="392938"/>
                  <a:pt x="191134" y="189358"/>
                </a:cubicBezTo>
                <a:cubicBezTo>
                  <a:pt x="114046" y="139446"/>
                  <a:pt x="49021" y="75058"/>
                  <a:pt x="0" y="0"/>
                </a:cubicBezTo>
                <a:close/>
                <a:moveTo>
                  <a:pt x="-338582" y="1942338"/>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1" name="Freeform 1021"/>
          <p:cNvSpPr/>
          <p:nvPr/>
        </p:nvSpPr>
        <p:spPr>
          <a:xfrm>
            <a:off x="2848229" y="2310764"/>
            <a:ext cx="1167765" cy="392939"/>
          </a:xfrm>
          <a:custGeom>
            <a:avLst/>
            <a:gdLst/>
            <a:ahLst/>
            <a:cxnLst/>
            <a:rect l="0" t="0" r="0" b="0"/>
            <a:pathLst>
              <a:path w="1167765" h="392939">
                <a:moveTo>
                  <a:pt x="1167765" y="13081"/>
                </a:moveTo>
                <a:cubicBezTo>
                  <a:pt x="942467" y="313945"/>
                  <a:pt x="505205" y="392939"/>
                  <a:pt x="191135" y="189484"/>
                </a:cubicBezTo>
                <a:cubicBezTo>
                  <a:pt x="114046" y="139446"/>
                  <a:pt x="49022" y="75057"/>
                  <a:pt x="0" y="0"/>
                </a:cubicBezTo>
                <a:close/>
                <a:moveTo>
                  <a:pt x="544449" y="3405759"/>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2" name="Freeform 1022"/>
          <p:cNvSpPr/>
          <p:nvPr/>
        </p:nvSpPr>
        <p:spPr>
          <a:xfrm>
            <a:off x="4337939" y="2971672"/>
            <a:ext cx="1167764" cy="392938"/>
          </a:xfrm>
          <a:custGeom>
            <a:avLst/>
            <a:gdLst/>
            <a:ahLst/>
            <a:cxnLst/>
            <a:rect l="0" t="0" r="0" b="0"/>
            <a:pathLst>
              <a:path w="1167764" h="392938">
                <a:moveTo>
                  <a:pt x="1167764" y="13081"/>
                </a:moveTo>
                <a:cubicBezTo>
                  <a:pt x="942466" y="313944"/>
                  <a:pt x="505206" y="392938"/>
                  <a:pt x="191134" y="189484"/>
                </a:cubicBezTo>
                <a:cubicBezTo>
                  <a:pt x="114045" y="139447"/>
                  <a:pt x="49021" y="75057"/>
                  <a:pt x="0" y="0"/>
                </a:cubicBezTo>
                <a:close/>
                <a:moveTo>
                  <a:pt x="-1606169" y="2744851"/>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3" name="Freeform 1023"/>
          <p:cNvSpPr/>
          <p:nvPr/>
        </p:nvSpPr>
        <p:spPr>
          <a:xfrm>
            <a:off x="2912872" y="5147754"/>
            <a:ext cx="1167764" cy="392900"/>
          </a:xfrm>
          <a:custGeom>
            <a:avLst/>
            <a:gdLst/>
            <a:ahLst/>
            <a:cxnLst/>
            <a:rect l="0" t="0" r="0" b="0"/>
            <a:pathLst>
              <a:path w="1167764" h="392900">
                <a:moveTo>
                  <a:pt x="1167764" y="13030"/>
                </a:moveTo>
                <a:cubicBezTo>
                  <a:pt x="942339" y="313931"/>
                  <a:pt x="505079" y="392900"/>
                  <a:pt x="191135" y="189408"/>
                </a:cubicBezTo>
                <a:cubicBezTo>
                  <a:pt x="114045" y="139459"/>
                  <a:pt x="49022" y="75019"/>
                  <a:pt x="0" y="0"/>
                </a:cubicBezTo>
                <a:close/>
                <a:moveTo>
                  <a:pt x="-2357133" y="568769"/>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4" name="Freeform 1024"/>
          <p:cNvSpPr/>
          <p:nvPr/>
        </p:nvSpPr>
        <p:spPr>
          <a:xfrm>
            <a:off x="4407280" y="4602721"/>
            <a:ext cx="1167639" cy="392900"/>
          </a:xfrm>
          <a:custGeom>
            <a:avLst/>
            <a:gdLst/>
            <a:ahLst/>
            <a:cxnLst/>
            <a:rect l="0" t="0" r="0" b="0"/>
            <a:pathLst>
              <a:path w="1167639" h="392900">
                <a:moveTo>
                  <a:pt x="1167639" y="13030"/>
                </a:moveTo>
                <a:cubicBezTo>
                  <a:pt x="942341" y="313931"/>
                  <a:pt x="505079" y="392900"/>
                  <a:pt x="191009" y="189408"/>
                </a:cubicBezTo>
                <a:cubicBezTo>
                  <a:pt x="114047" y="139458"/>
                  <a:pt x="49023" y="75019"/>
                  <a:pt x="0" y="0"/>
                </a:cubicBezTo>
                <a:close/>
                <a:moveTo>
                  <a:pt x="-3306508" y="1113802"/>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5" name="Freeform 1025"/>
          <p:cNvSpPr/>
          <p:nvPr/>
        </p:nvSpPr>
        <p:spPr>
          <a:xfrm>
            <a:off x="6099809" y="3743959"/>
            <a:ext cx="1167766" cy="392812"/>
          </a:xfrm>
          <a:custGeom>
            <a:avLst/>
            <a:gdLst/>
            <a:ahLst/>
            <a:cxnLst/>
            <a:rect l="0" t="0" r="0" b="0"/>
            <a:pathLst>
              <a:path w="1167766" h="392812">
                <a:moveTo>
                  <a:pt x="1167766" y="12954"/>
                </a:moveTo>
                <a:cubicBezTo>
                  <a:pt x="942341" y="313817"/>
                  <a:pt x="505080" y="392812"/>
                  <a:pt x="191136" y="189357"/>
                </a:cubicBezTo>
                <a:cubicBezTo>
                  <a:pt x="114046" y="139447"/>
                  <a:pt x="49023" y="74931"/>
                  <a:pt x="0" y="0"/>
                </a:cubicBezTo>
                <a:close/>
                <a:moveTo>
                  <a:pt x="-4140199" y="1972564"/>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6" name="Freeform 1026"/>
          <p:cNvSpPr/>
          <p:nvPr/>
        </p:nvSpPr>
        <p:spPr>
          <a:xfrm>
            <a:off x="7454265" y="4780711"/>
            <a:ext cx="1167765" cy="392887"/>
          </a:xfrm>
          <a:custGeom>
            <a:avLst/>
            <a:gdLst/>
            <a:ahLst/>
            <a:cxnLst/>
            <a:rect l="0" t="0" r="0" b="0"/>
            <a:pathLst>
              <a:path w="1167765" h="392887">
                <a:moveTo>
                  <a:pt x="1167765" y="13018"/>
                </a:moveTo>
                <a:cubicBezTo>
                  <a:pt x="942340" y="313919"/>
                  <a:pt x="505078" y="392887"/>
                  <a:pt x="191135" y="189395"/>
                </a:cubicBezTo>
                <a:cubicBezTo>
                  <a:pt x="114045" y="139446"/>
                  <a:pt x="49021" y="75019"/>
                  <a:pt x="0" y="0"/>
                </a:cubicBezTo>
                <a:close/>
                <a:moveTo>
                  <a:pt x="-6531471" y="935812"/>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7" name="Freeform 1027"/>
          <p:cNvSpPr/>
          <p:nvPr/>
        </p:nvSpPr>
        <p:spPr>
          <a:xfrm>
            <a:off x="7454265" y="2516759"/>
            <a:ext cx="1167765" cy="392810"/>
          </a:xfrm>
          <a:custGeom>
            <a:avLst/>
            <a:gdLst/>
            <a:ahLst/>
            <a:cxnLst/>
            <a:rect l="0" t="0" r="0" b="0"/>
            <a:pathLst>
              <a:path w="1167765" h="392810">
                <a:moveTo>
                  <a:pt x="1167765" y="12954"/>
                </a:moveTo>
                <a:cubicBezTo>
                  <a:pt x="942340" y="313816"/>
                  <a:pt x="505078" y="392810"/>
                  <a:pt x="191135" y="189357"/>
                </a:cubicBezTo>
                <a:cubicBezTo>
                  <a:pt x="114045" y="139445"/>
                  <a:pt x="49021" y="74929"/>
                  <a:pt x="0" y="0"/>
                </a:cubicBezTo>
                <a:close/>
                <a:moveTo>
                  <a:pt x="-4267455" y="3199764"/>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8" name="Freeform 1028"/>
          <p:cNvSpPr/>
          <p:nvPr/>
        </p:nvSpPr>
        <p:spPr>
          <a:xfrm>
            <a:off x="3935729" y="1403984"/>
            <a:ext cx="2422399" cy="415291"/>
          </a:xfrm>
          <a:custGeom>
            <a:avLst/>
            <a:gdLst/>
            <a:ahLst/>
            <a:cxnLst/>
            <a:rect l="0" t="0" r="0" b="0"/>
            <a:pathLst>
              <a:path w="2422399" h="415291">
                <a:moveTo>
                  <a:pt x="2422399" y="415291"/>
                </a:moveTo>
                <a:lnTo>
                  <a:pt x="0" y="0"/>
                </a:lnTo>
              </a:path>
            </a:pathLst>
          </a:custGeom>
          <a:noFill/>
          <a:ln w="28575"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pic>
        <p:nvPicPr>
          <p:cNvPr id="1029" name="Picture 1029"/>
          <p:cNvPicPr>
            <a:picLocks noChangeArrowheads="1"/>
          </p:cNvPicPr>
          <p:nvPr/>
        </p:nvPicPr>
        <p:blipFill>
          <a:blip r:embed="rId21" cstate="screen">
            <a:extLst>
              <a:ext uri="{28A0092B-C50C-407E-A947-70E740481C1C}">
                <a14:useLocalDpi xmlns:a14="http://schemas.microsoft.com/office/drawing/2010/main" xmlns="" val="0"/>
              </a:ext>
            </a:extLst>
          </a:blip>
          <a:srcRect/>
          <a:stretch>
            <a:fillRect/>
          </a:stretch>
        </p:blipFill>
        <p:spPr>
          <a:xfrm>
            <a:off x="6337680" y="4027804"/>
            <a:ext cx="367504" cy="744296"/>
          </a:xfrm>
          <a:prstGeom prst="rect">
            <a:avLst/>
          </a:prstGeom>
          <a:noFill/>
        </p:spPr>
      </p:pic>
      <p:sp>
        <p:nvSpPr>
          <p:cNvPr id="1030" name="Freeform 1030"/>
          <p:cNvSpPr/>
          <p:nvPr/>
        </p:nvSpPr>
        <p:spPr>
          <a:xfrm>
            <a:off x="3987546" y="4753737"/>
            <a:ext cx="2369946" cy="545033"/>
          </a:xfrm>
          <a:custGeom>
            <a:avLst/>
            <a:gdLst/>
            <a:ahLst/>
            <a:cxnLst/>
            <a:rect l="0" t="0" r="0" b="0"/>
            <a:pathLst>
              <a:path w="2369946" h="545033">
                <a:moveTo>
                  <a:pt x="2369946" y="0"/>
                </a:moveTo>
                <a:lnTo>
                  <a:pt x="0" y="545033"/>
                </a:lnTo>
              </a:path>
            </a:pathLst>
          </a:custGeom>
          <a:noFill/>
          <a:ln w="28575"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pic>
        <p:nvPicPr>
          <p:cNvPr id="1031" name="Picture 1031"/>
          <p:cNvPicPr>
            <a:picLocks noChangeArrowheads="1"/>
          </p:cNvPicPr>
          <p:nvPr/>
        </p:nvPicPr>
        <p:blipFill>
          <a:blip r:embed="rId22" cstate="screen">
            <a:extLst>
              <a:ext uri="{28A0092B-C50C-407E-A947-70E740481C1C}">
                <a14:useLocalDpi xmlns:a14="http://schemas.microsoft.com/office/drawing/2010/main" xmlns="" val="0"/>
              </a:ext>
            </a:extLst>
          </a:blip>
          <a:srcRect/>
          <a:stretch>
            <a:fillRect/>
          </a:stretch>
        </p:blipFill>
        <p:spPr>
          <a:xfrm>
            <a:off x="1617091" y="3742563"/>
            <a:ext cx="1181607" cy="1014310"/>
          </a:xfrm>
          <a:prstGeom prst="rect">
            <a:avLst/>
          </a:prstGeom>
          <a:noFill/>
        </p:spPr>
      </p:pic>
      <p:pic>
        <p:nvPicPr>
          <p:cNvPr id="1032" name="Picture 1032"/>
          <p:cNvPicPr>
            <a:picLocks noChangeArrowheads="1"/>
          </p:cNvPicPr>
          <p:nvPr/>
        </p:nvPicPr>
        <p:blipFill>
          <a:blip r:embed="rId23" cstate="screen">
            <a:extLst>
              <a:ext uri="{28A0092B-C50C-407E-A947-70E740481C1C}">
                <a14:useLocalDpi xmlns:a14="http://schemas.microsoft.com/office/drawing/2010/main" xmlns="" val="0"/>
              </a:ext>
            </a:extLst>
          </a:blip>
          <a:srcRect/>
          <a:stretch>
            <a:fillRect/>
          </a:stretch>
        </p:blipFill>
        <p:spPr>
          <a:xfrm>
            <a:off x="1546860" y="1897252"/>
            <a:ext cx="1181735" cy="1034923"/>
          </a:xfrm>
          <a:prstGeom prst="rect">
            <a:avLst/>
          </a:prstGeom>
          <a:noFill/>
        </p:spPr>
      </p:pic>
      <p:pic>
        <p:nvPicPr>
          <p:cNvPr id="1033" name="Picture 1033"/>
          <p:cNvPicPr>
            <a:picLocks noChangeArrowheads="1"/>
          </p:cNvPicPr>
          <p:nvPr/>
        </p:nvPicPr>
        <p:blipFill>
          <a:blip r:embed="rId24" cstate="screen">
            <a:extLst>
              <a:ext uri="{28A0092B-C50C-407E-A947-70E740481C1C}">
                <a14:useLocalDpi xmlns:a14="http://schemas.microsoft.com/office/drawing/2010/main" xmlns="" val="0"/>
              </a:ext>
            </a:extLst>
          </a:blip>
          <a:srcRect/>
          <a:stretch>
            <a:fillRect/>
          </a:stretch>
        </p:blipFill>
        <p:spPr>
          <a:xfrm>
            <a:off x="3731259" y="2758313"/>
            <a:ext cx="531379" cy="1339976"/>
          </a:xfrm>
          <a:prstGeom prst="rect">
            <a:avLst/>
          </a:prstGeom>
          <a:noFill/>
        </p:spPr>
      </p:pic>
      <p:pic>
        <p:nvPicPr>
          <p:cNvPr id="1034" name="Picture 1034"/>
          <p:cNvPicPr>
            <a:picLocks noChangeArrowheads="1"/>
          </p:cNvPicPr>
          <p:nvPr/>
        </p:nvPicPr>
        <p:blipFill>
          <a:blip r:embed="rId25" cstate="screen">
            <a:extLst>
              <a:ext uri="{28A0092B-C50C-407E-A947-70E740481C1C}">
                <a14:useLocalDpi xmlns:a14="http://schemas.microsoft.com/office/drawing/2010/main" xmlns="" val="0"/>
              </a:ext>
            </a:extLst>
          </a:blip>
          <a:srcRect/>
          <a:stretch>
            <a:fillRect/>
          </a:stretch>
        </p:blipFill>
        <p:spPr>
          <a:xfrm>
            <a:off x="4172330" y="4468748"/>
            <a:ext cx="187833" cy="131084"/>
          </a:xfrm>
          <a:prstGeom prst="rect">
            <a:avLst/>
          </a:prstGeom>
          <a:noFill/>
        </p:spPr>
      </p:pic>
      <p:sp>
        <p:nvSpPr>
          <p:cNvPr id="1035" name="Freeform 1035"/>
          <p:cNvSpPr/>
          <p:nvPr/>
        </p:nvSpPr>
        <p:spPr>
          <a:xfrm>
            <a:off x="6557771" y="1143"/>
            <a:ext cx="2586228" cy="1243584"/>
          </a:xfrm>
          <a:custGeom>
            <a:avLst/>
            <a:gdLst/>
            <a:ahLst/>
            <a:cxnLst/>
            <a:rect l="0" t="0" r="0" b="0"/>
            <a:pathLst>
              <a:path w="2586228" h="1243584">
                <a:moveTo>
                  <a:pt x="0" y="1243584"/>
                </a:moveTo>
                <a:lnTo>
                  <a:pt x="2586228" y="1243584"/>
                </a:lnTo>
                <a:lnTo>
                  <a:pt x="2586228" y="0"/>
                </a:lnTo>
                <a:lnTo>
                  <a:pt x="0" y="0"/>
                </a:lnTo>
                <a:lnTo>
                  <a:pt x="0" y="1243584"/>
                </a:lnTo>
                <a:close/>
              </a:path>
            </a:pathLst>
          </a:custGeom>
          <a:solidFill>
            <a:srgbClr val="0094D5">
              <a:alpha val="100000"/>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036" name="Picture 1036"/>
          <p:cNvPicPr>
            <a:picLocks noChangeArrowheads="1"/>
          </p:cNvPicPr>
          <p:nvPr/>
        </p:nvPicPr>
        <p:blipFill>
          <a:blip r:embed="rId26" cstate="screen">
            <a:extLst>
              <a:ext uri="{28A0092B-C50C-407E-A947-70E740481C1C}">
                <a14:useLocalDpi xmlns:a14="http://schemas.microsoft.com/office/drawing/2010/main" xmlns="" val="0"/>
              </a:ext>
            </a:extLst>
          </a:blip>
          <a:srcRect/>
          <a:stretch>
            <a:fillRect/>
          </a:stretch>
        </p:blipFill>
        <p:spPr>
          <a:xfrm>
            <a:off x="6770878" y="-1521"/>
            <a:ext cx="1578483" cy="561084"/>
          </a:xfrm>
          <a:prstGeom prst="rect">
            <a:avLst/>
          </a:prstGeom>
          <a:noFill/>
        </p:spPr>
      </p:pic>
      <p:sp>
        <p:nvSpPr>
          <p:cNvPr id="1037" name="Freeform 1037"/>
          <p:cNvSpPr/>
          <p:nvPr/>
        </p:nvSpPr>
        <p:spPr>
          <a:xfrm>
            <a:off x="493776" y="301371"/>
            <a:ext cx="5148808" cy="783336"/>
          </a:xfrm>
          <a:custGeom>
            <a:avLst/>
            <a:gdLst/>
            <a:ahLst/>
            <a:cxnLst/>
            <a:rect l="0" t="0" r="0" b="0"/>
            <a:pathLst>
              <a:path w="5148808" h="783336">
                <a:moveTo>
                  <a:pt x="0" y="783336"/>
                </a:moveTo>
                <a:lnTo>
                  <a:pt x="5148808" y="783336"/>
                </a:lnTo>
                <a:lnTo>
                  <a:pt x="5148808"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038" name="Rectangle 1038"/>
          <p:cNvSpPr/>
          <p:nvPr/>
        </p:nvSpPr>
        <p:spPr>
          <a:xfrm>
            <a:off x="694944" y="3854068"/>
            <a:ext cx="2367128" cy="137160"/>
          </a:xfrm>
          <a:prstGeom prst="rect">
            <a:avLst/>
          </a:prstGeom>
        </p:spPr>
        <p:txBody>
          <a:bodyPr wrap="none" lIns="0" tIns="0" rIns="0" bIns="0">
            <a:spAutoFit/>
          </a:bodyPr>
          <a:lstStyle/>
          <a:p>
            <a:pPr marL="0">
              <a:tabLst>
                <a:tab pos="1963547" algn="l"/>
              </a:tabLst>
            </a:pPr>
            <a:r>
              <a:rPr lang="en-US" sz="900" b="0" i="0" spc="0" baseline="0">
                <a:solidFill>
                  <a:srgbClr val="FFFFFF"/>
                </a:solidFill>
                <a:latin typeface="Calibri Light"/>
              </a:rPr>
              <a:t>Phytoplankton	Molluscs</a:t>
            </a:r>
          </a:p>
        </p:txBody>
      </p:sp>
      <p:sp>
        <p:nvSpPr>
          <p:cNvPr id="1039" name="Rectangle 1039"/>
          <p:cNvSpPr/>
          <p:nvPr/>
        </p:nvSpPr>
        <p:spPr>
          <a:xfrm>
            <a:off x="3115691" y="2390140"/>
            <a:ext cx="649808" cy="137160"/>
          </a:xfrm>
          <a:prstGeom prst="rect">
            <a:avLst/>
          </a:prstGeom>
        </p:spPr>
        <p:txBody>
          <a:bodyPr wrap="none" lIns="0" tIns="0" rIns="0" bIns="0">
            <a:spAutoFit/>
          </a:bodyPr>
          <a:lstStyle/>
          <a:p>
            <a:pPr marL="0">
              <a:tabLst>
                <a:tab pos="188514" algn="l"/>
              </a:tabLst>
            </a:pPr>
            <a:r>
              <a:rPr lang="en-US" sz="900" b="0" i="0" spc="0" baseline="0">
                <a:solidFill>
                  <a:srgbClr val="FFFFFF"/>
                </a:solidFill>
                <a:latin typeface="Calibri Light"/>
              </a:rPr>
              <a:t>Sea	cucumber</a:t>
            </a:r>
          </a:p>
        </p:txBody>
      </p:sp>
      <p:sp>
        <p:nvSpPr>
          <p:cNvPr id="1040" name="Rectangle 1040"/>
          <p:cNvSpPr/>
          <p:nvPr/>
        </p:nvSpPr>
        <p:spPr>
          <a:xfrm>
            <a:off x="4837176" y="3051174"/>
            <a:ext cx="186766" cy="137160"/>
          </a:xfrm>
          <a:prstGeom prst="rect">
            <a:avLst/>
          </a:prstGeom>
        </p:spPr>
        <p:txBody>
          <a:bodyPr wrap="none" lIns="0" tIns="0" rIns="0" bIns="0">
            <a:spAutoFit/>
          </a:bodyPr>
          <a:lstStyle/>
          <a:p>
            <a:pPr marL="0"/>
            <a:r>
              <a:rPr lang="en-US" sz="900" b="0" i="0" spc="0" baseline="0">
                <a:solidFill>
                  <a:srgbClr val="FFFFFF"/>
                </a:solidFill>
                <a:latin typeface="Calibri Light"/>
              </a:rPr>
              <a:t>Seal</a:t>
            </a:r>
          </a:p>
        </p:txBody>
      </p:sp>
      <p:sp>
        <p:nvSpPr>
          <p:cNvPr id="1041" name="Rectangle 1041"/>
          <p:cNvSpPr/>
          <p:nvPr/>
        </p:nvSpPr>
        <p:spPr>
          <a:xfrm>
            <a:off x="3341878" y="5228081"/>
            <a:ext cx="326097" cy="137160"/>
          </a:xfrm>
          <a:prstGeom prst="rect">
            <a:avLst/>
          </a:prstGeom>
        </p:spPr>
        <p:txBody>
          <a:bodyPr wrap="none" lIns="0" tIns="0" rIns="0" bIns="0">
            <a:spAutoFit/>
          </a:bodyPr>
          <a:lstStyle/>
          <a:p>
            <a:pPr marL="0"/>
            <a:r>
              <a:rPr lang="en-US" sz="900" b="0" i="0" spc="0" baseline="0">
                <a:solidFill>
                  <a:srgbClr val="FFFFFF"/>
                </a:solidFill>
                <a:latin typeface="Calibri Light"/>
              </a:rPr>
              <a:t>Shrimp</a:t>
            </a:r>
          </a:p>
        </p:txBody>
      </p:sp>
      <p:sp>
        <p:nvSpPr>
          <p:cNvPr id="1042" name="Rectangle 1042"/>
          <p:cNvSpPr/>
          <p:nvPr/>
        </p:nvSpPr>
        <p:spPr>
          <a:xfrm>
            <a:off x="4813427" y="4682794"/>
            <a:ext cx="372375" cy="137160"/>
          </a:xfrm>
          <a:prstGeom prst="rect">
            <a:avLst/>
          </a:prstGeom>
        </p:spPr>
        <p:txBody>
          <a:bodyPr wrap="none" lIns="0" tIns="0" rIns="0" bIns="0">
            <a:spAutoFit/>
          </a:bodyPr>
          <a:lstStyle/>
          <a:p>
            <a:pPr marL="0">
              <a:tabLst>
                <a:tab pos="188226" algn="l"/>
              </a:tabLst>
            </a:pPr>
            <a:r>
              <a:rPr lang="en-US" sz="900" b="0" i="0" spc="0" baseline="0">
                <a:solidFill>
                  <a:srgbClr val="FFFFFF"/>
                </a:solidFill>
                <a:latin typeface="Calibri Light"/>
              </a:rPr>
              <a:t>Sea	bird</a:t>
            </a:r>
          </a:p>
        </p:txBody>
      </p:sp>
      <p:sp>
        <p:nvSpPr>
          <p:cNvPr id="1043" name="Rectangle 1043"/>
          <p:cNvSpPr/>
          <p:nvPr/>
        </p:nvSpPr>
        <p:spPr>
          <a:xfrm>
            <a:off x="6530593" y="3823299"/>
            <a:ext cx="323182" cy="137525"/>
          </a:xfrm>
          <a:prstGeom prst="rect">
            <a:avLst/>
          </a:prstGeom>
        </p:spPr>
        <p:txBody>
          <a:bodyPr wrap="none" lIns="0" tIns="0" rIns="0" bIns="0">
            <a:spAutoFit/>
          </a:bodyPr>
          <a:lstStyle/>
          <a:p>
            <a:pPr marL="0"/>
            <a:r>
              <a:rPr lang="en-US" sz="902" b="0" i="0" spc="0" baseline="0">
                <a:solidFill>
                  <a:srgbClr val="FFFFFF"/>
                </a:solidFill>
                <a:latin typeface="Calibri Light"/>
              </a:rPr>
              <a:t>Walrus</a:t>
            </a:r>
          </a:p>
        </p:txBody>
      </p:sp>
      <p:sp>
        <p:nvSpPr>
          <p:cNvPr id="1044" name="Rectangle 1044"/>
          <p:cNvSpPr/>
          <p:nvPr/>
        </p:nvSpPr>
        <p:spPr>
          <a:xfrm>
            <a:off x="7938769" y="4860797"/>
            <a:ext cx="216598" cy="137160"/>
          </a:xfrm>
          <a:prstGeom prst="rect">
            <a:avLst/>
          </a:prstGeom>
        </p:spPr>
        <p:txBody>
          <a:bodyPr wrap="none" lIns="0" tIns="0" rIns="0" bIns="0">
            <a:spAutoFit/>
          </a:bodyPr>
          <a:lstStyle/>
          <a:p>
            <a:pPr marL="0"/>
            <a:r>
              <a:rPr lang="en-US" sz="900" b="0" i="0" spc="0" baseline="0">
                <a:solidFill>
                  <a:srgbClr val="FFFFFF"/>
                </a:solidFill>
                <a:latin typeface="Calibri Light"/>
              </a:rPr>
              <a:t>Orca</a:t>
            </a:r>
          </a:p>
        </p:txBody>
      </p:sp>
      <p:sp>
        <p:nvSpPr>
          <p:cNvPr id="1045" name="Rectangle 1045"/>
          <p:cNvSpPr/>
          <p:nvPr/>
        </p:nvSpPr>
        <p:spPr>
          <a:xfrm>
            <a:off x="7810754" y="2596134"/>
            <a:ext cx="472093" cy="137160"/>
          </a:xfrm>
          <a:prstGeom prst="rect">
            <a:avLst/>
          </a:prstGeom>
        </p:spPr>
        <p:txBody>
          <a:bodyPr wrap="none" lIns="0" tIns="0" rIns="0" bIns="0">
            <a:spAutoFit/>
          </a:bodyPr>
          <a:lstStyle/>
          <a:p>
            <a:pPr marL="0">
              <a:tabLst>
                <a:tab pos="263244" algn="l"/>
              </a:tabLst>
            </a:pPr>
            <a:r>
              <a:rPr lang="en-US" sz="900" b="0" i="0" spc="0" baseline="0">
                <a:solidFill>
                  <a:srgbClr val="FFFFFF"/>
                </a:solidFill>
                <a:latin typeface="Calibri Light"/>
              </a:rPr>
              <a:t>Polar	bear</a:t>
            </a:r>
          </a:p>
        </p:txBody>
      </p:sp>
      <p:sp>
        <p:nvSpPr>
          <p:cNvPr id="1046" name="Rectangle 1046"/>
          <p:cNvSpPr/>
          <p:nvPr/>
        </p:nvSpPr>
        <p:spPr>
          <a:xfrm>
            <a:off x="6790308" y="530568"/>
            <a:ext cx="2017897" cy="275691"/>
          </a:xfrm>
          <a:prstGeom prst="rect">
            <a:avLst/>
          </a:prstGeom>
        </p:spPr>
      </p:sp>
      <p:sp>
        <p:nvSpPr>
          <p:cNvPr id="1047" name="Freeform 1047"/>
          <p:cNvSpPr/>
          <p:nvPr/>
        </p:nvSpPr>
        <p:spPr>
          <a:xfrm>
            <a:off x="6793323" y="588175"/>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48" name="Freeform 1048"/>
          <p:cNvSpPr/>
          <p:nvPr/>
        </p:nvSpPr>
        <p:spPr>
          <a:xfrm>
            <a:off x="7021569" y="57765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49" name="Freeform 1049"/>
          <p:cNvSpPr/>
          <p:nvPr/>
        </p:nvSpPr>
        <p:spPr>
          <a:xfrm>
            <a:off x="7152710" y="627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0" name="Freeform 1050"/>
          <p:cNvSpPr/>
          <p:nvPr/>
        </p:nvSpPr>
        <p:spPr>
          <a:xfrm>
            <a:off x="7272801" y="60074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1" name="Freeform 1051"/>
          <p:cNvSpPr/>
          <p:nvPr/>
        </p:nvSpPr>
        <p:spPr>
          <a:xfrm>
            <a:off x="7419897" y="627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2" name="Freeform 1052"/>
          <p:cNvSpPr/>
          <p:nvPr/>
        </p:nvSpPr>
        <p:spPr>
          <a:xfrm>
            <a:off x="7556172" y="626808"/>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3" name="Freeform 1053"/>
          <p:cNvSpPr/>
          <p:nvPr/>
        </p:nvSpPr>
        <p:spPr>
          <a:xfrm>
            <a:off x="7694904" y="58362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4" name="Freeform 1054"/>
          <p:cNvSpPr/>
          <p:nvPr/>
        </p:nvSpPr>
        <p:spPr>
          <a:xfrm>
            <a:off x="7754277" y="6268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5" name="Freeform 1055"/>
          <p:cNvSpPr/>
          <p:nvPr/>
        </p:nvSpPr>
        <p:spPr>
          <a:xfrm>
            <a:off x="7957747" y="6270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6" name="Freeform 1056"/>
          <p:cNvSpPr/>
          <p:nvPr/>
        </p:nvSpPr>
        <p:spPr>
          <a:xfrm>
            <a:off x="8094023" y="57765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7" name="Freeform 1057"/>
          <p:cNvSpPr/>
          <p:nvPr/>
        </p:nvSpPr>
        <p:spPr>
          <a:xfrm>
            <a:off x="8211203" y="626808"/>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8" name="Freeform 1058"/>
          <p:cNvSpPr/>
          <p:nvPr/>
        </p:nvSpPr>
        <p:spPr>
          <a:xfrm>
            <a:off x="8422263" y="583624"/>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59" name="Freeform 1059"/>
          <p:cNvSpPr/>
          <p:nvPr/>
        </p:nvSpPr>
        <p:spPr>
          <a:xfrm>
            <a:off x="8466346" y="626808"/>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60" name="Freeform 1060"/>
          <p:cNvSpPr/>
          <p:nvPr/>
        </p:nvSpPr>
        <p:spPr>
          <a:xfrm>
            <a:off x="8606864" y="577659"/>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61" name="Freeform 1061"/>
          <p:cNvSpPr/>
          <p:nvPr/>
        </p:nvSpPr>
        <p:spPr>
          <a:xfrm>
            <a:off x="8730971" y="60074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62" name="Rectangle 1062"/>
          <p:cNvSpPr/>
          <p:nvPr/>
        </p:nvSpPr>
        <p:spPr>
          <a:xfrm>
            <a:off x="648215" y="425259"/>
            <a:ext cx="7530175" cy="712088"/>
          </a:xfrm>
          <a:prstGeom prst="rect">
            <a:avLst/>
          </a:prstGeom>
        </p:spPr>
      </p:sp>
      <p:sp>
        <p:nvSpPr>
          <p:cNvPr id="1063" name="Freeform 1063"/>
          <p:cNvSpPr/>
          <p:nvPr/>
        </p:nvSpPr>
        <p:spPr>
          <a:xfrm>
            <a:off x="657131" y="451548"/>
            <a:ext cx="412165" cy="493776"/>
          </a:xfrm>
          <a:custGeom>
            <a:avLst/>
            <a:gdLst/>
            <a:ahLst/>
            <a:cxnLst/>
            <a:rect l="0" t="0" r="0" b="0"/>
            <a:pathLst>
              <a:path w="7632700" h="9144000">
                <a:moveTo>
                  <a:pt x="7632700" y="0"/>
                </a:moveTo>
                <a:lnTo>
                  <a:pt x="6337300" y="0"/>
                </a:lnTo>
                <a:lnTo>
                  <a:pt x="5499100" y="6172200"/>
                </a:lnTo>
                <a:lnTo>
                  <a:pt x="4432300" y="0"/>
                </a:lnTo>
                <a:lnTo>
                  <a:pt x="3251200" y="0"/>
                </a:lnTo>
                <a:lnTo>
                  <a:pt x="2184400" y="6172200"/>
                </a:lnTo>
                <a:lnTo>
                  <a:pt x="1346200" y="0"/>
                </a:lnTo>
                <a:lnTo>
                  <a:pt x="0" y="0"/>
                </a:lnTo>
                <a:lnTo>
                  <a:pt x="1485900" y="9144000"/>
                </a:lnTo>
                <a:lnTo>
                  <a:pt x="2755900" y="9144000"/>
                </a:lnTo>
                <a:lnTo>
                  <a:pt x="3822700" y="2933700"/>
                </a:lnTo>
                <a:lnTo>
                  <a:pt x="4889500" y="9144000"/>
                </a:lnTo>
                <a:lnTo>
                  <a:pt x="6172200" y="9144000"/>
                </a:lnTo>
                <a:close/>
                <a:moveTo>
                  <a:pt x="89789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64" name="Freeform 1064"/>
          <p:cNvSpPr/>
          <p:nvPr/>
        </p:nvSpPr>
        <p:spPr>
          <a:xfrm>
            <a:off x="1103518" y="451548"/>
            <a:ext cx="222199" cy="493776"/>
          </a:xfrm>
          <a:custGeom>
            <a:avLst/>
            <a:gdLst/>
            <a:ahLst/>
            <a:cxnLst/>
            <a:rect l="0" t="0" r="0" b="0"/>
            <a:pathLst>
              <a:path w="4114800" h="9144000">
                <a:moveTo>
                  <a:pt x="4114800" y="9144000"/>
                </a:moveTo>
                <a:lnTo>
                  <a:pt x="4114800" y="0"/>
                </a:lnTo>
                <a:lnTo>
                  <a:pt x="2857500" y="0"/>
                </a:lnTo>
                <a:lnTo>
                  <a:pt x="2857500" y="3784600"/>
                </a:lnTo>
                <a:lnTo>
                  <a:pt x="1257300" y="3784600"/>
                </a:lnTo>
                <a:lnTo>
                  <a:pt x="1257300" y="0"/>
                </a:lnTo>
                <a:lnTo>
                  <a:pt x="0" y="0"/>
                </a:lnTo>
                <a:lnTo>
                  <a:pt x="0" y="9144000"/>
                </a:lnTo>
                <a:lnTo>
                  <a:pt x="1257300" y="9144000"/>
                </a:lnTo>
                <a:lnTo>
                  <a:pt x="1257300" y="5067300"/>
                </a:lnTo>
                <a:lnTo>
                  <a:pt x="2857500" y="5067300"/>
                </a:lnTo>
                <a:lnTo>
                  <a:pt x="2857500" y="9144000"/>
                </a:lnTo>
                <a:close/>
                <a:moveTo>
                  <a:pt x="-4699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65" name="Freeform 1065"/>
          <p:cNvSpPr/>
          <p:nvPr/>
        </p:nvSpPr>
        <p:spPr>
          <a:xfrm>
            <a:off x="1358704" y="451548"/>
            <a:ext cx="263347" cy="493776"/>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66" name="Freeform 1066"/>
          <p:cNvSpPr/>
          <p:nvPr/>
        </p:nvSpPr>
        <p:spPr>
          <a:xfrm>
            <a:off x="1609021" y="451548"/>
            <a:ext cx="254431" cy="493776"/>
          </a:xfrm>
          <a:custGeom>
            <a:avLst/>
            <a:gdLst/>
            <a:ahLst/>
            <a:cxnLst/>
            <a:rect l="0" t="0" r="0" b="0"/>
            <a:pathLst>
              <a:path w="4711700" h="9144000">
                <a:moveTo>
                  <a:pt x="4711700" y="1257300"/>
                </a:moveTo>
                <a:lnTo>
                  <a:pt x="4711700" y="0"/>
                </a:lnTo>
                <a:lnTo>
                  <a:pt x="0" y="0"/>
                </a:lnTo>
                <a:lnTo>
                  <a:pt x="0" y="1257300"/>
                </a:lnTo>
                <a:lnTo>
                  <a:pt x="1727200" y="1257300"/>
                </a:lnTo>
                <a:lnTo>
                  <a:pt x="1727200" y="9144000"/>
                </a:lnTo>
                <a:lnTo>
                  <a:pt x="2984500" y="9144000"/>
                </a:lnTo>
                <a:lnTo>
                  <a:pt x="2984500" y="1257300"/>
                </a:lnTo>
                <a:close/>
                <a:moveTo>
                  <a:pt x="78105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67" name="Freeform 1067"/>
          <p:cNvSpPr/>
          <p:nvPr/>
        </p:nvSpPr>
        <p:spPr>
          <a:xfrm>
            <a:off x="1995812" y="451548"/>
            <a:ext cx="226314" cy="493776"/>
          </a:xfrm>
          <a:custGeom>
            <a:avLst/>
            <a:gdLst/>
            <a:ahLst/>
            <a:cxnLst/>
            <a:rect l="0" t="0" r="0" b="0"/>
            <a:pathLst>
              <a:path w="4191000" h="9144000">
                <a:moveTo>
                  <a:pt x="4191000" y="2692400"/>
                </a:moveTo>
                <a:cubicBezTo>
                  <a:pt x="4191000" y="431800"/>
                  <a:pt x="3594100" y="0"/>
                  <a:pt x="1473200" y="0"/>
                </a:cubicBezTo>
                <a:lnTo>
                  <a:pt x="0" y="0"/>
                </a:lnTo>
                <a:lnTo>
                  <a:pt x="0" y="9144000"/>
                </a:lnTo>
                <a:lnTo>
                  <a:pt x="1397000" y="9144000"/>
                </a:lnTo>
                <a:cubicBezTo>
                  <a:pt x="3619500" y="9144000"/>
                  <a:pt x="4191000" y="8775700"/>
                  <a:pt x="4191000" y="6388100"/>
                </a:cubicBezTo>
                <a:close/>
                <a:moveTo>
                  <a:pt x="5981700" y="9144000"/>
                </a:moveTo>
                <a:moveTo>
                  <a:pt x="2857500" y="6261100"/>
                </a:moveTo>
                <a:cubicBezTo>
                  <a:pt x="2857500" y="7708900"/>
                  <a:pt x="2781300" y="7886700"/>
                  <a:pt x="1574800" y="7886700"/>
                </a:cubicBezTo>
                <a:lnTo>
                  <a:pt x="1257300" y="7886700"/>
                </a:lnTo>
                <a:lnTo>
                  <a:pt x="1257300" y="1244600"/>
                </a:lnTo>
                <a:lnTo>
                  <a:pt x="1612900" y="1244600"/>
                </a:lnTo>
                <a:cubicBezTo>
                  <a:pt x="2628900" y="1244600"/>
                  <a:pt x="2857500" y="1384300"/>
                  <a:pt x="2857500" y="2692400"/>
                </a:cubicBezTo>
                <a:close/>
                <a:moveTo>
                  <a:pt x="24130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68" name="Freeform 1068"/>
          <p:cNvSpPr/>
          <p:nvPr/>
        </p:nvSpPr>
        <p:spPr>
          <a:xfrm>
            <a:off x="2268829" y="441947"/>
            <a:ext cx="230428" cy="512292"/>
          </a:xfrm>
          <a:custGeom>
            <a:avLst/>
            <a:gdLst/>
            <a:ahLst/>
            <a:cxnLst/>
            <a:rect l="0" t="0" r="0" b="0"/>
            <a:pathLst>
              <a:path w="4267200" h="9486900">
                <a:moveTo>
                  <a:pt x="2933700" y="6565900"/>
                </a:moveTo>
                <a:cubicBezTo>
                  <a:pt x="2933700" y="7531100"/>
                  <a:pt x="2933700" y="8267700"/>
                  <a:pt x="2146300" y="8267700"/>
                </a:cubicBezTo>
                <a:cubicBezTo>
                  <a:pt x="1333500" y="8267700"/>
                  <a:pt x="1333500" y="7518400"/>
                  <a:pt x="1333500" y="6565900"/>
                </a:cubicBezTo>
                <a:lnTo>
                  <a:pt x="1333500" y="2921000"/>
                </a:lnTo>
                <a:cubicBezTo>
                  <a:pt x="1333500" y="1943100"/>
                  <a:pt x="1333500" y="1193800"/>
                  <a:pt x="2146300" y="1193800"/>
                </a:cubicBezTo>
                <a:cubicBezTo>
                  <a:pt x="2933700" y="1193800"/>
                  <a:pt x="2933700" y="1930400"/>
                  <a:pt x="2933700" y="2895600"/>
                </a:cubicBezTo>
                <a:close/>
                <a:moveTo>
                  <a:pt x="2324100" y="9321800"/>
                </a:moveTo>
                <a:moveTo>
                  <a:pt x="4267200" y="3048000"/>
                </a:moveTo>
                <a:cubicBezTo>
                  <a:pt x="4267200" y="1727200"/>
                  <a:pt x="4267200" y="0"/>
                  <a:pt x="2120900" y="0"/>
                </a:cubicBezTo>
                <a:cubicBezTo>
                  <a:pt x="0" y="0"/>
                  <a:pt x="0" y="1676400"/>
                  <a:pt x="0" y="3022600"/>
                </a:cubicBezTo>
                <a:lnTo>
                  <a:pt x="0" y="6464300"/>
                </a:lnTo>
                <a:cubicBezTo>
                  <a:pt x="0" y="7810500"/>
                  <a:pt x="0" y="9486900"/>
                  <a:pt x="2120900" y="9486900"/>
                </a:cubicBezTo>
                <a:cubicBezTo>
                  <a:pt x="4267200" y="9486900"/>
                  <a:pt x="4267200" y="7759700"/>
                  <a:pt x="4267200" y="6438900"/>
                </a:cubicBezTo>
                <a:close/>
                <a:moveTo>
                  <a:pt x="5842000" y="93218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69" name="Freeform 1069"/>
          <p:cNvSpPr/>
          <p:nvPr/>
        </p:nvSpPr>
        <p:spPr>
          <a:xfrm>
            <a:off x="2634360" y="451548"/>
            <a:ext cx="412165" cy="493776"/>
          </a:xfrm>
          <a:custGeom>
            <a:avLst/>
            <a:gdLst/>
            <a:ahLst/>
            <a:cxnLst/>
            <a:rect l="0" t="0" r="0" b="0"/>
            <a:pathLst>
              <a:path w="7632700" h="9144000">
                <a:moveTo>
                  <a:pt x="7632700" y="0"/>
                </a:moveTo>
                <a:lnTo>
                  <a:pt x="6337300" y="0"/>
                </a:lnTo>
                <a:lnTo>
                  <a:pt x="5499100" y="6172200"/>
                </a:lnTo>
                <a:lnTo>
                  <a:pt x="4432300" y="0"/>
                </a:lnTo>
                <a:lnTo>
                  <a:pt x="3251200" y="0"/>
                </a:lnTo>
                <a:lnTo>
                  <a:pt x="2184400" y="6172200"/>
                </a:lnTo>
                <a:lnTo>
                  <a:pt x="1346200" y="0"/>
                </a:lnTo>
                <a:lnTo>
                  <a:pt x="0" y="0"/>
                </a:lnTo>
                <a:lnTo>
                  <a:pt x="1485900" y="9144000"/>
                </a:lnTo>
                <a:lnTo>
                  <a:pt x="2755900" y="9144000"/>
                </a:lnTo>
                <a:lnTo>
                  <a:pt x="3822700" y="2933700"/>
                </a:lnTo>
                <a:lnTo>
                  <a:pt x="4889500" y="9144000"/>
                </a:lnTo>
                <a:lnTo>
                  <a:pt x="6172200" y="9144000"/>
                </a:lnTo>
                <a:close/>
                <a:moveTo>
                  <a:pt x="89789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0" name="Freeform 1070"/>
          <p:cNvSpPr/>
          <p:nvPr/>
        </p:nvSpPr>
        <p:spPr>
          <a:xfrm>
            <a:off x="3034182" y="451548"/>
            <a:ext cx="263347" cy="493776"/>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1" name="Freeform 1071"/>
          <p:cNvSpPr/>
          <p:nvPr/>
        </p:nvSpPr>
        <p:spPr>
          <a:xfrm>
            <a:off x="3330516" y="451548"/>
            <a:ext cx="185166" cy="493776"/>
          </a:xfrm>
          <a:custGeom>
            <a:avLst/>
            <a:gdLst/>
            <a:ahLst/>
            <a:cxnLst/>
            <a:rect l="0" t="0" r="0" b="0"/>
            <a:pathLst>
              <a:path w="3429000" h="9144000">
                <a:moveTo>
                  <a:pt x="3429000" y="9144000"/>
                </a:moveTo>
                <a:lnTo>
                  <a:pt x="3429000" y="7835900"/>
                </a:lnTo>
                <a:lnTo>
                  <a:pt x="1257300" y="7835900"/>
                </a:lnTo>
                <a:lnTo>
                  <a:pt x="1257300" y="0"/>
                </a:lnTo>
                <a:lnTo>
                  <a:pt x="0" y="0"/>
                </a:lnTo>
                <a:lnTo>
                  <a:pt x="0" y="9144000"/>
                </a:lnTo>
                <a:close/>
                <a:moveTo>
                  <a:pt x="-4699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2" name="Freeform 1072"/>
          <p:cNvSpPr/>
          <p:nvPr/>
        </p:nvSpPr>
        <p:spPr>
          <a:xfrm>
            <a:off x="3545240" y="451548"/>
            <a:ext cx="224942" cy="493776"/>
          </a:xfrm>
          <a:custGeom>
            <a:avLst/>
            <a:gdLst/>
            <a:ahLst/>
            <a:cxnLst/>
            <a:rect l="0" t="0" r="0" b="0"/>
            <a:pathLst>
              <a:path w="4165600" h="9144000">
                <a:moveTo>
                  <a:pt x="4165600" y="9144000"/>
                </a:moveTo>
                <a:lnTo>
                  <a:pt x="3822700" y="6438900"/>
                </a:lnTo>
                <a:cubicBezTo>
                  <a:pt x="3670300" y="5168900"/>
                  <a:pt x="3543300" y="4749800"/>
                  <a:pt x="2946400" y="4584700"/>
                </a:cubicBezTo>
                <a:cubicBezTo>
                  <a:pt x="3683000" y="4419600"/>
                  <a:pt x="4038600" y="4000500"/>
                  <a:pt x="4038600" y="2743200"/>
                </a:cubicBezTo>
                <a:lnTo>
                  <a:pt x="4038600" y="1981200"/>
                </a:lnTo>
                <a:cubicBezTo>
                  <a:pt x="4038600" y="114300"/>
                  <a:pt x="2730500" y="0"/>
                  <a:pt x="1625600" y="0"/>
                </a:cubicBezTo>
                <a:lnTo>
                  <a:pt x="0" y="0"/>
                </a:lnTo>
                <a:lnTo>
                  <a:pt x="0" y="9144000"/>
                </a:lnTo>
                <a:lnTo>
                  <a:pt x="1257300" y="9144000"/>
                </a:lnTo>
                <a:lnTo>
                  <a:pt x="1257300" y="5359400"/>
                </a:lnTo>
                <a:lnTo>
                  <a:pt x="1727200" y="5359400"/>
                </a:lnTo>
                <a:cubicBezTo>
                  <a:pt x="2374900" y="5359400"/>
                  <a:pt x="2451100" y="5549900"/>
                  <a:pt x="2654300" y="7277100"/>
                </a:cubicBezTo>
                <a:lnTo>
                  <a:pt x="2882900" y="9144000"/>
                </a:lnTo>
                <a:close/>
                <a:moveTo>
                  <a:pt x="-469900" y="9144000"/>
                </a:moveTo>
                <a:moveTo>
                  <a:pt x="2755900" y="2743200"/>
                </a:moveTo>
                <a:cubicBezTo>
                  <a:pt x="2755900" y="3822700"/>
                  <a:pt x="2603500" y="4165600"/>
                  <a:pt x="1498600" y="4165600"/>
                </a:cubicBezTo>
                <a:lnTo>
                  <a:pt x="1257300" y="4165600"/>
                </a:lnTo>
                <a:lnTo>
                  <a:pt x="1257300" y="1206500"/>
                </a:lnTo>
                <a:lnTo>
                  <a:pt x="1663700" y="1206500"/>
                </a:lnTo>
                <a:cubicBezTo>
                  <a:pt x="2565400" y="1206500"/>
                  <a:pt x="2755900" y="1397000"/>
                  <a:pt x="2755900" y="2146300"/>
                </a:cubicBezTo>
                <a:close/>
                <a:moveTo>
                  <a:pt x="59309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3" name="Freeform 1073"/>
          <p:cNvSpPr/>
          <p:nvPr/>
        </p:nvSpPr>
        <p:spPr>
          <a:xfrm>
            <a:off x="3800426" y="451548"/>
            <a:ext cx="230428" cy="501319"/>
          </a:xfrm>
          <a:custGeom>
            <a:avLst/>
            <a:gdLst/>
            <a:ahLst/>
            <a:cxnLst/>
            <a:rect l="0" t="0" r="0" b="0"/>
            <a:pathLst>
              <a:path w="4267200" h="9283700">
                <a:moveTo>
                  <a:pt x="4267200" y="0"/>
                </a:moveTo>
                <a:cubicBezTo>
                  <a:pt x="4267200" y="0"/>
                  <a:pt x="2933700" y="0"/>
                  <a:pt x="2933700" y="0"/>
                </a:cubicBezTo>
                <a:lnTo>
                  <a:pt x="2933700" y="6362700"/>
                </a:lnTo>
                <a:cubicBezTo>
                  <a:pt x="2933700" y="7327900"/>
                  <a:pt x="2933700" y="8064500"/>
                  <a:pt x="2146300" y="8064500"/>
                </a:cubicBezTo>
                <a:cubicBezTo>
                  <a:pt x="1333500" y="8064500"/>
                  <a:pt x="1333500" y="7315200"/>
                  <a:pt x="1333500" y="6362700"/>
                </a:cubicBezTo>
                <a:lnTo>
                  <a:pt x="1333500" y="0"/>
                </a:lnTo>
                <a:cubicBezTo>
                  <a:pt x="1333500" y="0"/>
                  <a:pt x="0" y="0"/>
                  <a:pt x="0" y="0"/>
                </a:cubicBezTo>
                <a:lnTo>
                  <a:pt x="0" y="6261100"/>
                </a:lnTo>
                <a:cubicBezTo>
                  <a:pt x="0" y="7607300"/>
                  <a:pt x="0" y="9283700"/>
                  <a:pt x="2120900" y="9283700"/>
                </a:cubicBezTo>
                <a:cubicBezTo>
                  <a:pt x="4267200" y="9283700"/>
                  <a:pt x="4267200" y="7556500"/>
                  <a:pt x="4267200" y="6235700"/>
                </a:cubicBezTo>
                <a:close/>
                <a:moveTo>
                  <a:pt x="87122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4" name="Freeform 1074"/>
          <p:cNvSpPr/>
          <p:nvPr/>
        </p:nvSpPr>
        <p:spPr>
          <a:xfrm>
            <a:off x="4066585" y="444004"/>
            <a:ext cx="220827" cy="508863"/>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5" name="Freeform 1075"/>
          <p:cNvSpPr/>
          <p:nvPr/>
        </p:nvSpPr>
        <p:spPr>
          <a:xfrm>
            <a:off x="4423887" y="451548"/>
            <a:ext cx="196824" cy="493776"/>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6" name="Freeform 1076"/>
          <p:cNvSpPr/>
          <p:nvPr/>
        </p:nvSpPr>
        <p:spPr>
          <a:xfrm>
            <a:off x="4642725" y="451548"/>
            <a:ext cx="263347" cy="493776"/>
          </a:xfrm>
          <a:custGeom>
            <a:avLst/>
            <a:gdLst/>
            <a:ahLst/>
            <a:cxnLst/>
            <a:rect l="0" t="0" r="0" b="0"/>
            <a:pathLst>
              <a:path w="4876800" h="9144000">
                <a:moveTo>
                  <a:pt x="4876800" y="9144000"/>
                </a:moveTo>
                <a:lnTo>
                  <a:pt x="3175000" y="0"/>
                </a:lnTo>
                <a:lnTo>
                  <a:pt x="1587500" y="0"/>
                </a:lnTo>
                <a:lnTo>
                  <a:pt x="0" y="9144000"/>
                </a:lnTo>
                <a:lnTo>
                  <a:pt x="1295400" y="9144000"/>
                </a:lnTo>
                <a:lnTo>
                  <a:pt x="1612900" y="6997700"/>
                </a:lnTo>
                <a:lnTo>
                  <a:pt x="3187700" y="6997700"/>
                </a:lnTo>
                <a:lnTo>
                  <a:pt x="3517900" y="9144000"/>
                </a:lnTo>
                <a:close/>
                <a:moveTo>
                  <a:pt x="-139700" y="9144000"/>
                </a:moveTo>
                <a:moveTo>
                  <a:pt x="2971800" y="5715000"/>
                </a:moveTo>
                <a:lnTo>
                  <a:pt x="1790700" y="5715000"/>
                </a:lnTo>
                <a:lnTo>
                  <a:pt x="2362200" y="1905000"/>
                </a:lnTo>
                <a:close/>
                <a:moveTo>
                  <a:pt x="32893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7" name="Freeform 1077"/>
          <p:cNvSpPr/>
          <p:nvPr/>
        </p:nvSpPr>
        <p:spPr>
          <a:xfrm>
            <a:off x="4893043" y="451548"/>
            <a:ext cx="254431" cy="493776"/>
          </a:xfrm>
          <a:custGeom>
            <a:avLst/>
            <a:gdLst/>
            <a:ahLst/>
            <a:cxnLst/>
            <a:rect l="0" t="0" r="0" b="0"/>
            <a:pathLst>
              <a:path w="4711700" h="9144000">
                <a:moveTo>
                  <a:pt x="4711700" y="1257300"/>
                </a:moveTo>
                <a:lnTo>
                  <a:pt x="4711700" y="0"/>
                </a:lnTo>
                <a:lnTo>
                  <a:pt x="0" y="0"/>
                </a:lnTo>
                <a:lnTo>
                  <a:pt x="0" y="1257300"/>
                </a:lnTo>
                <a:lnTo>
                  <a:pt x="1727200" y="1257300"/>
                </a:lnTo>
                <a:lnTo>
                  <a:pt x="1727200" y="9144000"/>
                </a:lnTo>
                <a:lnTo>
                  <a:pt x="2984500" y="9144000"/>
                </a:lnTo>
                <a:lnTo>
                  <a:pt x="2984500" y="1257300"/>
                </a:lnTo>
                <a:close/>
                <a:moveTo>
                  <a:pt x="7810500" y="91440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8" name="Freeform 1078"/>
          <p:cNvSpPr/>
          <p:nvPr/>
        </p:nvSpPr>
        <p:spPr>
          <a:xfrm>
            <a:off x="5172163" y="441947"/>
            <a:ext cx="202996" cy="508177"/>
          </a:xfrm>
          <a:custGeom>
            <a:avLst/>
            <a:gdLst/>
            <a:ahLst/>
            <a:cxnLst/>
            <a:rect l="0" t="0" r="0" b="0"/>
            <a:pathLst>
              <a:path w="3759200" h="9410700">
                <a:moveTo>
                  <a:pt x="2171700" y="6565900"/>
                </a:moveTo>
                <a:lnTo>
                  <a:pt x="2171700" y="5867400"/>
                </a:lnTo>
                <a:cubicBezTo>
                  <a:pt x="2171700" y="5016500"/>
                  <a:pt x="2235200" y="4914900"/>
                  <a:pt x="2578100" y="4584700"/>
                </a:cubicBezTo>
                <a:cubicBezTo>
                  <a:pt x="3695700" y="3517900"/>
                  <a:pt x="3759200" y="2971800"/>
                  <a:pt x="3759200" y="2044700"/>
                </a:cubicBezTo>
                <a:cubicBezTo>
                  <a:pt x="3759200" y="698500"/>
                  <a:pt x="3060700" y="0"/>
                  <a:pt x="1727200" y="0"/>
                </a:cubicBezTo>
                <a:cubicBezTo>
                  <a:pt x="774700" y="0"/>
                  <a:pt x="241300" y="419100"/>
                  <a:pt x="0" y="762000"/>
                </a:cubicBezTo>
                <a:lnTo>
                  <a:pt x="711200" y="1511300"/>
                </a:lnTo>
                <a:cubicBezTo>
                  <a:pt x="914400" y="1295400"/>
                  <a:pt x="1219200" y="1066800"/>
                  <a:pt x="1663700" y="1066800"/>
                </a:cubicBezTo>
                <a:cubicBezTo>
                  <a:pt x="2222500" y="1066800"/>
                  <a:pt x="2527300" y="1371600"/>
                  <a:pt x="2527300" y="2184400"/>
                </a:cubicBezTo>
                <a:cubicBezTo>
                  <a:pt x="2527300" y="3111500"/>
                  <a:pt x="2095500" y="3517900"/>
                  <a:pt x="1524000" y="4102100"/>
                </a:cubicBezTo>
                <a:cubicBezTo>
                  <a:pt x="990600" y="4648200"/>
                  <a:pt x="990600" y="4826000"/>
                  <a:pt x="990600" y="5600700"/>
                </a:cubicBezTo>
                <a:lnTo>
                  <a:pt x="990600" y="6565900"/>
                </a:lnTo>
                <a:close/>
                <a:moveTo>
                  <a:pt x="2603500" y="9321800"/>
                </a:moveTo>
                <a:moveTo>
                  <a:pt x="2425700" y="8547100"/>
                </a:moveTo>
                <a:cubicBezTo>
                  <a:pt x="2425700" y="8089900"/>
                  <a:pt x="2070100" y="7696200"/>
                  <a:pt x="1574800" y="7696200"/>
                </a:cubicBezTo>
                <a:cubicBezTo>
                  <a:pt x="1092200" y="7696200"/>
                  <a:pt x="723900" y="8064500"/>
                  <a:pt x="723900" y="8597900"/>
                </a:cubicBezTo>
                <a:cubicBezTo>
                  <a:pt x="723900" y="9067800"/>
                  <a:pt x="1079500" y="9410700"/>
                  <a:pt x="1574800" y="9410700"/>
                </a:cubicBezTo>
                <a:cubicBezTo>
                  <a:pt x="2070100" y="9410700"/>
                  <a:pt x="2425700" y="9055100"/>
                  <a:pt x="2425700" y="8547100"/>
                </a:cubicBezTo>
                <a:close/>
                <a:moveTo>
                  <a:pt x="622300" y="9321800"/>
                </a:moveTo>
              </a:path>
            </a:pathLst>
          </a:custGeom>
          <a:solidFill>
            <a:srgbClr val="F36C42">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079" name="Freeform 1079"/>
          <p:cNvSpPr/>
          <p:nvPr/>
        </p:nvSpPr>
        <p:spPr>
          <a:xfrm>
            <a:off x="6803146" y="931608"/>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0" name="Freeform 1080"/>
          <p:cNvSpPr/>
          <p:nvPr/>
        </p:nvSpPr>
        <p:spPr>
          <a:xfrm>
            <a:off x="6929276" y="9318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1" name="Freeform 1081"/>
          <p:cNvSpPr/>
          <p:nvPr/>
        </p:nvSpPr>
        <p:spPr>
          <a:xfrm>
            <a:off x="7049596" y="905548"/>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2" name="Freeform 1082"/>
          <p:cNvSpPr/>
          <p:nvPr/>
        </p:nvSpPr>
        <p:spPr>
          <a:xfrm>
            <a:off x="7197126" y="9318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3" name="Freeform 1083"/>
          <p:cNvSpPr/>
          <p:nvPr/>
        </p:nvSpPr>
        <p:spPr>
          <a:xfrm>
            <a:off x="7376149" y="933894"/>
            <a:ext cx="172789" cy="122301"/>
          </a:xfrm>
          <a:custGeom>
            <a:avLst/>
            <a:gdLst/>
            <a:ahLst/>
            <a:cxnLst/>
            <a:rect l="0" t="0" r="0" b="0"/>
            <a:pathLst>
              <a:path w="9599414" h="6794500">
                <a:moveTo>
                  <a:pt x="6498828" y="6794500"/>
                </a:moveTo>
                <a:lnTo>
                  <a:pt x="5252442" y="2808288"/>
                </a:lnTo>
                <a:cubicBezTo>
                  <a:pt x="5173861" y="2564475"/>
                  <a:pt x="5027084" y="2010701"/>
                  <a:pt x="4812109" y="1146969"/>
                </a:cubicBezTo>
                <a:lnTo>
                  <a:pt x="4762500" y="1146969"/>
                </a:lnTo>
                <a:cubicBezTo>
                  <a:pt x="4597135" y="1870208"/>
                  <a:pt x="4452474" y="2428148"/>
                  <a:pt x="4328517" y="2820790"/>
                </a:cubicBezTo>
                <a:lnTo>
                  <a:pt x="3044825" y="6794500"/>
                </a:lnTo>
                <a:lnTo>
                  <a:pt x="1854200" y="6794500"/>
                </a:lnTo>
                <a:lnTo>
                  <a:pt x="0" y="0"/>
                </a:lnTo>
                <a:lnTo>
                  <a:pt x="1079103" y="0"/>
                </a:lnTo>
                <a:cubicBezTo>
                  <a:pt x="1517253" y="1706960"/>
                  <a:pt x="1851025" y="3006792"/>
                  <a:pt x="2080419" y="3899496"/>
                </a:cubicBezTo>
                <a:cubicBezTo>
                  <a:pt x="2309945" y="4792200"/>
                  <a:pt x="2441244" y="5393532"/>
                  <a:pt x="2474317" y="5703491"/>
                </a:cubicBezTo>
                <a:lnTo>
                  <a:pt x="2523927" y="5703491"/>
                </a:lnTo>
                <a:cubicBezTo>
                  <a:pt x="2569435" y="5467880"/>
                  <a:pt x="2642791" y="5163080"/>
                  <a:pt x="2743994" y="4789091"/>
                </a:cubicBezTo>
                <a:cubicBezTo>
                  <a:pt x="2845329" y="4415103"/>
                  <a:pt x="2933171" y="4118571"/>
                  <a:pt x="3007519" y="3899496"/>
                </a:cubicBezTo>
                <a:lnTo>
                  <a:pt x="4254103" y="0"/>
                </a:lnTo>
                <a:lnTo>
                  <a:pt x="5370314" y="0"/>
                </a:lnTo>
                <a:lnTo>
                  <a:pt x="6585744" y="3899297"/>
                </a:lnTo>
                <a:cubicBezTo>
                  <a:pt x="6817254" y="4610233"/>
                  <a:pt x="6974350" y="5207464"/>
                  <a:pt x="7057033" y="5690990"/>
                </a:cubicBezTo>
                <a:lnTo>
                  <a:pt x="7106642" y="5690990"/>
                </a:lnTo>
                <a:cubicBezTo>
                  <a:pt x="7123178" y="5542161"/>
                  <a:pt x="7167563" y="5312768"/>
                  <a:pt x="7239794" y="5002808"/>
                </a:cubicBezTo>
                <a:cubicBezTo>
                  <a:pt x="7312158" y="4692849"/>
                  <a:pt x="7743164" y="3025246"/>
                  <a:pt x="8532813" y="0"/>
                </a:cubicBezTo>
                <a:lnTo>
                  <a:pt x="9599414" y="0"/>
                </a:lnTo>
                <a:lnTo>
                  <a:pt x="7720409" y="6794500"/>
                </a:lnTo>
                <a:close/>
                <a:moveTo>
                  <a:pt x="-142676" y="6794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4" name="Freeform 1084"/>
          <p:cNvSpPr/>
          <p:nvPr/>
        </p:nvSpPr>
        <p:spPr>
          <a:xfrm>
            <a:off x="7562109" y="931837"/>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5" name="Freeform 1085"/>
          <p:cNvSpPr/>
          <p:nvPr/>
        </p:nvSpPr>
        <p:spPr>
          <a:xfrm>
            <a:off x="7698613" y="882459"/>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6" name="Freeform 1086"/>
          <p:cNvSpPr/>
          <p:nvPr/>
        </p:nvSpPr>
        <p:spPr>
          <a:xfrm>
            <a:off x="7756655" y="931608"/>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7" name="Freeform 1087"/>
          <p:cNvSpPr/>
          <p:nvPr/>
        </p:nvSpPr>
        <p:spPr>
          <a:xfrm>
            <a:off x="7848836" y="933894"/>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8" name="Freeform 1088"/>
          <p:cNvSpPr/>
          <p:nvPr/>
        </p:nvSpPr>
        <p:spPr>
          <a:xfrm>
            <a:off x="7982884" y="931608"/>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
        <p:nvSpPr>
          <p:cNvPr id="1089" name="Freeform 1089"/>
          <p:cNvSpPr/>
          <p:nvPr/>
        </p:nvSpPr>
        <p:spPr>
          <a:xfrm>
            <a:off x="8083336" y="890689"/>
            <a:ext cx="89071" cy="168706"/>
          </a:xfrm>
          <a:custGeom>
            <a:avLst/>
            <a:gdLst/>
            <a:ahLst/>
            <a:cxnLst/>
            <a:rect l="0" t="0" r="0" b="0"/>
            <a:pathLst>
              <a:path w="4948436" h="9372600">
                <a:moveTo>
                  <a:pt x="1624608" y="6692900"/>
                </a:moveTo>
                <a:lnTo>
                  <a:pt x="1624608" y="6358335"/>
                </a:lnTo>
                <a:cubicBezTo>
                  <a:pt x="1624608" y="5874941"/>
                  <a:pt x="1699022" y="5477339"/>
                  <a:pt x="1847850" y="5165527"/>
                </a:cubicBezTo>
                <a:cubicBezTo>
                  <a:pt x="1996678" y="4853583"/>
                  <a:pt x="2273697" y="4524111"/>
                  <a:pt x="2678906" y="4177110"/>
                </a:cubicBezTo>
                <a:cubicBezTo>
                  <a:pt x="3241146" y="3702050"/>
                  <a:pt x="3595621" y="3344731"/>
                  <a:pt x="3742333" y="3105150"/>
                </a:cubicBezTo>
                <a:cubicBezTo>
                  <a:pt x="3889176" y="2865570"/>
                  <a:pt x="3962598" y="2576380"/>
                  <a:pt x="3962598" y="2237582"/>
                </a:cubicBezTo>
                <a:cubicBezTo>
                  <a:pt x="3962598" y="1816233"/>
                  <a:pt x="3827198" y="1490927"/>
                  <a:pt x="3556397" y="1261666"/>
                </a:cubicBezTo>
                <a:cubicBezTo>
                  <a:pt x="3285596" y="1032405"/>
                  <a:pt x="2895931" y="917774"/>
                  <a:pt x="2387401" y="917774"/>
                </a:cubicBezTo>
                <a:cubicBezTo>
                  <a:pt x="2060906" y="917774"/>
                  <a:pt x="1742612" y="956006"/>
                  <a:pt x="1432520" y="1032471"/>
                </a:cubicBezTo>
                <a:cubicBezTo>
                  <a:pt x="1122428" y="1108935"/>
                  <a:pt x="766895" y="1248503"/>
                  <a:pt x="365919" y="1451174"/>
                </a:cubicBezTo>
                <a:lnTo>
                  <a:pt x="0" y="613966"/>
                </a:lnTo>
                <a:cubicBezTo>
                  <a:pt x="781314" y="204655"/>
                  <a:pt x="1597819" y="0"/>
                  <a:pt x="2449512" y="0"/>
                </a:cubicBezTo>
                <a:cubicBezTo>
                  <a:pt x="3239029" y="0"/>
                  <a:pt x="3852862" y="194205"/>
                  <a:pt x="4291012" y="582613"/>
                </a:cubicBezTo>
                <a:cubicBezTo>
                  <a:pt x="4729294" y="970889"/>
                  <a:pt x="4948436" y="1518246"/>
                  <a:pt x="4948436" y="2224683"/>
                </a:cubicBezTo>
                <a:cubicBezTo>
                  <a:pt x="4948436" y="2526308"/>
                  <a:pt x="4908087" y="2791818"/>
                  <a:pt x="4827389" y="3021211"/>
                </a:cubicBezTo>
                <a:cubicBezTo>
                  <a:pt x="4746823" y="3250473"/>
                  <a:pt x="4627959" y="3467365"/>
                  <a:pt x="4470797" y="3671888"/>
                </a:cubicBezTo>
                <a:cubicBezTo>
                  <a:pt x="4313766" y="3876279"/>
                  <a:pt x="3974835" y="4205751"/>
                  <a:pt x="3454003" y="4660305"/>
                </a:cubicBezTo>
                <a:cubicBezTo>
                  <a:pt x="3036490" y="5015508"/>
                  <a:pt x="2760530" y="5310915"/>
                  <a:pt x="2626122" y="5546527"/>
                </a:cubicBezTo>
                <a:cubicBezTo>
                  <a:pt x="2491846" y="5782006"/>
                  <a:pt x="2424708" y="6095934"/>
                  <a:pt x="2424708" y="6488311"/>
                </a:cubicBezTo>
                <a:lnTo>
                  <a:pt x="2424708" y="6692900"/>
                </a:lnTo>
                <a:close/>
                <a:moveTo>
                  <a:pt x="2334419" y="9194800"/>
                </a:moveTo>
                <a:moveTo>
                  <a:pt x="1320800" y="8535393"/>
                </a:moveTo>
                <a:cubicBezTo>
                  <a:pt x="1320800" y="7973153"/>
                  <a:pt x="1568847" y="7692033"/>
                  <a:pt x="2064940" y="7692033"/>
                </a:cubicBezTo>
                <a:cubicBezTo>
                  <a:pt x="2304653" y="7692033"/>
                  <a:pt x="2489597" y="7764397"/>
                  <a:pt x="2619772" y="7909124"/>
                </a:cubicBezTo>
                <a:cubicBezTo>
                  <a:pt x="2750079" y="8053851"/>
                  <a:pt x="2815233" y="8262607"/>
                  <a:pt x="2815233" y="8535393"/>
                </a:cubicBezTo>
                <a:cubicBezTo>
                  <a:pt x="2815233" y="8799976"/>
                  <a:pt x="2749087" y="9005690"/>
                  <a:pt x="2616795" y="9152533"/>
                </a:cubicBezTo>
                <a:cubicBezTo>
                  <a:pt x="2484503" y="9299244"/>
                  <a:pt x="2300552" y="9372600"/>
                  <a:pt x="2064940" y="9372600"/>
                </a:cubicBezTo>
                <a:cubicBezTo>
                  <a:pt x="1849966" y="9372600"/>
                  <a:pt x="1672166" y="9307512"/>
                  <a:pt x="1531540" y="9177338"/>
                </a:cubicBezTo>
                <a:cubicBezTo>
                  <a:pt x="1391047" y="9047031"/>
                  <a:pt x="1320800" y="8833049"/>
                  <a:pt x="1320800" y="8535393"/>
                </a:cubicBezTo>
                <a:close/>
                <a:moveTo>
                  <a:pt x="491926" y="9194800"/>
                </a:moveTo>
              </a:path>
            </a:pathLst>
          </a:custGeom>
          <a:solidFill>
            <a:srgbClr val="FFFFFF">
              <a:alpha val="100000"/>
            </a:srgbClr>
          </a:solidFill>
          <a:ln w="514">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 name="Picture 1090"/>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pic>
        <p:nvPicPr>
          <p:cNvPr id="1091" name="Picture 1091"/>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537463" y="1678558"/>
            <a:ext cx="2364740" cy="2366260"/>
          </a:xfrm>
          <a:prstGeom prst="rect">
            <a:avLst/>
          </a:prstGeom>
          <a:noFill/>
        </p:spPr>
      </p:pic>
      <p:sp>
        <p:nvSpPr>
          <p:cNvPr id="1092" name="Freeform 1092"/>
          <p:cNvSpPr/>
          <p:nvPr/>
        </p:nvSpPr>
        <p:spPr>
          <a:xfrm>
            <a:off x="543778" y="1684870"/>
            <a:ext cx="2352368" cy="2353895"/>
          </a:xfrm>
          <a:custGeom>
            <a:avLst/>
            <a:gdLst/>
            <a:ahLst/>
            <a:cxnLst/>
            <a:rect l="0" t="0" r="0" b="0"/>
            <a:pathLst>
              <a:path w="2352368" h="2353895">
                <a:moveTo>
                  <a:pt x="35" y="1177011"/>
                </a:moveTo>
                <a:cubicBezTo>
                  <a:pt x="71" y="1826565"/>
                  <a:pt x="527112" y="2353895"/>
                  <a:pt x="1176246" y="2353856"/>
                </a:cubicBezTo>
                <a:cubicBezTo>
                  <a:pt x="1825381" y="2353818"/>
                  <a:pt x="2352368" y="1826438"/>
                  <a:pt x="2352329" y="1176884"/>
                </a:cubicBezTo>
                <a:cubicBezTo>
                  <a:pt x="2352291" y="527330"/>
                  <a:pt x="1825254" y="0"/>
                  <a:pt x="1176119" y="38"/>
                </a:cubicBezTo>
                <a:cubicBezTo>
                  <a:pt x="526985" y="77"/>
                  <a:pt x="0" y="527457"/>
                  <a:pt x="35" y="1177011"/>
                </a:cubicBezTo>
                <a:close/>
                <a:moveTo>
                  <a:pt x="2310864" y="4031653"/>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93" name="Picture 1093"/>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6133591" y="1672463"/>
            <a:ext cx="2366260" cy="2372359"/>
          </a:xfrm>
          <a:prstGeom prst="rect">
            <a:avLst/>
          </a:prstGeom>
          <a:noFill/>
        </p:spPr>
      </p:pic>
      <p:sp>
        <p:nvSpPr>
          <p:cNvPr id="1094" name="Freeform 1094"/>
          <p:cNvSpPr/>
          <p:nvPr/>
        </p:nvSpPr>
        <p:spPr>
          <a:xfrm>
            <a:off x="6139941" y="1678813"/>
            <a:ext cx="2353818" cy="2359787"/>
          </a:xfrm>
          <a:custGeom>
            <a:avLst/>
            <a:gdLst/>
            <a:ahLst/>
            <a:cxnLst/>
            <a:rect l="0" t="0" r="0" b="0"/>
            <a:pathLst>
              <a:path w="2353818" h="2359787">
                <a:moveTo>
                  <a:pt x="0" y="1179893"/>
                </a:moveTo>
                <a:cubicBezTo>
                  <a:pt x="0" y="1831098"/>
                  <a:pt x="527355" y="2359787"/>
                  <a:pt x="1176910" y="2359787"/>
                </a:cubicBezTo>
                <a:cubicBezTo>
                  <a:pt x="1826464" y="2359787"/>
                  <a:pt x="2353818" y="1831098"/>
                  <a:pt x="2353818" y="1179893"/>
                </a:cubicBezTo>
                <a:cubicBezTo>
                  <a:pt x="2353818" y="528688"/>
                  <a:pt x="1826464" y="0"/>
                  <a:pt x="1176910" y="0"/>
                </a:cubicBezTo>
                <a:cubicBezTo>
                  <a:pt x="527355" y="0"/>
                  <a:pt x="0" y="528688"/>
                  <a:pt x="0" y="1179893"/>
                </a:cubicBezTo>
                <a:close/>
                <a:moveTo>
                  <a:pt x="-3282124" y="4037710"/>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095" name="Picture 1095"/>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3335528" y="1725803"/>
            <a:ext cx="2364739" cy="2373881"/>
          </a:xfrm>
          <a:prstGeom prst="rect">
            <a:avLst/>
          </a:prstGeom>
          <a:noFill/>
        </p:spPr>
      </p:pic>
      <p:sp>
        <p:nvSpPr>
          <p:cNvPr id="1096" name="Freeform 1096"/>
          <p:cNvSpPr/>
          <p:nvPr/>
        </p:nvSpPr>
        <p:spPr>
          <a:xfrm>
            <a:off x="3341839" y="1732114"/>
            <a:ext cx="2352371" cy="2361515"/>
          </a:xfrm>
          <a:custGeom>
            <a:avLst/>
            <a:gdLst/>
            <a:ahLst/>
            <a:cxnLst/>
            <a:rect l="0" t="0" r="0" b="0"/>
            <a:pathLst>
              <a:path w="2352371" h="2361515">
                <a:moveTo>
                  <a:pt x="39" y="1180821"/>
                </a:moveTo>
                <a:cubicBezTo>
                  <a:pt x="77" y="1832483"/>
                  <a:pt x="527114" y="2361515"/>
                  <a:pt x="1176249" y="2361476"/>
                </a:cubicBezTo>
                <a:cubicBezTo>
                  <a:pt x="1825384" y="2361438"/>
                  <a:pt x="2352371" y="1832356"/>
                  <a:pt x="2352332" y="1180694"/>
                </a:cubicBezTo>
                <a:cubicBezTo>
                  <a:pt x="2352294" y="529032"/>
                  <a:pt x="1825257" y="0"/>
                  <a:pt x="1176122" y="38"/>
                </a:cubicBezTo>
                <a:cubicBezTo>
                  <a:pt x="526987" y="77"/>
                  <a:pt x="0" y="529159"/>
                  <a:pt x="39" y="1180821"/>
                </a:cubicBezTo>
                <a:close/>
                <a:moveTo>
                  <a:pt x="-538251" y="3984409"/>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097" name="Freeform 1097"/>
          <p:cNvSpPr/>
          <p:nvPr/>
        </p:nvSpPr>
        <p:spPr>
          <a:xfrm>
            <a:off x="493776" y="301371"/>
            <a:ext cx="3968991" cy="783336"/>
          </a:xfrm>
          <a:custGeom>
            <a:avLst/>
            <a:gdLst/>
            <a:ahLst/>
            <a:cxnLst/>
            <a:rect l="0" t="0" r="0" b="0"/>
            <a:pathLst>
              <a:path w="3968991" h="783336">
                <a:moveTo>
                  <a:pt x="0" y="783336"/>
                </a:moveTo>
                <a:lnTo>
                  <a:pt x="3968991" y="783336"/>
                </a:lnTo>
                <a:lnTo>
                  <a:pt x="3968991"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098" name="Freeform 1098"/>
          <p:cNvSpPr/>
          <p:nvPr/>
        </p:nvSpPr>
        <p:spPr>
          <a:xfrm>
            <a:off x="2566161" y="3665156"/>
            <a:ext cx="1024306" cy="368998"/>
          </a:xfrm>
          <a:custGeom>
            <a:avLst/>
            <a:gdLst/>
            <a:ahLst/>
            <a:cxnLst/>
            <a:rect l="0" t="0" r="0" b="0"/>
            <a:pathLst>
              <a:path w="1024306" h="368998">
                <a:moveTo>
                  <a:pt x="0" y="34722"/>
                </a:moveTo>
                <a:lnTo>
                  <a:pt x="90793" y="368998"/>
                </a:lnTo>
                <a:lnTo>
                  <a:pt x="944118" y="368998"/>
                </a:lnTo>
                <a:lnTo>
                  <a:pt x="1024306" y="0"/>
                </a:lnTo>
              </a:path>
            </a:pathLst>
          </a:custGeom>
          <a:noFill/>
          <a:ln w="25400"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099" name="Freeform 1099"/>
          <p:cNvSpPr/>
          <p:nvPr/>
        </p:nvSpPr>
        <p:spPr>
          <a:xfrm>
            <a:off x="5418010" y="3666680"/>
            <a:ext cx="1024306" cy="368998"/>
          </a:xfrm>
          <a:custGeom>
            <a:avLst/>
            <a:gdLst/>
            <a:ahLst/>
            <a:cxnLst/>
            <a:rect l="0" t="0" r="0" b="0"/>
            <a:pathLst>
              <a:path w="1024306" h="368998">
                <a:moveTo>
                  <a:pt x="0" y="34722"/>
                </a:moveTo>
                <a:lnTo>
                  <a:pt x="90805" y="368998"/>
                </a:lnTo>
                <a:lnTo>
                  <a:pt x="944118" y="368998"/>
                </a:lnTo>
                <a:lnTo>
                  <a:pt x="1024306" y="0"/>
                </a:lnTo>
              </a:path>
            </a:pathLst>
          </a:custGeom>
          <a:noFill/>
          <a:ln w="25400" cap="rnd"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100" name="Rectangle 1100"/>
          <p:cNvSpPr/>
          <p:nvPr/>
        </p:nvSpPr>
        <p:spPr>
          <a:xfrm>
            <a:off x="4702797" y="399161"/>
            <a:ext cx="3545166" cy="672463"/>
          </a:xfrm>
          <a:prstGeom prst="rect">
            <a:avLst/>
          </a:prstGeom>
        </p:spPr>
      </p:sp>
      <p:sp>
        <p:nvSpPr>
          <p:cNvPr id="1101" name="Freeform 1101"/>
          <p:cNvSpPr/>
          <p:nvPr/>
        </p:nvSpPr>
        <p:spPr>
          <a:xfrm>
            <a:off x="4702797" y="462407"/>
            <a:ext cx="160734" cy="182118"/>
          </a:xfrm>
          <a:custGeom>
            <a:avLst/>
            <a:gdLst/>
            <a:ahLst/>
            <a:cxnLst/>
            <a:rect l="0" t="0" r="0" b="0"/>
            <a:pathLst>
              <a:path w="8036718" h="9105900">
                <a:moveTo>
                  <a:pt x="6945312" y="9105900"/>
                </a:moveTo>
                <a:lnTo>
                  <a:pt x="5816798" y="6219230"/>
                </a:lnTo>
                <a:lnTo>
                  <a:pt x="2182812" y="6219230"/>
                </a:lnTo>
                <a:lnTo>
                  <a:pt x="1066601" y="9105900"/>
                </a:lnTo>
                <a:lnTo>
                  <a:pt x="0" y="9105900"/>
                </a:lnTo>
                <a:lnTo>
                  <a:pt x="3584376" y="0"/>
                </a:lnTo>
                <a:lnTo>
                  <a:pt x="4470995" y="0"/>
                </a:lnTo>
                <a:lnTo>
                  <a:pt x="8036718" y="9105900"/>
                </a:lnTo>
                <a:close/>
                <a:moveTo>
                  <a:pt x="0" y="9105900"/>
                </a:moveTo>
                <a:moveTo>
                  <a:pt x="5487987" y="5270500"/>
                </a:moveTo>
                <a:lnTo>
                  <a:pt x="4433887" y="2461618"/>
                </a:lnTo>
                <a:cubicBezTo>
                  <a:pt x="4297494" y="2106150"/>
                  <a:pt x="4156935" y="1670050"/>
                  <a:pt x="4012207" y="1153319"/>
                </a:cubicBezTo>
                <a:cubicBezTo>
                  <a:pt x="3921191" y="1550194"/>
                  <a:pt x="3790950" y="1986294"/>
                  <a:pt x="3621484" y="2461618"/>
                </a:cubicBezTo>
                <a:lnTo>
                  <a:pt x="2554882" y="5270500"/>
                </a:lnTo>
                <a:close/>
                <a:moveTo>
                  <a:pt x="3835400" y="91059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2" name="Freeform 1102"/>
          <p:cNvSpPr/>
          <p:nvPr/>
        </p:nvSpPr>
        <p:spPr>
          <a:xfrm>
            <a:off x="4885382" y="506095"/>
            <a:ext cx="113605" cy="138430"/>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3" name="Freeform 1103"/>
          <p:cNvSpPr/>
          <p:nvPr/>
        </p:nvSpPr>
        <p:spPr>
          <a:xfrm>
            <a:off x="5039552" y="458112"/>
            <a:ext cx="24308" cy="186412"/>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4" name="Freeform 1104"/>
          <p:cNvSpPr/>
          <p:nvPr/>
        </p:nvSpPr>
        <p:spPr>
          <a:xfrm>
            <a:off x="5105524" y="506095"/>
            <a:ext cx="193849" cy="138430"/>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5" name="Freeform 1105"/>
          <p:cNvSpPr/>
          <p:nvPr/>
        </p:nvSpPr>
        <p:spPr>
          <a:xfrm>
            <a:off x="5331626" y="506349"/>
            <a:ext cx="109013" cy="140716"/>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6" name="Freeform 1106"/>
          <p:cNvSpPr/>
          <p:nvPr/>
        </p:nvSpPr>
        <p:spPr>
          <a:xfrm>
            <a:off x="5483069" y="451485"/>
            <a:ext cx="20589" cy="193040"/>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7" name="Freeform 1107"/>
          <p:cNvSpPr/>
          <p:nvPr/>
        </p:nvSpPr>
        <p:spPr>
          <a:xfrm>
            <a:off x="5538626" y="506095"/>
            <a:ext cx="96365" cy="140970"/>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8" name="Freeform 1108"/>
          <p:cNvSpPr/>
          <p:nvPr/>
        </p:nvSpPr>
        <p:spPr>
          <a:xfrm>
            <a:off x="5716496" y="477139"/>
            <a:ext cx="80490" cy="169926"/>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09" name="Freeform 1109"/>
          <p:cNvSpPr/>
          <p:nvPr/>
        </p:nvSpPr>
        <p:spPr>
          <a:xfrm>
            <a:off x="5824166" y="451485"/>
            <a:ext cx="113605" cy="193040"/>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0" name="Freeform 1110"/>
          <p:cNvSpPr/>
          <p:nvPr/>
        </p:nvSpPr>
        <p:spPr>
          <a:xfrm>
            <a:off x="5969903" y="506349"/>
            <a:ext cx="109013" cy="140716"/>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1" name="Freeform 1111"/>
          <p:cNvSpPr/>
          <p:nvPr/>
        </p:nvSpPr>
        <p:spPr>
          <a:xfrm>
            <a:off x="6103363" y="477139"/>
            <a:ext cx="80490" cy="169926"/>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2" name="Freeform 1112"/>
          <p:cNvSpPr/>
          <p:nvPr/>
        </p:nvSpPr>
        <p:spPr>
          <a:xfrm>
            <a:off x="6277022" y="451485"/>
            <a:ext cx="113605" cy="193040"/>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3" name="Freeform 1113"/>
          <p:cNvSpPr/>
          <p:nvPr/>
        </p:nvSpPr>
        <p:spPr>
          <a:xfrm>
            <a:off x="6422759" y="506349"/>
            <a:ext cx="109013" cy="140716"/>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4" name="Freeform 1114"/>
          <p:cNvSpPr/>
          <p:nvPr/>
        </p:nvSpPr>
        <p:spPr>
          <a:xfrm>
            <a:off x="6552374" y="508635"/>
            <a:ext cx="127250" cy="135890"/>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5" name="Freeform 1115"/>
          <p:cNvSpPr/>
          <p:nvPr/>
        </p:nvSpPr>
        <p:spPr>
          <a:xfrm>
            <a:off x="6693917" y="506095"/>
            <a:ext cx="114970" cy="140970"/>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6" name="Freeform 1116"/>
          <p:cNvSpPr/>
          <p:nvPr/>
        </p:nvSpPr>
        <p:spPr>
          <a:xfrm>
            <a:off x="6899822" y="506349"/>
            <a:ext cx="109013" cy="140716"/>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7" name="Freeform 1117"/>
          <p:cNvSpPr/>
          <p:nvPr/>
        </p:nvSpPr>
        <p:spPr>
          <a:xfrm>
            <a:off x="7089622" y="508635"/>
            <a:ext cx="127250" cy="135890"/>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8" name="Freeform 1118"/>
          <p:cNvSpPr/>
          <p:nvPr/>
        </p:nvSpPr>
        <p:spPr>
          <a:xfrm>
            <a:off x="7231165" y="506095"/>
            <a:ext cx="114970" cy="140970"/>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19" name="Freeform 1119"/>
          <p:cNvSpPr/>
          <p:nvPr/>
        </p:nvSpPr>
        <p:spPr>
          <a:xfrm>
            <a:off x="7381249" y="506095"/>
            <a:ext cx="78259" cy="138430"/>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0" name="Freeform 1120"/>
          <p:cNvSpPr/>
          <p:nvPr/>
        </p:nvSpPr>
        <p:spPr>
          <a:xfrm>
            <a:off x="7463354" y="508635"/>
            <a:ext cx="127496" cy="196850"/>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1" name="Freeform 1121"/>
          <p:cNvSpPr/>
          <p:nvPr/>
        </p:nvSpPr>
        <p:spPr>
          <a:xfrm>
            <a:off x="7678937" y="451485"/>
            <a:ext cx="20589" cy="193040"/>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2" name="Freeform 1122"/>
          <p:cNvSpPr/>
          <p:nvPr/>
        </p:nvSpPr>
        <p:spPr>
          <a:xfrm>
            <a:off x="7733005" y="506349"/>
            <a:ext cx="109013" cy="140716"/>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3" name="Freeform 1123"/>
          <p:cNvSpPr/>
          <p:nvPr/>
        </p:nvSpPr>
        <p:spPr>
          <a:xfrm>
            <a:off x="7884448" y="506095"/>
            <a:ext cx="78259" cy="138430"/>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4" name="Freeform 1124"/>
          <p:cNvSpPr/>
          <p:nvPr/>
        </p:nvSpPr>
        <p:spPr>
          <a:xfrm>
            <a:off x="7971140" y="506095"/>
            <a:ext cx="128238" cy="199390"/>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5" name="Freeform 1125"/>
          <p:cNvSpPr/>
          <p:nvPr/>
        </p:nvSpPr>
        <p:spPr>
          <a:xfrm>
            <a:off x="8119733" y="506095"/>
            <a:ext cx="114970" cy="140970"/>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6" name="Freeform 1126"/>
          <p:cNvSpPr/>
          <p:nvPr/>
        </p:nvSpPr>
        <p:spPr>
          <a:xfrm>
            <a:off x="4722891" y="824253"/>
            <a:ext cx="24308" cy="186412"/>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7" name="Freeform 1127"/>
          <p:cNvSpPr/>
          <p:nvPr/>
        </p:nvSpPr>
        <p:spPr>
          <a:xfrm>
            <a:off x="4788862" y="872235"/>
            <a:ext cx="193849" cy="138430"/>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8" name="Freeform 1128"/>
          <p:cNvSpPr/>
          <p:nvPr/>
        </p:nvSpPr>
        <p:spPr>
          <a:xfrm>
            <a:off x="5025132" y="872235"/>
            <a:ext cx="119681" cy="199390"/>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29" name="Freeform 1129"/>
          <p:cNvSpPr/>
          <p:nvPr/>
        </p:nvSpPr>
        <p:spPr>
          <a:xfrm>
            <a:off x="5170616" y="872489"/>
            <a:ext cx="109013" cy="140716"/>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0" name="Freeform 1130"/>
          <p:cNvSpPr/>
          <p:nvPr/>
        </p:nvSpPr>
        <p:spPr>
          <a:xfrm>
            <a:off x="5314494" y="872235"/>
            <a:ext cx="98226" cy="140970"/>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1" name="Freeform 1131"/>
          <p:cNvSpPr/>
          <p:nvPr/>
        </p:nvSpPr>
        <p:spPr>
          <a:xfrm>
            <a:off x="5425005" y="843279"/>
            <a:ext cx="80490" cy="169926"/>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2" name="Freeform 1132"/>
          <p:cNvSpPr/>
          <p:nvPr/>
        </p:nvSpPr>
        <p:spPr>
          <a:xfrm>
            <a:off x="5591176" y="872235"/>
            <a:ext cx="124892" cy="140970"/>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3" name="Freeform 1133"/>
          <p:cNvSpPr/>
          <p:nvPr/>
        </p:nvSpPr>
        <p:spPr>
          <a:xfrm>
            <a:off x="5752182" y="872235"/>
            <a:ext cx="113605" cy="138430"/>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4" name="Freeform 1134"/>
          <p:cNvSpPr/>
          <p:nvPr/>
        </p:nvSpPr>
        <p:spPr>
          <a:xfrm>
            <a:off x="5956196" y="843279"/>
            <a:ext cx="80490" cy="169926"/>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5" name="Freeform 1135"/>
          <p:cNvSpPr/>
          <p:nvPr/>
        </p:nvSpPr>
        <p:spPr>
          <a:xfrm>
            <a:off x="6063865" y="817625"/>
            <a:ext cx="113605" cy="193040"/>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6" name="Freeform 1136"/>
          <p:cNvSpPr/>
          <p:nvPr/>
        </p:nvSpPr>
        <p:spPr>
          <a:xfrm>
            <a:off x="6212206" y="872235"/>
            <a:ext cx="114970" cy="140970"/>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7" name="Freeform 1137"/>
          <p:cNvSpPr/>
          <p:nvPr/>
        </p:nvSpPr>
        <p:spPr>
          <a:xfrm>
            <a:off x="6360556" y="824253"/>
            <a:ext cx="24308" cy="186412"/>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8" name="Freeform 1138"/>
          <p:cNvSpPr/>
          <p:nvPr/>
        </p:nvSpPr>
        <p:spPr>
          <a:xfrm>
            <a:off x="6426527" y="872235"/>
            <a:ext cx="78259" cy="138430"/>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39" name="Freeform 1139"/>
          <p:cNvSpPr/>
          <p:nvPr/>
        </p:nvSpPr>
        <p:spPr>
          <a:xfrm>
            <a:off x="6588736" y="872235"/>
            <a:ext cx="114970" cy="140970"/>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0" name="Freeform 1140"/>
          <p:cNvSpPr/>
          <p:nvPr/>
        </p:nvSpPr>
        <p:spPr>
          <a:xfrm>
            <a:off x="6738820" y="872235"/>
            <a:ext cx="113605" cy="138430"/>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1" name="Freeform 1141"/>
          <p:cNvSpPr/>
          <p:nvPr/>
        </p:nvSpPr>
        <p:spPr>
          <a:xfrm>
            <a:off x="6872896" y="874775"/>
            <a:ext cx="127250" cy="135890"/>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2" name="Freeform 1142"/>
          <p:cNvSpPr/>
          <p:nvPr/>
        </p:nvSpPr>
        <p:spPr>
          <a:xfrm>
            <a:off x="7020270" y="824253"/>
            <a:ext cx="24308" cy="186412"/>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3" name="Freeform 1143"/>
          <p:cNvSpPr/>
          <p:nvPr/>
        </p:nvSpPr>
        <p:spPr>
          <a:xfrm>
            <a:off x="7086241" y="872235"/>
            <a:ext cx="78259" cy="138430"/>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4" name="Freeform 1144"/>
          <p:cNvSpPr/>
          <p:nvPr/>
        </p:nvSpPr>
        <p:spPr>
          <a:xfrm>
            <a:off x="7182359" y="872235"/>
            <a:ext cx="124892" cy="140970"/>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5" name="Freeform 1145"/>
          <p:cNvSpPr/>
          <p:nvPr/>
        </p:nvSpPr>
        <p:spPr>
          <a:xfrm>
            <a:off x="7343365" y="872235"/>
            <a:ext cx="113605" cy="138430"/>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6" name="Freeform 1146"/>
          <p:cNvSpPr/>
          <p:nvPr/>
        </p:nvSpPr>
        <p:spPr>
          <a:xfrm>
            <a:off x="7499270" y="872235"/>
            <a:ext cx="193849" cy="138430"/>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7" name="Freeform 1147"/>
          <p:cNvSpPr/>
          <p:nvPr/>
        </p:nvSpPr>
        <p:spPr>
          <a:xfrm>
            <a:off x="7727977" y="872235"/>
            <a:ext cx="114970" cy="140970"/>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8" name="Freeform 1148"/>
          <p:cNvSpPr/>
          <p:nvPr/>
        </p:nvSpPr>
        <p:spPr>
          <a:xfrm>
            <a:off x="7878060" y="872235"/>
            <a:ext cx="113605" cy="138430"/>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49" name="Freeform 1149"/>
          <p:cNvSpPr/>
          <p:nvPr/>
        </p:nvSpPr>
        <p:spPr>
          <a:xfrm>
            <a:off x="8015983" y="843279"/>
            <a:ext cx="80490" cy="169926"/>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54">
            <a:noFill/>
          </a:ln>
        </p:spPr>
        <p:style>
          <a:lnRef idx="2">
            <a:schemeClr val="accent1">
              <a:shade val="50000"/>
            </a:schemeClr>
          </a:lnRef>
          <a:fillRef idx="1">
            <a:schemeClr val="accent1"/>
          </a:fillRef>
          <a:effectRef idx="0">
            <a:schemeClr val="accent1"/>
          </a:effectRef>
          <a:fontRef idx="minor">
            <a:schemeClr val="lt1"/>
          </a:fontRef>
        </p:style>
      </p:sp>
      <p:sp>
        <p:nvSpPr>
          <p:cNvPr id="1150" name="Rectangle 1150"/>
          <p:cNvSpPr/>
          <p:nvPr/>
        </p:nvSpPr>
        <p:spPr>
          <a:xfrm>
            <a:off x="1946782" y="4227795"/>
            <a:ext cx="2283396" cy="580541"/>
          </a:xfrm>
          <a:prstGeom prst="rect">
            <a:avLst/>
          </a:prstGeom>
        </p:spPr>
      </p:sp>
      <p:sp>
        <p:nvSpPr>
          <p:cNvPr id="1151" name="Freeform 1151"/>
          <p:cNvSpPr/>
          <p:nvPr/>
        </p:nvSpPr>
        <p:spPr>
          <a:xfrm>
            <a:off x="1949797" y="4285402"/>
            <a:ext cx="205493" cy="163220"/>
          </a:xfrm>
          <a:custGeom>
            <a:avLst/>
            <a:gdLst/>
            <a:ahLst/>
            <a:cxnLst/>
            <a:rect l="0" t="0" r="0" b="0"/>
            <a:pathLst>
              <a:path w="11416308" h="9067800">
                <a:moveTo>
                  <a:pt x="8991600" y="9067800"/>
                </a:moveTo>
                <a:lnTo>
                  <a:pt x="7949803" y="9067800"/>
                </a:lnTo>
                <a:lnTo>
                  <a:pt x="6120606" y="2995613"/>
                </a:lnTo>
                <a:cubicBezTo>
                  <a:pt x="6033690" y="2726929"/>
                  <a:pt x="5936456" y="2387931"/>
                  <a:pt x="5828903" y="1978621"/>
                </a:cubicBezTo>
                <a:cubicBezTo>
                  <a:pt x="5721482" y="1569178"/>
                  <a:pt x="5665721" y="1323116"/>
                  <a:pt x="5661620" y="1240433"/>
                </a:cubicBezTo>
                <a:cubicBezTo>
                  <a:pt x="5570736" y="1786269"/>
                  <a:pt x="5426075" y="2383764"/>
                  <a:pt x="5227637" y="3032919"/>
                </a:cubicBezTo>
                <a:lnTo>
                  <a:pt x="3454003" y="9067800"/>
                </a:lnTo>
                <a:lnTo>
                  <a:pt x="2412206" y="9067800"/>
                </a:lnTo>
                <a:lnTo>
                  <a:pt x="0" y="0"/>
                </a:lnTo>
                <a:lnTo>
                  <a:pt x="1116211" y="0"/>
                </a:lnTo>
                <a:lnTo>
                  <a:pt x="2548731" y="5600700"/>
                </a:lnTo>
                <a:cubicBezTo>
                  <a:pt x="2747169" y="6386381"/>
                  <a:pt x="2891829" y="7097581"/>
                  <a:pt x="2982714" y="7734300"/>
                </a:cubicBezTo>
                <a:cubicBezTo>
                  <a:pt x="3094368" y="6977592"/>
                  <a:pt x="3259733" y="6237420"/>
                  <a:pt x="3478808" y="5513785"/>
                </a:cubicBezTo>
                <a:lnTo>
                  <a:pt x="5103614" y="0"/>
                </a:lnTo>
                <a:lnTo>
                  <a:pt x="6219825" y="0"/>
                </a:lnTo>
                <a:lnTo>
                  <a:pt x="7924998" y="5563394"/>
                </a:lnTo>
                <a:cubicBezTo>
                  <a:pt x="8123436" y="6204347"/>
                  <a:pt x="8290917" y="6927983"/>
                  <a:pt x="8427442" y="7734300"/>
                </a:cubicBezTo>
                <a:cubicBezTo>
                  <a:pt x="8505891" y="7147190"/>
                  <a:pt x="8654719" y="6431823"/>
                  <a:pt x="8873926" y="5588199"/>
                </a:cubicBezTo>
                <a:lnTo>
                  <a:pt x="10300097" y="0"/>
                </a:lnTo>
                <a:lnTo>
                  <a:pt x="11416308" y="0"/>
                </a:lnTo>
                <a:close/>
                <a:moveTo>
                  <a:pt x="-167481" y="9067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2" name="Freeform 1152"/>
          <p:cNvSpPr/>
          <p:nvPr/>
        </p:nvSpPr>
        <p:spPr>
          <a:xfrm>
            <a:off x="2169006" y="4324264"/>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3" name="Freeform 1153"/>
          <p:cNvSpPr/>
          <p:nvPr/>
        </p:nvSpPr>
        <p:spPr>
          <a:xfrm>
            <a:off x="2305396" y="4274887"/>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4" name="Freeform 1154"/>
          <p:cNvSpPr/>
          <p:nvPr/>
        </p:nvSpPr>
        <p:spPr>
          <a:xfrm>
            <a:off x="2363323" y="4324036"/>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5" name="Freeform 1155"/>
          <p:cNvSpPr/>
          <p:nvPr/>
        </p:nvSpPr>
        <p:spPr>
          <a:xfrm>
            <a:off x="2455385" y="4326322"/>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6" name="Freeform 1156"/>
          <p:cNvSpPr/>
          <p:nvPr/>
        </p:nvSpPr>
        <p:spPr>
          <a:xfrm>
            <a:off x="2589753" y="4324036"/>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7" name="Freeform 1157"/>
          <p:cNvSpPr/>
          <p:nvPr/>
        </p:nvSpPr>
        <p:spPr>
          <a:xfrm>
            <a:off x="2750690" y="4273744"/>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8" name="Freeform 1158"/>
          <p:cNvSpPr/>
          <p:nvPr/>
        </p:nvSpPr>
        <p:spPr>
          <a:xfrm>
            <a:off x="2838015" y="4324036"/>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59" name="Freeform 1159"/>
          <p:cNvSpPr/>
          <p:nvPr/>
        </p:nvSpPr>
        <p:spPr>
          <a:xfrm>
            <a:off x="2966512" y="4324036"/>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0" name="Freeform 1160"/>
          <p:cNvSpPr/>
          <p:nvPr/>
        </p:nvSpPr>
        <p:spPr>
          <a:xfrm>
            <a:off x="3095008" y="4274887"/>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1" name="Freeform 1161"/>
          <p:cNvSpPr/>
          <p:nvPr/>
        </p:nvSpPr>
        <p:spPr>
          <a:xfrm>
            <a:off x="3288040" y="4324036"/>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2" name="Freeform 1162"/>
          <p:cNvSpPr/>
          <p:nvPr/>
        </p:nvSpPr>
        <p:spPr>
          <a:xfrm>
            <a:off x="3433174" y="4324036"/>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3" name="Freeform 1163"/>
          <p:cNvSpPr/>
          <p:nvPr/>
        </p:nvSpPr>
        <p:spPr>
          <a:xfrm>
            <a:off x="3626551" y="4324036"/>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4" name="Freeform 1164"/>
          <p:cNvSpPr/>
          <p:nvPr/>
        </p:nvSpPr>
        <p:spPr>
          <a:xfrm>
            <a:off x="3742447" y="4274887"/>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5" name="Freeform 1165"/>
          <p:cNvSpPr/>
          <p:nvPr/>
        </p:nvSpPr>
        <p:spPr>
          <a:xfrm>
            <a:off x="3791360" y="4324264"/>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6" name="Freeform 1166"/>
          <p:cNvSpPr/>
          <p:nvPr/>
        </p:nvSpPr>
        <p:spPr>
          <a:xfrm>
            <a:off x="3927887" y="4324036"/>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7" name="Freeform 1167"/>
          <p:cNvSpPr/>
          <p:nvPr/>
        </p:nvSpPr>
        <p:spPr>
          <a:xfrm>
            <a:off x="4132971" y="4324036"/>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8" name="Freeform 1168"/>
          <p:cNvSpPr/>
          <p:nvPr/>
        </p:nvSpPr>
        <p:spPr>
          <a:xfrm>
            <a:off x="1966421" y="462911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69" name="Freeform 1169"/>
          <p:cNvSpPr/>
          <p:nvPr/>
        </p:nvSpPr>
        <p:spPr>
          <a:xfrm>
            <a:off x="2102902" y="462888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0" name="Freeform 1170"/>
          <p:cNvSpPr/>
          <p:nvPr/>
        </p:nvSpPr>
        <p:spPr>
          <a:xfrm>
            <a:off x="2236614" y="4579738"/>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1" name="Freeform 1171"/>
          <p:cNvSpPr/>
          <p:nvPr/>
        </p:nvSpPr>
        <p:spPr>
          <a:xfrm>
            <a:off x="2436479" y="4628887"/>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2" name="Freeform 1172"/>
          <p:cNvSpPr/>
          <p:nvPr/>
        </p:nvSpPr>
        <p:spPr>
          <a:xfrm>
            <a:off x="2565383" y="4602826"/>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3" name="Freeform 1173"/>
          <p:cNvSpPr/>
          <p:nvPr/>
        </p:nvSpPr>
        <p:spPr>
          <a:xfrm>
            <a:off x="2662469" y="4579738"/>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4" name="Freeform 1174"/>
          <p:cNvSpPr/>
          <p:nvPr/>
        </p:nvSpPr>
        <p:spPr>
          <a:xfrm>
            <a:off x="2796181" y="4628887"/>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5" name="Freeform 1175"/>
          <p:cNvSpPr/>
          <p:nvPr/>
        </p:nvSpPr>
        <p:spPr>
          <a:xfrm>
            <a:off x="2931440" y="4628887"/>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6" name="Freeform 1176"/>
          <p:cNvSpPr/>
          <p:nvPr/>
        </p:nvSpPr>
        <p:spPr>
          <a:xfrm>
            <a:off x="3075382" y="462911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7" name="Freeform 1177"/>
          <p:cNvSpPr/>
          <p:nvPr/>
        </p:nvSpPr>
        <p:spPr>
          <a:xfrm>
            <a:off x="3211864" y="462888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8" name="Freeform 1178"/>
          <p:cNvSpPr/>
          <p:nvPr/>
        </p:nvSpPr>
        <p:spPr>
          <a:xfrm>
            <a:off x="3350823" y="4585703"/>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79" name="Freeform 1179"/>
          <p:cNvSpPr/>
          <p:nvPr/>
        </p:nvSpPr>
        <p:spPr>
          <a:xfrm>
            <a:off x="3410403" y="4628887"/>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0" name="Freeform 1180"/>
          <p:cNvSpPr/>
          <p:nvPr/>
        </p:nvSpPr>
        <p:spPr>
          <a:xfrm>
            <a:off x="3614101" y="462911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1" name="Freeform 1181"/>
          <p:cNvSpPr/>
          <p:nvPr/>
        </p:nvSpPr>
        <p:spPr>
          <a:xfrm>
            <a:off x="3750582" y="4579738"/>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2" name="Freeform 1182"/>
          <p:cNvSpPr/>
          <p:nvPr/>
        </p:nvSpPr>
        <p:spPr>
          <a:xfrm>
            <a:off x="3800789" y="4628887"/>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3" name="Freeform 1183"/>
          <p:cNvSpPr/>
          <p:nvPr/>
        </p:nvSpPr>
        <p:spPr>
          <a:xfrm>
            <a:off x="3960708" y="4628887"/>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4" name="Freeform 1184"/>
          <p:cNvSpPr/>
          <p:nvPr/>
        </p:nvSpPr>
        <p:spPr>
          <a:xfrm>
            <a:off x="4105796" y="462888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5" name="Rectangle 1185"/>
          <p:cNvSpPr/>
          <p:nvPr/>
        </p:nvSpPr>
        <p:spPr>
          <a:xfrm>
            <a:off x="2393569" y="4837700"/>
            <a:ext cx="1339093" cy="275691"/>
          </a:xfrm>
          <a:prstGeom prst="rect">
            <a:avLst/>
          </a:prstGeom>
        </p:spPr>
      </p:sp>
      <p:sp>
        <p:nvSpPr>
          <p:cNvPr id="1186" name="Freeform 1186"/>
          <p:cNvSpPr/>
          <p:nvPr/>
        </p:nvSpPr>
        <p:spPr>
          <a:xfrm>
            <a:off x="2397030" y="490788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7" name="Freeform 1187"/>
          <p:cNvSpPr/>
          <p:nvPr/>
        </p:nvSpPr>
        <p:spPr>
          <a:xfrm>
            <a:off x="2494092" y="4884792"/>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8" name="Freeform 1188"/>
          <p:cNvSpPr/>
          <p:nvPr/>
        </p:nvSpPr>
        <p:spPr>
          <a:xfrm>
            <a:off x="2627759" y="493394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89" name="Freeform 1189"/>
          <p:cNvSpPr/>
          <p:nvPr/>
        </p:nvSpPr>
        <p:spPr>
          <a:xfrm>
            <a:off x="2814733" y="4933941"/>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0" name="Freeform 1190"/>
          <p:cNvSpPr/>
          <p:nvPr/>
        </p:nvSpPr>
        <p:spPr>
          <a:xfrm>
            <a:off x="2924962" y="4933941"/>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1" name="Freeform 1191"/>
          <p:cNvSpPr/>
          <p:nvPr/>
        </p:nvSpPr>
        <p:spPr>
          <a:xfrm>
            <a:off x="3051046" y="493416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2" name="Freeform 1192"/>
          <p:cNvSpPr/>
          <p:nvPr/>
        </p:nvSpPr>
        <p:spPr>
          <a:xfrm>
            <a:off x="3230646" y="4883649"/>
            <a:ext cx="112406" cy="174879"/>
          </a:xfrm>
          <a:custGeom>
            <a:avLst/>
            <a:gdLst/>
            <a:ahLst/>
            <a:cxnLst/>
            <a:rect l="0" t="0" r="0" b="0"/>
            <a:pathLst>
              <a:path w="6244828"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moveTo>
                  <a:pt x="6244828" y="9715500"/>
                </a:moveTo>
                <a:lnTo>
                  <a:pt x="5215334" y="9715500"/>
                </a:lnTo>
                <a:lnTo>
                  <a:pt x="5215334" y="63500"/>
                </a:lnTo>
                <a:lnTo>
                  <a:pt x="6244828" y="63500"/>
                </a:lnTo>
                <a:close/>
                <a:moveTo>
                  <a:pt x="-179784"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3" name="Freeform 1193"/>
          <p:cNvSpPr/>
          <p:nvPr/>
        </p:nvSpPr>
        <p:spPr>
          <a:xfrm>
            <a:off x="3375716" y="493394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4" name="Freeform 1194"/>
          <p:cNvSpPr/>
          <p:nvPr/>
        </p:nvSpPr>
        <p:spPr>
          <a:xfrm>
            <a:off x="3513973" y="493394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5" name="Freeform 1195"/>
          <p:cNvSpPr/>
          <p:nvPr/>
        </p:nvSpPr>
        <p:spPr>
          <a:xfrm>
            <a:off x="3659038" y="4933941"/>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6" name="Rectangle 1196"/>
          <p:cNvSpPr/>
          <p:nvPr/>
        </p:nvSpPr>
        <p:spPr>
          <a:xfrm>
            <a:off x="4961509" y="4227795"/>
            <a:ext cx="2489915" cy="885595"/>
          </a:xfrm>
          <a:prstGeom prst="rect">
            <a:avLst/>
          </a:prstGeom>
        </p:spPr>
      </p:sp>
      <p:sp>
        <p:nvSpPr>
          <p:cNvPr id="1197" name="Freeform 1197"/>
          <p:cNvSpPr/>
          <p:nvPr/>
        </p:nvSpPr>
        <p:spPr>
          <a:xfrm>
            <a:off x="5131159" y="4285402"/>
            <a:ext cx="122336" cy="163220"/>
          </a:xfrm>
          <a:custGeom>
            <a:avLst/>
            <a:gdLst/>
            <a:ahLst/>
            <a:cxnLst/>
            <a:rect l="0" t="0" r="0" b="0"/>
            <a:pathLst>
              <a:path w="6796484" h="9067800">
                <a:moveTo>
                  <a:pt x="3925292" y="9067800"/>
                </a:moveTo>
                <a:lnTo>
                  <a:pt x="2870994" y="9067800"/>
                </a:lnTo>
                <a:lnTo>
                  <a:pt x="2870994" y="936427"/>
                </a:lnTo>
                <a:lnTo>
                  <a:pt x="0" y="936427"/>
                </a:lnTo>
                <a:lnTo>
                  <a:pt x="0" y="0"/>
                </a:lnTo>
                <a:lnTo>
                  <a:pt x="6796484" y="0"/>
                </a:lnTo>
                <a:lnTo>
                  <a:pt x="6796484" y="936427"/>
                </a:lnTo>
                <a:lnTo>
                  <a:pt x="3925292" y="936427"/>
                </a:lnTo>
                <a:close/>
                <a:moveTo>
                  <a:pt x="-111720" y="9067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8" name="Freeform 1198"/>
          <p:cNvSpPr/>
          <p:nvPr/>
        </p:nvSpPr>
        <p:spPr>
          <a:xfrm>
            <a:off x="5275461" y="4274887"/>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199" name="Freeform 1199"/>
          <p:cNvSpPr/>
          <p:nvPr/>
        </p:nvSpPr>
        <p:spPr>
          <a:xfrm>
            <a:off x="5414420" y="4280852"/>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0" name="Freeform 1200"/>
          <p:cNvSpPr/>
          <p:nvPr/>
        </p:nvSpPr>
        <p:spPr>
          <a:xfrm>
            <a:off x="5466189" y="4324036"/>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1" name="Freeform 1201"/>
          <p:cNvSpPr/>
          <p:nvPr/>
        </p:nvSpPr>
        <p:spPr>
          <a:xfrm>
            <a:off x="5636036" y="4324036"/>
            <a:ext cx="88403" cy="126873"/>
          </a:xfrm>
          <a:custGeom>
            <a:avLst/>
            <a:gdLst/>
            <a:ahLst/>
            <a:cxnLst/>
            <a:rect l="0" t="0" r="0" b="0"/>
            <a:pathLst>
              <a:path w="4911328" h="7048500">
                <a:moveTo>
                  <a:pt x="3094434" y="7048500"/>
                </a:moveTo>
                <a:cubicBezTo>
                  <a:pt x="2110449" y="7048500"/>
                  <a:pt x="1348713" y="6745553"/>
                  <a:pt x="809228" y="6139657"/>
                </a:cubicBezTo>
                <a:cubicBezTo>
                  <a:pt x="269743" y="5533629"/>
                  <a:pt x="0" y="4676313"/>
                  <a:pt x="0" y="3567708"/>
                </a:cubicBezTo>
                <a:cubicBezTo>
                  <a:pt x="0" y="2430132"/>
                  <a:pt x="273844" y="1551120"/>
                  <a:pt x="821531" y="930672"/>
                </a:cubicBezTo>
                <a:cubicBezTo>
                  <a:pt x="1369351" y="310224"/>
                  <a:pt x="2149739" y="0"/>
                  <a:pt x="3162697" y="0"/>
                </a:cubicBezTo>
                <a:cubicBezTo>
                  <a:pt x="3489193" y="0"/>
                  <a:pt x="3815755" y="35190"/>
                  <a:pt x="4142383" y="105569"/>
                </a:cubicBezTo>
                <a:cubicBezTo>
                  <a:pt x="4469011" y="175816"/>
                  <a:pt x="4725326" y="258432"/>
                  <a:pt x="4911328" y="353418"/>
                </a:cubicBezTo>
                <a:lnTo>
                  <a:pt x="4595019" y="1227733"/>
                </a:lnTo>
                <a:cubicBezTo>
                  <a:pt x="4367741" y="1136849"/>
                  <a:pt x="4119695" y="1061443"/>
                  <a:pt x="3850878" y="1001515"/>
                </a:cubicBezTo>
                <a:cubicBezTo>
                  <a:pt x="3582194" y="941586"/>
                  <a:pt x="3344532" y="911622"/>
                  <a:pt x="3137892" y="911622"/>
                </a:cubicBezTo>
                <a:cubicBezTo>
                  <a:pt x="1757032" y="911622"/>
                  <a:pt x="1066601" y="1792883"/>
                  <a:pt x="1066601" y="3555405"/>
                </a:cubicBezTo>
                <a:cubicBezTo>
                  <a:pt x="1066601" y="4391092"/>
                  <a:pt x="1235075" y="5032375"/>
                  <a:pt x="1572022" y="5479257"/>
                </a:cubicBezTo>
                <a:cubicBezTo>
                  <a:pt x="1908969" y="5926006"/>
                  <a:pt x="2408171" y="6149380"/>
                  <a:pt x="3069630" y="6149380"/>
                </a:cubicBezTo>
                <a:cubicBezTo>
                  <a:pt x="3635970" y="6149380"/>
                  <a:pt x="4216797" y="6027407"/>
                  <a:pt x="4812109" y="5783461"/>
                </a:cubicBezTo>
                <a:lnTo>
                  <a:pt x="4812109" y="6695083"/>
                </a:lnTo>
                <a:cubicBezTo>
                  <a:pt x="4357423" y="6930694"/>
                  <a:pt x="3784865" y="7048500"/>
                  <a:pt x="3094434" y="7048500"/>
                </a:cubicBezTo>
                <a:close/>
                <a:moveTo>
                  <a:pt x="-84018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2" name="Freeform 1202"/>
          <p:cNvSpPr/>
          <p:nvPr/>
        </p:nvSpPr>
        <p:spPr>
          <a:xfrm>
            <a:off x="5751886" y="4274887"/>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3" name="Freeform 1203"/>
          <p:cNvSpPr/>
          <p:nvPr/>
        </p:nvSpPr>
        <p:spPr>
          <a:xfrm>
            <a:off x="5891067" y="4326322"/>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4" name="Freeform 1204"/>
          <p:cNvSpPr/>
          <p:nvPr/>
        </p:nvSpPr>
        <p:spPr>
          <a:xfrm>
            <a:off x="6032927" y="4324036"/>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5" name="Freeform 1205"/>
          <p:cNvSpPr/>
          <p:nvPr/>
        </p:nvSpPr>
        <p:spPr>
          <a:xfrm>
            <a:off x="6126447" y="4324036"/>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6" name="Freeform 1206"/>
          <p:cNvSpPr/>
          <p:nvPr/>
        </p:nvSpPr>
        <p:spPr>
          <a:xfrm>
            <a:off x="6259156" y="4324036"/>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7" name="Freeform 1207"/>
          <p:cNvSpPr/>
          <p:nvPr/>
        </p:nvSpPr>
        <p:spPr>
          <a:xfrm>
            <a:off x="6427462" y="4326322"/>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8" name="Freeform 1208"/>
          <p:cNvSpPr/>
          <p:nvPr/>
        </p:nvSpPr>
        <p:spPr>
          <a:xfrm>
            <a:off x="6569322" y="4324036"/>
            <a:ext cx="107713" cy="179451"/>
          </a:xfrm>
          <a:custGeom>
            <a:avLst/>
            <a:gdLst/>
            <a:ahLst/>
            <a:cxnLst/>
            <a:rect l="0" t="0" r="0" b="0"/>
            <a:pathLst>
              <a:path w="5984081" h="9969500">
                <a:moveTo>
                  <a:pt x="3162697" y="7048500"/>
                </a:moveTo>
                <a:cubicBezTo>
                  <a:pt x="2720313" y="7048500"/>
                  <a:pt x="2316162" y="6966809"/>
                  <a:pt x="1950244" y="6803430"/>
                </a:cubicBezTo>
                <a:cubicBezTo>
                  <a:pt x="1584457" y="6640050"/>
                  <a:pt x="1277540" y="6388762"/>
                  <a:pt x="1029494" y="6049566"/>
                </a:cubicBezTo>
                <a:lnTo>
                  <a:pt x="955079" y="6049566"/>
                </a:lnTo>
                <a:cubicBezTo>
                  <a:pt x="1004689" y="6445912"/>
                  <a:pt x="1029494" y="6821620"/>
                  <a:pt x="1029494" y="7176690"/>
                </a:cubicBezTo>
                <a:lnTo>
                  <a:pt x="1029494" y="9969500"/>
                </a:lnTo>
                <a:lnTo>
                  <a:pt x="0" y="9969500"/>
                </a:lnTo>
                <a:lnTo>
                  <a:pt x="0" y="127000"/>
                </a:lnTo>
                <a:lnTo>
                  <a:pt x="837208" y="127000"/>
                </a:lnTo>
                <a:lnTo>
                  <a:pt x="979884" y="1054696"/>
                </a:lnTo>
                <a:lnTo>
                  <a:pt x="1029494" y="1054696"/>
                </a:lnTo>
                <a:cubicBezTo>
                  <a:pt x="1294077" y="682427"/>
                  <a:pt x="1602052" y="413610"/>
                  <a:pt x="1953419" y="248246"/>
                </a:cubicBezTo>
                <a:cubicBezTo>
                  <a:pt x="2304785" y="82749"/>
                  <a:pt x="2707878" y="0"/>
                  <a:pt x="3162697" y="0"/>
                </a:cubicBezTo>
                <a:cubicBezTo>
                  <a:pt x="4063868" y="0"/>
                  <a:pt x="4759391" y="308174"/>
                  <a:pt x="5249267" y="924521"/>
                </a:cubicBezTo>
                <a:cubicBezTo>
                  <a:pt x="5739143" y="1540868"/>
                  <a:pt x="5984081" y="2405394"/>
                  <a:pt x="5984081" y="3518099"/>
                </a:cubicBezTo>
                <a:cubicBezTo>
                  <a:pt x="5984081" y="4634905"/>
                  <a:pt x="5734976" y="5502540"/>
                  <a:pt x="5236765" y="6121004"/>
                </a:cubicBezTo>
                <a:cubicBezTo>
                  <a:pt x="4738687" y="6739335"/>
                  <a:pt x="4047331" y="7048500"/>
                  <a:pt x="3162697" y="7048500"/>
                </a:cubicBezTo>
                <a:close/>
                <a:moveTo>
                  <a:pt x="-1218406" y="6921500"/>
                </a:moveTo>
                <a:moveTo>
                  <a:pt x="3013869" y="874316"/>
                </a:moveTo>
                <a:cubicBezTo>
                  <a:pt x="2319337" y="874316"/>
                  <a:pt x="1817026" y="1066734"/>
                  <a:pt x="1506934" y="1451571"/>
                </a:cubicBezTo>
                <a:cubicBezTo>
                  <a:pt x="1196842" y="1836275"/>
                  <a:pt x="1037696" y="2448521"/>
                  <a:pt x="1029494" y="3288308"/>
                </a:cubicBezTo>
                <a:lnTo>
                  <a:pt x="1029494" y="3517900"/>
                </a:lnTo>
                <a:cubicBezTo>
                  <a:pt x="1029494" y="4473708"/>
                  <a:pt x="1188640" y="5157457"/>
                  <a:pt x="1506934" y="5569149"/>
                </a:cubicBezTo>
                <a:cubicBezTo>
                  <a:pt x="1825228" y="5980708"/>
                  <a:pt x="2335808" y="6186488"/>
                  <a:pt x="3038673" y="6186488"/>
                </a:cubicBezTo>
                <a:cubicBezTo>
                  <a:pt x="3625651" y="6186488"/>
                  <a:pt x="4085497" y="5948628"/>
                  <a:pt x="4418211" y="5472907"/>
                </a:cubicBezTo>
                <a:cubicBezTo>
                  <a:pt x="4751057" y="4997054"/>
                  <a:pt x="4917479" y="4341284"/>
                  <a:pt x="4917479" y="3505597"/>
                </a:cubicBezTo>
                <a:cubicBezTo>
                  <a:pt x="4917479" y="2657475"/>
                  <a:pt x="4751057" y="2006931"/>
                  <a:pt x="4418211" y="1553965"/>
                </a:cubicBezTo>
                <a:cubicBezTo>
                  <a:pt x="4085497" y="1100865"/>
                  <a:pt x="3617383" y="874316"/>
                  <a:pt x="3013869" y="874316"/>
                </a:cubicBezTo>
                <a:close/>
                <a:moveTo>
                  <a:pt x="4955778"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09" name="Freeform 1209"/>
          <p:cNvSpPr/>
          <p:nvPr/>
        </p:nvSpPr>
        <p:spPr>
          <a:xfrm>
            <a:off x="6769186" y="4274887"/>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0" name="Freeform 1210"/>
          <p:cNvSpPr/>
          <p:nvPr/>
        </p:nvSpPr>
        <p:spPr>
          <a:xfrm>
            <a:off x="6908368" y="4326322"/>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1" name="Freeform 1211"/>
          <p:cNvSpPr/>
          <p:nvPr/>
        </p:nvSpPr>
        <p:spPr>
          <a:xfrm>
            <a:off x="7034936" y="4324036"/>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2" name="Freeform 1212"/>
          <p:cNvSpPr/>
          <p:nvPr/>
        </p:nvSpPr>
        <p:spPr>
          <a:xfrm>
            <a:off x="7168853" y="4324036"/>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3" name="Freeform 1213"/>
          <p:cNvSpPr/>
          <p:nvPr/>
        </p:nvSpPr>
        <p:spPr>
          <a:xfrm>
            <a:off x="4972003" y="462911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4" name="Freeform 1214"/>
          <p:cNvSpPr/>
          <p:nvPr/>
        </p:nvSpPr>
        <p:spPr>
          <a:xfrm>
            <a:off x="5108301" y="4628887"/>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5" name="Freeform 1215"/>
          <p:cNvSpPr/>
          <p:nvPr/>
        </p:nvSpPr>
        <p:spPr>
          <a:xfrm>
            <a:off x="5314160" y="4628887"/>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6" name="Freeform 1216"/>
          <p:cNvSpPr/>
          <p:nvPr/>
        </p:nvSpPr>
        <p:spPr>
          <a:xfrm>
            <a:off x="5457726" y="4631173"/>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7" name="Freeform 1217"/>
          <p:cNvSpPr/>
          <p:nvPr/>
        </p:nvSpPr>
        <p:spPr>
          <a:xfrm>
            <a:off x="5599403" y="462888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8" name="Freeform 1218"/>
          <p:cNvSpPr/>
          <p:nvPr/>
        </p:nvSpPr>
        <p:spPr>
          <a:xfrm>
            <a:off x="5723556" y="4602826"/>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19" name="Freeform 1219"/>
          <p:cNvSpPr/>
          <p:nvPr/>
        </p:nvSpPr>
        <p:spPr>
          <a:xfrm>
            <a:off x="5873064" y="4628887"/>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0" name="Freeform 1220"/>
          <p:cNvSpPr/>
          <p:nvPr/>
        </p:nvSpPr>
        <p:spPr>
          <a:xfrm>
            <a:off x="6001560" y="4578595"/>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1" name="Freeform 1221"/>
          <p:cNvSpPr/>
          <p:nvPr/>
        </p:nvSpPr>
        <p:spPr>
          <a:xfrm>
            <a:off x="6154855" y="4628887"/>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2" name="Freeform 1222"/>
          <p:cNvSpPr/>
          <p:nvPr/>
        </p:nvSpPr>
        <p:spPr>
          <a:xfrm>
            <a:off x="6366182" y="4631173"/>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3" name="Freeform 1223"/>
          <p:cNvSpPr/>
          <p:nvPr/>
        </p:nvSpPr>
        <p:spPr>
          <a:xfrm>
            <a:off x="6501051" y="4579738"/>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4" name="Freeform 1224"/>
          <p:cNvSpPr/>
          <p:nvPr/>
        </p:nvSpPr>
        <p:spPr>
          <a:xfrm>
            <a:off x="6698207" y="4629115"/>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5" name="Freeform 1225"/>
          <p:cNvSpPr/>
          <p:nvPr/>
        </p:nvSpPr>
        <p:spPr>
          <a:xfrm>
            <a:off x="6834506" y="4628887"/>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6" name="Freeform 1226"/>
          <p:cNvSpPr/>
          <p:nvPr/>
        </p:nvSpPr>
        <p:spPr>
          <a:xfrm>
            <a:off x="6968036" y="4579738"/>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7" name="Freeform 1227"/>
          <p:cNvSpPr/>
          <p:nvPr/>
        </p:nvSpPr>
        <p:spPr>
          <a:xfrm>
            <a:off x="7157780" y="4628887"/>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8" name="Freeform 1228"/>
          <p:cNvSpPr/>
          <p:nvPr/>
        </p:nvSpPr>
        <p:spPr>
          <a:xfrm>
            <a:off x="7273096" y="4585703"/>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29" name="Freeform 1229"/>
          <p:cNvSpPr/>
          <p:nvPr/>
        </p:nvSpPr>
        <p:spPr>
          <a:xfrm>
            <a:off x="7332515" y="4579738"/>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0" name="Freeform 1230"/>
          <p:cNvSpPr/>
          <p:nvPr/>
        </p:nvSpPr>
        <p:spPr>
          <a:xfrm>
            <a:off x="7374190" y="4602826"/>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1" name="Freeform 1231"/>
          <p:cNvSpPr/>
          <p:nvPr/>
        </p:nvSpPr>
        <p:spPr>
          <a:xfrm>
            <a:off x="5049727" y="493416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2" name="Freeform 1232"/>
          <p:cNvSpPr/>
          <p:nvPr/>
        </p:nvSpPr>
        <p:spPr>
          <a:xfrm>
            <a:off x="5186231" y="4933941"/>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3" name="Freeform 1233"/>
          <p:cNvSpPr/>
          <p:nvPr/>
        </p:nvSpPr>
        <p:spPr>
          <a:xfrm>
            <a:off x="5319966" y="4884792"/>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4" name="Freeform 1234"/>
          <p:cNvSpPr/>
          <p:nvPr/>
        </p:nvSpPr>
        <p:spPr>
          <a:xfrm>
            <a:off x="5526685" y="4933941"/>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5" name="Freeform 1235"/>
          <p:cNvSpPr/>
          <p:nvPr/>
        </p:nvSpPr>
        <p:spPr>
          <a:xfrm>
            <a:off x="5613420" y="493394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6" name="Freeform 1236"/>
          <p:cNvSpPr/>
          <p:nvPr/>
        </p:nvSpPr>
        <p:spPr>
          <a:xfrm>
            <a:off x="5742347" y="490788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7" name="Freeform 1237"/>
          <p:cNvSpPr/>
          <p:nvPr/>
        </p:nvSpPr>
        <p:spPr>
          <a:xfrm>
            <a:off x="5823271" y="4907880"/>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8" name="Freeform 1238"/>
          <p:cNvSpPr/>
          <p:nvPr/>
        </p:nvSpPr>
        <p:spPr>
          <a:xfrm>
            <a:off x="5918819" y="4890757"/>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39" name="Freeform 1239"/>
          <p:cNvSpPr/>
          <p:nvPr/>
        </p:nvSpPr>
        <p:spPr>
          <a:xfrm>
            <a:off x="5978421" y="4933941"/>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0" name="Freeform 1240"/>
          <p:cNvSpPr/>
          <p:nvPr/>
        </p:nvSpPr>
        <p:spPr>
          <a:xfrm>
            <a:off x="6103674" y="4933941"/>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1" name="Freeform 1241"/>
          <p:cNvSpPr/>
          <p:nvPr/>
        </p:nvSpPr>
        <p:spPr>
          <a:xfrm>
            <a:off x="6291171" y="4933941"/>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2" name="Freeform 1242"/>
          <p:cNvSpPr/>
          <p:nvPr/>
        </p:nvSpPr>
        <p:spPr>
          <a:xfrm>
            <a:off x="6436282" y="4933941"/>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3" name="Freeform 1243"/>
          <p:cNvSpPr/>
          <p:nvPr/>
        </p:nvSpPr>
        <p:spPr>
          <a:xfrm>
            <a:off x="6514534" y="4933941"/>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4" name="Freeform 1244"/>
          <p:cNvSpPr/>
          <p:nvPr/>
        </p:nvSpPr>
        <p:spPr>
          <a:xfrm>
            <a:off x="6646129" y="4934169"/>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5" name="Freeform 1245"/>
          <p:cNvSpPr/>
          <p:nvPr/>
        </p:nvSpPr>
        <p:spPr>
          <a:xfrm>
            <a:off x="6782634" y="4933941"/>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6" name="Freeform 1246"/>
          <p:cNvSpPr/>
          <p:nvPr/>
        </p:nvSpPr>
        <p:spPr>
          <a:xfrm>
            <a:off x="6921616" y="4890757"/>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7" name="Freeform 1247"/>
          <p:cNvSpPr/>
          <p:nvPr/>
        </p:nvSpPr>
        <p:spPr>
          <a:xfrm>
            <a:off x="6973414" y="4933941"/>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8" name="Freeform 1248"/>
          <p:cNvSpPr/>
          <p:nvPr/>
        </p:nvSpPr>
        <p:spPr>
          <a:xfrm>
            <a:off x="7088973" y="4933941"/>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49" name="Freeform 1249"/>
          <p:cNvSpPr/>
          <p:nvPr/>
        </p:nvSpPr>
        <p:spPr>
          <a:xfrm>
            <a:off x="7293805" y="4933941"/>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250" name="Rectangle 1250"/>
          <p:cNvSpPr/>
          <p:nvPr/>
        </p:nvSpPr>
        <p:spPr>
          <a:xfrm>
            <a:off x="648215" y="289674"/>
            <a:ext cx="3712989" cy="822959"/>
          </a:xfrm>
          <a:prstGeom prst="rect">
            <a:avLst/>
          </a:prstGeom>
        </p:spPr>
        <p:txBody>
          <a:bodyPr wrap="none" lIns="0" tIns="0" rIns="0" bIns="0">
            <a:spAutoFit/>
          </a:bodyPr>
          <a:lstStyle/>
          <a:p>
            <a:pPr marL="0">
              <a:tabLst>
                <a:tab pos="2133866" algn="l"/>
              </a:tabLst>
            </a:pPr>
            <a:r>
              <a:rPr lang="en-US" sz="5400" b="0" i="0" spc="0" baseline="0">
                <a:solidFill>
                  <a:srgbClr val="F36C42"/>
                </a:solidFill>
                <a:latin typeface="WWF"/>
              </a:rPr>
              <a:t>K</a:t>
            </a:r>
            <a:r>
              <a:rPr lang="en-US" sz="5400" b="0" i="0" spc="-98" baseline="0">
                <a:solidFill>
                  <a:srgbClr val="F36C42"/>
                </a:solidFill>
                <a:latin typeface="WWF"/>
              </a:rPr>
              <a:t>E</a:t>
            </a:r>
            <a:r>
              <a:rPr lang="en-US" sz="5400" b="0" i="0" spc="-130" baseline="0">
                <a:solidFill>
                  <a:srgbClr val="F36C42"/>
                </a:solidFill>
                <a:latin typeface="WWF"/>
              </a:rPr>
              <a:t>Y</a:t>
            </a:r>
            <a:r>
              <a:rPr lang="en-US" sz="5400" b="0" i="0" spc="0" baseline="0">
                <a:solidFill>
                  <a:srgbClr val="F36C42"/>
                </a:solidFill>
                <a:latin typeface="WWF"/>
              </a:rPr>
              <a:t>STONE	SPECIES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Picture 1251"/>
          <p:cNvPicPr>
            <a:picLocks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a:xfrm>
            <a:off x="0" y="0"/>
            <a:ext cx="9144000" cy="5716523"/>
          </a:xfrm>
          <a:prstGeom prst="rect">
            <a:avLst/>
          </a:prstGeom>
          <a:noFill/>
        </p:spPr>
      </p:pic>
      <p:sp>
        <p:nvSpPr>
          <p:cNvPr id="1252" name="Freeform 1252"/>
          <p:cNvSpPr/>
          <p:nvPr/>
        </p:nvSpPr>
        <p:spPr>
          <a:xfrm>
            <a:off x="1945385" y="2295525"/>
            <a:ext cx="760222" cy="766572"/>
          </a:xfrm>
          <a:custGeom>
            <a:avLst/>
            <a:gdLst/>
            <a:ahLst/>
            <a:cxnLst/>
            <a:rect l="0" t="0" r="0" b="0"/>
            <a:pathLst>
              <a:path w="760222" h="766572">
                <a:moveTo>
                  <a:pt x="760222" y="0"/>
                </a:moveTo>
                <a:lnTo>
                  <a:pt x="0" y="766572"/>
                </a:lnTo>
              </a:path>
            </a:pathLst>
          </a:custGeom>
          <a:noFill/>
          <a:ln w="19050" cap="flat" cmpd="sng">
            <a:solidFill>
              <a:srgbClr val="FFFFFF">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1253" name="Picture 1253"/>
          <p:cNvPicPr>
            <a:picLocks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a:xfrm>
            <a:off x="912367" y="2781934"/>
            <a:ext cx="1285748" cy="1278128"/>
          </a:xfrm>
          <a:prstGeom prst="rect">
            <a:avLst/>
          </a:prstGeom>
          <a:noFill/>
        </p:spPr>
      </p:pic>
      <p:sp>
        <p:nvSpPr>
          <p:cNvPr id="1254" name="Freeform 1254"/>
          <p:cNvSpPr/>
          <p:nvPr/>
        </p:nvSpPr>
        <p:spPr>
          <a:xfrm>
            <a:off x="915530" y="2785109"/>
            <a:ext cx="1279537" cy="1272032"/>
          </a:xfrm>
          <a:custGeom>
            <a:avLst/>
            <a:gdLst/>
            <a:ahLst/>
            <a:cxnLst/>
            <a:rect l="0" t="0" r="0" b="0"/>
            <a:pathLst>
              <a:path w="1279537" h="1272032">
                <a:moveTo>
                  <a:pt x="0" y="636016"/>
                </a:moveTo>
                <a:cubicBezTo>
                  <a:pt x="0" y="987044"/>
                  <a:pt x="286671" y="1272032"/>
                  <a:pt x="639762" y="1272032"/>
                </a:cubicBezTo>
                <a:cubicBezTo>
                  <a:pt x="992860" y="1272032"/>
                  <a:pt x="1279537" y="987044"/>
                  <a:pt x="1279537" y="636016"/>
                </a:cubicBezTo>
                <a:cubicBezTo>
                  <a:pt x="1279537" y="284988"/>
                  <a:pt x="992860" y="0"/>
                  <a:pt x="639762" y="0"/>
                </a:cubicBezTo>
                <a:cubicBezTo>
                  <a:pt x="286671" y="0"/>
                  <a:pt x="0" y="284988"/>
                  <a:pt x="0" y="636016"/>
                </a:cubicBezTo>
                <a:close/>
                <a:moveTo>
                  <a:pt x="1379868" y="2931414"/>
                </a:moveTo>
              </a:path>
            </a:pathLst>
          </a:custGeom>
          <a:noFill/>
          <a:ln w="190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55" name="Picture 1255"/>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a:xfrm>
            <a:off x="6550406" y="2133472"/>
            <a:ext cx="392683" cy="2768600"/>
          </a:xfrm>
          <a:prstGeom prst="rect">
            <a:avLst/>
          </a:prstGeom>
          <a:noFill/>
        </p:spPr>
      </p:pic>
      <p:pic>
        <p:nvPicPr>
          <p:cNvPr id="1256" name="Picture 1256"/>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a:xfrm>
            <a:off x="8115554" y="2034413"/>
            <a:ext cx="394207" cy="2768599"/>
          </a:xfrm>
          <a:prstGeom prst="rect">
            <a:avLst/>
          </a:prstGeom>
          <a:noFill/>
        </p:spPr>
      </p:pic>
      <p:sp>
        <p:nvSpPr>
          <p:cNvPr id="1257" name="Freeform 1257"/>
          <p:cNvSpPr/>
          <p:nvPr/>
        </p:nvSpPr>
        <p:spPr>
          <a:xfrm>
            <a:off x="7614666" y="2420493"/>
            <a:ext cx="0" cy="418338"/>
          </a:xfrm>
          <a:custGeom>
            <a:avLst/>
            <a:gdLst/>
            <a:ahLst/>
            <a:cxnLst/>
            <a:rect l="0" t="0" r="0" b="0"/>
            <a:pathLst>
              <a:path h="418338">
                <a:moveTo>
                  <a:pt x="0" y="0"/>
                </a:moveTo>
                <a:lnTo>
                  <a:pt x="0" y="418338"/>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58" name="Freeform 1258"/>
          <p:cNvSpPr/>
          <p:nvPr/>
        </p:nvSpPr>
        <p:spPr>
          <a:xfrm>
            <a:off x="3033522" y="3854576"/>
            <a:ext cx="0" cy="418339"/>
          </a:xfrm>
          <a:custGeom>
            <a:avLst/>
            <a:gdLst/>
            <a:ahLst/>
            <a:cxnLst/>
            <a:rect l="0" t="0" r="0" b="0"/>
            <a:pathLst>
              <a:path h="418339">
                <a:moveTo>
                  <a:pt x="0" y="0"/>
                </a:moveTo>
                <a:lnTo>
                  <a:pt x="0" y="418339"/>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59" name="Freeform 1259"/>
          <p:cNvSpPr/>
          <p:nvPr/>
        </p:nvSpPr>
        <p:spPr>
          <a:xfrm>
            <a:off x="2120645" y="4834509"/>
            <a:ext cx="362712" cy="0"/>
          </a:xfrm>
          <a:custGeom>
            <a:avLst/>
            <a:gdLst/>
            <a:ahLst/>
            <a:cxnLst/>
            <a:rect l="0" t="0" r="0" b="0"/>
            <a:pathLst>
              <a:path w="362712">
                <a:moveTo>
                  <a:pt x="362712" y="0"/>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0" name="Freeform 1260"/>
          <p:cNvSpPr/>
          <p:nvPr/>
        </p:nvSpPr>
        <p:spPr>
          <a:xfrm>
            <a:off x="3661409" y="4814696"/>
            <a:ext cx="362712" cy="0"/>
          </a:xfrm>
          <a:custGeom>
            <a:avLst/>
            <a:gdLst/>
            <a:ahLst/>
            <a:cxnLst/>
            <a:rect l="0" t="0" r="0" b="0"/>
            <a:pathLst>
              <a:path w="362712">
                <a:moveTo>
                  <a:pt x="362712" y="0"/>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1" name="Freeform 1261"/>
          <p:cNvSpPr/>
          <p:nvPr/>
        </p:nvSpPr>
        <p:spPr>
          <a:xfrm>
            <a:off x="3033522" y="2429637"/>
            <a:ext cx="0" cy="418338"/>
          </a:xfrm>
          <a:custGeom>
            <a:avLst/>
            <a:gdLst/>
            <a:ahLst/>
            <a:cxnLst/>
            <a:rect l="0" t="0" r="0" b="0"/>
            <a:pathLst>
              <a:path h="418338">
                <a:moveTo>
                  <a:pt x="0" y="0"/>
                </a:moveTo>
                <a:lnTo>
                  <a:pt x="0" y="418338"/>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2" name="Freeform 1262"/>
          <p:cNvSpPr/>
          <p:nvPr/>
        </p:nvSpPr>
        <p:spPr>
          <a:xfrm>
            <a:off x="4623053" y="3869816"/>
            <a:ext cx="0" cy="418338"/>
          </a:xfrm>
          <a:custGeom>
            <a:avLst/>
            <a:gdLst/>
            <a:ahLst/>
            <a:cxnLst/>
            <a:rect l="0" t="0" r="0" b="0"/>
            <a:pathLst>
              <a:path h="418338">
                <a:moveTo>
                  <a:pt x="0" y="0"/>
                </a:moveTo>
                <a:lnTo>
                  <a:pt x="0" y="418338"/>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3" name="Freeform 1263"/>
          <p:cNvSpPr/>
          <p:nvPr/>
        </p:nvSpPr>
        <p:spPr>
          <a:xfrm>
            <a:off x="6726173" y="4823840"/>
            <a:ext cx="264542" cy="940"/>
          </a:xfrm>
          <a:custGeom>
            <a:avLst/>
            <a:gdLst/>
            <a:ahLst/>
            <a:cxnLst/>
            <a:rect l="0" t="0" r="0" b="0"/>
            <a:pathLst>
              <a:path w="264542" h="940">
                <a:moveTo>
                  <a:pt x="264542" y="940"/>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4" name="Freeform 1264"/>
          <p:cNvSpPr/>
          <p:nvPr/>
        </p:nvSpPr>
        <p:spPr>
          <a:xfrm>
            <a:off x="6541769" y="2390013"/>
            <a:ext cx="633603" cy="1982216"/>
          </a:xfrm>
          <a:custGeom>
            <a:avLst/>
            <a:gdLst/>
            <a:ahLst/>
            <a:cxnLst/>
            <a:rect l="0" t="0" r="0" b="0"/>
            <a:pathLst>
              <a:path w="633603" h="1982216">
                <a:moveTo>
                  <a:pt x="633603" y="0"/>
                </a:moveTo>
                <a:lnTo>
                  <a:pt x="0" y="1982216"/>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5" name="Freeform 1265"/>
          <p:cNvSpPr/>
          <p:nvPr/>
        </p:nvSpPr>
        <p:spPr>
          <a:xfrm>
            <a:off x="6517385" y="3674744"/>
            <a:ext cx="760222" cy="766572"/>
          </a:xfrm>
          <a:custGeom>
            <a:avLst/>
            <a:gdLst/>
            <a:ahLst/>
            <a:cxnLst/>
            <a:rect l="0" t="0" r="0" b="0"/>
            <a:pathLst>
              <a:path w="760222" h="766572">
                <a:moveTo>
                  <a:pt x="760222" y="0"/>
                </a:moveTo>
                <a:lnTo>
                  <a:pt x="0" y="766572"/>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6" name="Freeform 1266"/>
          <p:cNvSpPr/>
          <p:nvPr/>
        </p:nvSpPr>
        <p:spPr>
          <a:xfrm>
            <a:off x="659130" y="2041016"/>
            <a:ext cx="291083" cy="2667000"/>
          </a:xfrm>
          <a:custGeom>
            <a:avLst/>
            <a:gdLst/>
            <a:ahLst/>
            <a:cxnLst/>
            <a:rect l="0" t="0" r="0" b="0"/>
            <a:pathLst>
              <a:path w="291083" h="2667000">
                <a:moveTo>
                  <a:pt x="291083" y="0"/>
                </a:moveTo>
                <a:lnTo>
                  <a:pt x="0" y="282575"/>
                </a:lnTo>
                <a:lnTo>
                  <a:pt x="0" y="2393950"/>
                </a:lnTo>
                <a:lnTo>
                  <a:pt x="284759" y="266700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7" name="Freeform 1267"/>
          <p:cNvSpPr/>
          <p:nvPr/>
        </p:nvSpPr>
        <p:spPr>
          <a:xfrm>
            <a:off x="1544574" y="3892676"/>
            <a:ext cx="0" cy="418339"/>
          </a:xfrm>
          <a:custGeom>
            <a:avLst/>
            <a:gdLst/>
            <a:ahLst/>
            <a:cxnLst/>
            <a:rect l="0" t="0" r="0" b="0"/>
            <a:pathLst>
              <a:path h="418339">
                <a:moveTo>
                  <a:pt x="0" y="0"/>
                </a:moveTo>
                <a:lnTo>
                  <a:pt x="0" y="418339"/>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8" name="Freeform 1268"/>
          <p:cNvSpPr/>
          <p:nvPr/>
        </p:nvSpPr>
        <p:spPr>
          <a:xfrm>
            <a:off x="2120645" y="1949577"/>
            <a:ext cx="362712" cy="0"/>
          </a:xfrm>
          <a:custGeom>
            <a:avLst/>
            <a:gdLst/>
            <a:ahLst/>
            <a:cxnLst/>
            <a:rect l="0" t="0" r="0" b="0"/>
            <a:pathLst>
              <a:path w="362712">
                <a:moveTo>
                  <a:pt x="362712" y="0"/>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69" name="Freeform 1269"/>
          <p:cNvSpPr/>
          <p:nvPr/>
        </p:nvSpPr>
        <p:spPr>
          <a:xfrm>
            <a:off x="3563873" y="2272664"/>
            <a:ext cx="636905" cy="703708"/>
          </a:xfrm>
          <a:custGeom>
            <a:avLst/>
            <a:gdLst/>
            <a:ahLst/>
            <a:cxnLst/>
            <a:rect l="0" t="0" r="0" b="0"/>
            <a:pathLst>
              <a:path w="636905" h="703708">
                <a:moveTo>
                  <a:pt x="0" y="0"/>
                </a:moveTo>
                <a:lnTo>
                  <a:pt x="636905" y="703708"/>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0" name="Freeform 1270"/>
          <p:cNvSpPr/>
          <p:nvPr/>
        </p:nvSpPr>
        <p:spPr>
          <a:xfrm>
            <a:off x="5074158" y="3732656"/>
            <a:ext cx="636905" cy="703707"/>
          </a:xfrm>
          <a:custGeom>
            <a:avLst/>
            <a:gdLst/>
            <a:ahLst/>
            <a:cxnLst/>
            <a:rect l="0" t="0" r="0" b="0"/>
            <a:pathLst>
              <a:path w="636905" h="703707">
                <a:moveTo>
                  <a:pt x="0" y="0"/>
                </a:moveTo>
                <a:lnTo>
                  <a:pt x="636905" y="703707"/>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1" name="Freeform 1271"/>
          <p:cNvSpPr/>
          <p:nvPr/>
        </p:nvSpPr>
        <p:spPr>
          <a:xfrm>
            <a:off x="5177790" y="4834509"/>
            <a:ext cx="362712" cy="0"/>
          </a:xfrm>
          <a:custGeom>
            <a:avLst/>
            <a:gdLst/>
            <a:ahLst/>
            <a:cxnLst/>
            <a:rect l="0" t="0" r="0" b="0"/>
            <a:pathLst>
              <a:path w="362712">
                <a:moveTo>
                  <a:pt x="362712" y="0"/>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2" name="Freeform 1272"/>
          <p:cNvSpPr/>
          <p:nvPr/>
        </p:nvSpPr>
        <p:spPr>
          <a:xfrm>
            <a:off x="3458717" y="2390013"/>
            <a:ext cx="766954" cy="1968627"/>
          </a:xfrm>
          <a:custGeom>
            <a:avLst/>
            <a:gdLst/>
            <a:ahLst/>
            <a:cxnLst/>
            <a:rect l="0" t="0" r="0" b="0"/>
            <a:pathLst>
              <a:path w="766954" h="1968627">
                <a:moveTo>
                  <a:pt x="0" y="0"/>
                </a:moveTo>
                <a:lnTo>
                  <a:pt x="766954" y="1968627"/>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3" name="Freeform 1273"/>
          <p:cNvSpPr/>
          <p:nvPr/>
        </p:nvSpPr>
        <p:spPr>
          <a:xfrm>
            <a:off x="4714494" y="1051940"/>
            <a:ext cx="2666999" cy="292608"/>
          </a:xfrm>
          <a:custGeom>
            <a:avLst/>
            <a:gdLst/>
            <a:ahLst/>
            <a:cxnLst/>
            <a:rect l="0" t="0" r="0" b="0"/>
            <a:pathLst>
              <a:path w="2666999" h="292608">
                <a:moveTo>
                  <a:pt x="2666999" y="292608"/>
                </a:moveTo>
                <a:lnTo>
                  <a:pt x="2384424" y="0"/>
                </a:lnTo>
                <a:lnTo>
                  <a:pt x="273050" y="0"/>
                </a:lnTo>
                <a:lnTo>
                  <a:pt x="0" y="286258"/>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4" name="Freeform 1274"/>
          <p:cNvSpPr/>
          <p:nvPr/>
        </p:nvSpPr>
        <p:spPr>
          <a:xfrm>
            <a:off x="5089397" y="2420493"/>
            <a:ext cx="2076578" cy="495426"/>
          </a:xfrm>
          <a:custGeom>
            <a:avLst/>
            <a:gdLst/>
            <a:ahLst/>
            <a:cxnLst/>
            <a:rect l="0" t="0" r="0" b="0"/>
            <a:pathLst>
              <a:path w="2076578" h="495426">
                <a:moveTo>
                  <a:pt x="0" y="0"/>
                </a:moveTo>
                <a:lnTo>
                  <a:pt x="2076578" y="495426"/>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5" name="Freeform 1275"/>
          <p:cNvSpPr/>
          <p:nvPr/>
        </p:nvSpPr>
        <p:spPr>
          <a:xfrm>
            <a:off x="1425702" y="5285612"/>
            <a:ext cx="6313931" cy="291084"/>
          </a:xfrm>
          <a:custGeom>
            <a:avLst/>
            <a:gdLst/>
            <a:ahLst/>
            <a:cxnLst/>
            <a:rect l="0" t="0" r="0" b="0"/>
            <a:pathLst>
              <a:path w="6313931" h="291084">
                <a:moveTo>
                  <a:pt x="0" y="0"/>
                </a:moveTo>
                <a:lnTo>
                  <a:pt x="669036" y="291084"/>
                </a:lnTo>
                <a:lnTo>
                  <a:pt x="5667502" y="291084"/>
                </a:lnTo>
                <a:lnTo>
                  <a:pt x="6313931" y="6325"/>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6" name="Freeform 1276"/>
          <p:cNvSpPr/>
          <p:nvPr/>
        </p:nvSpPr>
        <p:spPr>
          <a:xfrm>
            <a:off x="1977389" y="2449448"/>
            <a:ext cx="629540" cy="485649"/>
          </a:xfrm>
          <a:custGeom>
            <a:avLst/>
            <a:gdLst/>
            <a:ahLst/>
            <a:cxnLst/>
            <a:rect l="0" t="0" r="0" b="0"/>
            <a:pathLst>
              <a:path w="629540" h="485649">
                <a:moveTo>
                  <a:pt x="0" y="0"/>
                </a:moveTo>
                <a:lnTo>
                  <a:pt x="629540" y="485649"/>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7" name="Freeform 1277"/>
          <p:cNvSpPr/>
          <p:nvPr/>
        </p:nvSpPr>
        <p:spPr>
          <a:xfrm>
            <a:off x="6086094" y="3883532"/>
            <a:ext cx="0" cy="418339"/>
          </a:xfrm>
          <a:custGeom>
            <a:avLst/>
            <a:gdLst/>
            <a:ahLst/>
            <a:cxnLst/>
            <a:rect l="0" t="0" r="0" b="0"/>
            <a:pathLst>
              <a:path h="418339">
                <a:moveTo>
                  <a:pt x="0" y="0"/>
                </a:moveTo>
                <a:lnTo>
                  <a:pt x="0" y="418339"/>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8" name="Freeform 1278"/>
          <p:cNvSpPr/>
          <p:nvPr/>
        </p:nvSpPr>
        <p:spPr>
          <a:xfrm>
            <a:off x="5147309" y="3382137"/>
            <a:ext cx="481457" cy="0"/>
          </a:xfrm>
          <a:custGeom>
            <a:avLst/>
            <a:gdLst/>
            <a:ahLst/>
            <a:cxnLst/>
            <a:rect l="0" t="0" r="0" b="0"/>
            <a:pathLst>
              <a:path w="481457">
                <a:moveTo>
                  <a:pt x="481457" y="0"/>
                </a:moveTo>
                <a:lnTo>
                  <a:pt x="0" y="0"/>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79" name="Freeform 1279"/>
          <p:cNvSpPr/>
          <p:nvPr/>
        </p:nvSpPr>
        <p:spPr>
          <a:xfrm>
            <a:off x="3710178" y="2420493"/>
            <a:ext cx="512572" cy="1494663"/>
          </a:xfrm>
          <a:custGeom>
            <a:avLst/>
            <a:gdLst/>
            <a:ahLst/>
            <a:cxnLst/>
            <a:rect l="0" t="0" r="0" b="0"/>
            <a:pathLst>
              <a:path w="512572" h="1494663">
                <a:moveTo>
                  <a:pt x="512572" y="0"/>
                </a:moveTo>
                <a:lnTo>
                  <a:pt x="0" y="1494663"/>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80" name="Freeform 1280"/>
          <p:cNvSpPr/>
          <p:nvPr/>
        </p:nvSpPr>
        <p:spPr>
          <a:xfrm>
            <a:off x="2013966" y="3918584"/>
            <a:ext cx="1701545" cy="475489"/>
          </a:xfrm>
          <a:custGeom>
            <a:avLst/>
            <a:gdLst/>
            <a:ahLst/>
            <a:cxnLst/>
            <a:rect l="0" t="0" r="0" b="0"/>
            <a:pathLst>
              <a:path w="1701545" h="475489">
                <a:moveTo>
                  <a:pt x="1701545" y="0"/>
                </a:moveTo>
                <a:lnTo>
                  <a:pt x="0" y="475489"/>
                </a:lnTo>
              </a:path>
            </a:pathLst>
          </a:custGeom>
          <a:noFill/>
          <a:ln w="19050"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pic>
        <p:nvPicPr>
          <p:cNvPr id="1281" name="Picture 1281"/>
          <p:cNvPicPr>
            <a:picLocks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a:xfrm>
            <a:off x="901700" y="1328039"/>
            <a:ext cx="1285748" cy="1288795"/>
          </a:xfrm>
          <a:prstGeom prst="rect">
            <a:avLst/>
          </a:prstGeom>
          <a:noFill/>
        </p:spPr>
      </p:pic>
      <p:sp>
        <p:nvSpPr>
          <p:cNvPr id="1282" name="Freeform 1282"/>
          <p:cNvSpPr/>
          <p:nvPr/>
        </p:nvSpPr>
        <p:spPr>
          <a:xfrm>
            <a:off x="908037" y="1334389"/>
            <a:ext cx="1273188" cy="1276349"/>
          </a:xfrm>
          <a:custGeom>
            <a:avLst/>
            <a:gdLst/>
            <a:ahLst/>
            <a:cxnLst/>
            <a:rect l="0" t="0" r="0" b="0"/>
            <a:pathLst>
              <a:path w="1273188" h="1276349">
                <a:moveTo>
                  <a:pt x="0" y="638175"/>
                </a:moveTo>
                <a:cubicBezTo>
                  <a:pt x="0" y="990396"/>
                  <a:pt x="285248" y="1276349"/>
                  <a:pt x="636587" y="1276349"/>
                </a:cubicBezTo>
                <a:cubicBezTo>
                  <a:pt x="987945" y="1276349"/>
                  <a:pt x="1273188" y="990396"/>
                  <a:pt x="1273188" y="638175"/>
                </a:cubicBezTo>
                <a:cubicBezTo>
                  <a:pt x="1273188" y="285953"/>
                  <a:pt x="987945" y="0"/>
                  <a:pt x="636587" y="0"/>
                </a:cubicBezTo>
                <a:cubicBezTo>
                  <a:pt x="285248" y="0"/>
                  <a:pt x="0" y="285953"/>
                  <a:pt x="0" y="638175"/>
                </a:cubicBezTo>
                <a:close/>
                <a:moveTo>
                  <a:pt x="2835922" y="4382134"/>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83" name="Picture 1283"/>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a:xfrm>
            <a:off x="6967219" y="2719451"/>
            <a:ext cx="1285748" cy="1279651"/>
          </a:xfrm>
          <a:prstGeom prst="rect">
            <a:avLst/>
          </a:prstGeom>
          <a:noFill/>
        </p:spPr>
      </p:pic>
      <p:sp>
        <p:nvSpPr>
          <p:cNvPr id="1284" name="Freeform 1284"/>
          <p:cNvSpPr/>
          <p:nvPr/>
        </p:nvSpPr>
        <p:spPr>
          <a:xfrm>
            <a:off x="6973569" y="2725800"/>
            <a:ext cx="1273175" cy="1267206"/>
          </a:xfrm>
          <a:custGeom>
            <a:avLst/>
            <a:gdLst/>
            <a:ahLst/>
            <a:cxnLst/>
            <a:rect l="0" t="0" r="0" b="0"/>
            <a:pathLst>
              <a:path w="1273175" h="1267206">
                <a:moveTo>
                  <a:pt x="0" y="633603"/>
                </a:moveTo>
                <a:cubicBezTo>
                  <a:pt x="0" y="983298"/>
                  <a:pt x="285242" y="1267206"/>
                  <a:pt x="636588" y="1267206"/>
                </a:cubicBezTo>
                <a:cubicBezTo>
                  <a:pt x="987934" y="1267206"/>
                  <a:pt x="1273175" y="983298"/>
                  <a:pt x="1273175" y="633603"/>
                </a:cubicBezTo>
                <a:cubicBezTo>
                  <a:pt x="1273175" y="283909"/>
                  <a:pt x="987934" y="0"/>
                  <a:pt x="636588" y="0"/>
                </a:cubicBezTo>
                <a:cubicBezTo>
                  <a:pt x="285242" y="0"/>
                  <a:pt x="0" y="283909"/>
                  <a:pt x="0" y="633603"/>
                </a:cubicBezTo>
                <a:close/>
                <a:moveTo>
                  <a:pt x="-4616449" y="2990723"/>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85" name="Picture 1285"/>
          <p:cNvPicPr>
            <a:picLocks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a:xfrm>
            <a:off x="6977888" y="4182490"/>
            <a:ext cx="1284223" cy="1282700"/>
          </a:xfrm>
          <a:prstGeom prst="rect">
            <a:avLst/>
          </a:prstGeom>
          <a:noFill/>
        </p:spPr>
      </p:pic>
      <p:sp>
        <p:nvSpPr>
          <p:cNvPr id="1286" name="Freeform 1286"/>
          <p:cNvSpPr/>
          <p:nvPr/>
        </p:nvSpPr>
        <p:spPr>
          <a:xfrm>
            <a:off x="6984238" y="4188840"/>
            <a:ext cx="1271651" cy="1270013"/>
          </a:xfrm>
          <a:custGeom>
            <a:avLst/>
            <a:gdLst/>
            <a:ahLst/>
            <a:cxnLst/>
            <a:rect l="0" t="0" r="0" b="0"/>
            <a:pathLst>
              <a:path w="1271651" h="1270013">
                <a:moveTo>
                  <a:pt x="0" y="635007"/>
                </a:moveTo>
                <a:cubicBezTo>
                  <a:pt x="0" y="985476"/>
                  <a:pt x="284898" y="1270013"/>
                  <a:pt x="635825" y="1270013"/>
                </a:cubicBezTo>
                <a:cubicBezTo>
                  <a:pt x="986752" y="1270013"/>
                  <a:pt x="1271651" y="985476"/>
                  <a:pt x="1271651" y="635007"/>
                </a:cubicBezTo>
                <a:cubicBezTo>
                  <a:pt x="1271651" y="284538"/>
                  <a:pt x="986752" y="0"/>
                  <a:pt x="635825" y="0"/>
                </a:cubicBezTo>
                <a:cubicBezTo>
                  <a:pt x="284898" y="0"/>
                  <a:pt x="0" y="284538"/>
                  <a:pt x="0" y="635007"/>
                </a:cubicBezTo>
                <a:close/>
                <a:moveTo>
                  <a:pt x="-6091562" y="1527683"/>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87" name="Picture 1287"/>
          <p:cNvPicPr>
            <a:picLocks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a:xfrm>
            <a:off x="2408935" y="2736215"/>
            <a:ext cx="1284223" cy="1284223"/>
          </a:xfrm>
          <a:prstGeom prst="rect">
            <a:avLst/>
          </a:prstGeom>
          <a:noFill/>
        </p:spPr>
      </p:pic>
      <p:sp>
        <p:nvSpPr>
          <p:cNvPr id="1288" name="Freeform 1288"/>
          <p:cNvSpPr/>
          <p:nvPr/>
        </p:nvSpPr>
        <p:spPr>
          <a:xfrm>
            <a:off x="2415285" y="2742565"/>
            <a:ext cx="1271651" cy="1271651"/>
          </a:xfrm>
          <a:custGeom>
            <a:avLst/>
            <a:gdLst/>
            <a:ahLst/>
            <a:cxnLst/>
            <a:rect l="0" t="0" r="0" b="0"/>
            <a:pathLst>
              <a:path w="1271651" h="1271651">
                <a:moveTo>
                  <a:pt x="0" y="635825"/>
                </a:moveTo>
                <a:cubicBezTo>
                  <a:pt x="0" y="986751"/>
                  <a:pt x="284900" y="1271651"/>
                  <a:pt x="635826" y="1271651"/>
                </a:cubicBezTo>
                <a:cubicBezTo>
                  <a:pt x="986753" y="1271651"/>
                  <a:pt x="1271651" y="986751"/>
                  <a:pt x="1271651" y="635825"/>
                </a:cubicBezTo>
                <a:cubicBezTo>
                  <a:pt x="1271651" y="284899"/>
                  <a:pt x="986753" y="0"/>
                  <a:pt x="635826" y="0"/>
                </a:cubicBezTo>
                <a:cubicBezTo>
                  <a:pt x="284900" y="0"/>
                  <a:pt x="0" y="284899"/>
                  <a:pt x="0" y="635825"/>
                </a:cubicBezTo>
                <a:close/>
                <a:moveTo>
                  <a:pt x="-77152" y="2973958"/>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89" name="Picture 1289"/>
          <p:cNvPicPr>
            <a:picLocks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a:xfrm>
            <a:off x="6977888" y="1303654"/>
            <a:ext cx="1284223" cy="1288795"/>
          </a:xfrm>
          <a:prstGeom prst="rect">
            <a:avLst/>
          </a:prstGeom>
          <a:noFill/>
        </p:spPr>
      </p:pic>
      <p:sp>
        <p:nvSpPr>
          <p:cNvPr id="1290" name="Freeform 1290"/>
          <p:cNvSpPr/>
          <p:nvPr/>
        </p:nvSpPr>
        <p:spPr>
          <a:xfrm>
            <a:off x="6984238" y="1310004"/>
            <a:ext cx="1271651" cy="1276350"/>
          </a:xfrm>
          <a:custGeom>
            <a:avLst/>
            <a:gdLst/>
            <a:ahLst/>
            <a:cxnLst/>
            <a:rect l="0" t="0" r="0" b="0"/>
            <a:pathLst>
              <a:path w="1271651" h="1276350">
                <a:moveTo>
                  <a:pt x="0" y="638175"/>
                </a:moveTo>
                <a:cubicBezTo>
                  <a:pt x="0" y="990397"/>
                  <a:pt x="284898" y="1276350"/>
                  <a:pt x="635825" y="1276350"/>
                </a:cubicBezTo>
                <a:cubicBezTo>
                  <a:pt x="986752" y="1276350"/>
                  <a:pt x="1271651" y="990397"/>
                  <a:pt x="1271651" y="638175"/>
                </a:cubicBezTo>
                <a:cubicBezTo>
                  <a:pt x="1271651" y="285954"/>
                  <a:pt x="986752" y="0"/>
                  <a:pt x="635825" y="0"/>
                </a:cubicBezTo>
                <a:cubicBezTo>
                  <a:pt x="284898" y="0"/>
                  <a:pt x="0" y="285954"/>
                  <a:pt x="0" y="638175"/>
                </a:cubicBezTo>
                <a:close/>
                <a:moveTo>
                  <a:pt x="-3215894" y="4406519"/>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91" name="Picture 1291"/>
          <p:cNvPicPr>
            <a:picLocks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a:xfrm>
            <a:off x="924560" y="4196207"/>
            <a:ext cx="1285747" cy="1285747"/>
          </a:xfrm>
          <a:prstGeom prst="rect">
            <a:avLst/>
          </a:prstGeom>
          <a:noFill/>
        </p:spPr>
      </p:pic>
      <p:sp>
        <p:nvSpPr>
          <p:cNvPr id="1292" name="Freeform 1292"/>
          <p:cNvSpPr/>
          <p:nvPr/>
        </p:nvSpPr>
        <p:spPr>
          <a:xfrm>
            <a:off x="930897" y="4202557"/>
            <a:ext cx="1273188" cy="1273187"/>
          </a:xfrm>
          <a:custGeom>
            <a:avLst/>
            <a:gdLst/>
            <a:ahLst/>
            <a:cxnLst/>
            <a:rect l="0" t="0" r="0" b="0"/>
            <a:pathLst>
              <a:path w="1273188" h="1273187">
                <a:moveTo>
                  <a:pt x="0" y="636593"/>
                </a:moveTo>
                <a:cubicBezTo>
                  <a:pt x="0" y="987939"/>
                  <a:pt x="285248" y="1273187"/>
                  <a:pt x="636587" y="1273187"/>
                </a:cubicBezTo>
                <a:cubicBezTo>
                  <a:pt x="987945" y="1273187"/>
                  <a:pt x="1273188" y="987939"/>
                  <a:pt x="1273188" y="636593"/>
                </a:cubicBezTo>
                <a:cubicBezTo>
                  <a:pt x="1273188" y="285248"/>
                  <a:pt x="987945" y="0"/>
                  <a:pt x="636587" y="0"/>
                </a:cubicBezTo>
                <a:cubicBezTo>
                  <a:pt x="285248" y="0"/>
                  <a:pt x="0" y="285248"/>
                  <a:pt x="0" y="636593"/>
                </a:cubicBezTo>
                <a:close/>
                <a:moveTo>
                  <a:pt x="-53524" y="1513966"/>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93" name="Picture 1293"/>
          <p:cNvPicPr>
            <a:picLocks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a:xfrm>
            <a:off x="5452364" y="2733166"/>
            <a:ext cx="1279652" cy="1279652"/>
          </a:xfrm>
          <a:prstGeom prst="rect">
            <a:avLst/>
          </a:prstGeom>
          <a:noFill/>
        </p:spPr>
      </p:pic>
      <p:sp>
        <p:nvSpPr>
          <p:cNvPr id="1294" name="Freeform 1294"/>
          <p:cNvSpPr/>
          <p:nvPr/>
        </p:nvSpPr>
        <p:spPr>
          <a:xfrm>
            <a:off x="5458714" y="2739516"/>
            <a:ext cx="1267205" cy="1267206"/>
          </a:xfrm>
          <a:custGeom>
            <a:avLst/>
            <a:gdLst/>
            <a:ahLst/>
            <a:cxnLst/>
            <a:rect l="0" t="0" r="0" b="0"/>
            <a:pathLst>
              <a:path w="1267205" h="1267206">
                <a:moveTo>
                  <a:pt x="0" y="633603"/>
                </a:moveTo>
                <a:cubicBezTo>
                  <a:pt x="0" y="983298"/>
                  <a:pt x="283908" y="1267206"/>
                  <a:pt x="633602" y="1267206"/>
                </a:cubicBezTo>
                <a:cubicBezTo>
                  <a:pt x="983297" y="1267206"/>
                  <a:pt x="1267205" y="983298"/>
                  <a:pt x="1267205" y="633603"/>
                </a:cubicBezTo>
                <a:cubicBezTo>
                  <a:pt x="1267205" y="283909"/>
                  <a:pt x="983297" y="0"/>
                  <a:pt x="633602" y="0"/>
                </a:cubicBezTo>
                <a:cubicBezTo>
                  <a:pt x="283908" y="0"/>
                  <a:pt x="0" y="283909"/>
                  <a:pt x="0" y="633603"/>
                </a:cubicBezTo>
                <a:close/>
                <a:moveTo>
                  <a:pt x="-3115310" y="2977007"/>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95" name="Picture 1295"/>
          <p:cNvPicPr>
            <a:picLocks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a:xfrm>
            <a:off x="2411983" y="4180967"/>
            <a:ext cx="1285748" cy="1288795"/>
          </a:xfrm>
          <a:prstGeom prst="rect">
            <a:avLst/>
          </a:prstGeom>
          <a:noFill/>
        </p:spPr>
      </p:pic>
      <p:sp>
        <p:nvSpPr>
          <p:cNvPr id="1296" name="Freeform 1296"/>
          <p:cNvSpPr/>
          <p:nvPr/>
        </p:nvSpPr>
        <p:spPr>
          <a:xfrm>
            <a:off x="2418333" y="4187316"/>
            <a:ext cx="1273176" cy="1276363"/>
          </a:xfrm>
          <a:custGeom>
            <a:avLst/>
            <a:gdLst/>
            <a:ahLst/>
            <a:cxnLst/>
            <a:rect l="0" t="0" r="0" b="0"/>
            <a:pathLst>
              <a:path w="1273176" h="1276363">
                <a:moveTo>
                  <a:pt x="0" y="638182"/>
                </a:moveTo>
                <a:cubicBezTo>
                  <a:pt x="0" y="990404"/>
                  <a:pt x="285243" y="1276363"/>
                  <a:pt x="636588" y="1276363"/>
                </a:cubicBezTo>
                <a:cubicBezTo>
                  <a:pt x="987933" y="1276363"/>
                  <a:pt x="1273176" y="990404"/>
                  <a:pt x="1273176" y="638182"/>
                </a:cubicBezTo>
                <a:cubicBezTo>
                  <a:pt x="1273176" y="285960"/>
                  <a:pt x="987933" y="0"/>
                  <a:pt x="636588" y="0"/>
                </a:cubicBezTo>
                <a:cubicBezTo>
                  <a:pt x="285243" y="0"/>
                  <a:pt x="0" y="285960"/>
                  <a:pt x="0" y="638182"/>
                </a:cubicBezTo>
                <a:close/>
                <a:moveTo>
                  <a:pt x="-1527308" y="1529207"/>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97" name="Picture 1297"/>
          <p:cNvPicPr>
            <a:picLocks noChangeArrowheads="1"/>
          </p:cNvPicPr>
          <p:nvPr/>
        </p:nvPicPr>
        <p:blipFill>
          <a:blip r:embed="rId15" cstate="screen">
            <a:extLst>
              <a:ext uri="{28A0092B-C50C-407E-A947-70E740481C1C}">
                <a14:useLocalDpi xmlns:a14="http://schemas.microsoft.com/office/drawing/2010/main" xmlns="" val="0"/>
              </a:ext>
            </a:extLst>
          </a:blip>
          <a:srcRect/>
          <a:stretch>
            <a:fillRect/>
          </a:stretch>
        </p:blipFill>
        <p:spPr>
          <a:xfrm>
            <a:off x="4010659" y="1306702"/>
            <a:ext cx="1285748" cy="1284222"/>
          </a:xfrm>
          <a:prstGeom prst="rect">
            <a:avLst/>
          </a:prstGeom>
          <a:noFill/>
        </p:spPr>
      </p:pic>
      <p:sp>
        <p:nvSpPr>
          <p:cNvPr id="1298" name="Freeform 1298"/>
          <p:cNvSpPr/>
          <p:nvPr/>
        </p:nvSpPr>
        <p:spPr>
          <a:xfrm>
            <a:off x="4017009" y="1313052"/>
            <a:ext cx="1273175" cy="1271651"/>
          </a:xfrm>
          <a:custGeom>
            <a:avLst/>
            <a:gdLst/>
            <a:ahLst/>
            <a:cxnLst/>
            <a:rect l="0" t="0" r="0" b="0"/>
            <a:pathLst>
              <a:path w="1273175" h="1271651">
                <a:moveTo>
                  <a:pt x="0" y="635826"/>
                </a:moveTo>
                <a:cubicBezTo>
                  <a:pt x="0" y="986753"/>
                  <a:pt x="285243" y="1271651"/>
                  <a:pt x="636588" y="1271651"/>
                </a:cubicBezTo>
                <a:cubicBezTo>
                  <a:pt x="987933" y="1271651"/>
                  <a:pt x="1273175" y="986753"/>
                  <a:pt x="1273175" y="635826"/>
                </a:cubicBezTo>
                <a:cubicBezTo>
                  <a:pt x="1273175" y="284900"/>
                  <a:pt x="987933" y="0"/>
                  <a:pt x="636588" y="0"/>
                </a:cubicBezTo>
                <a:cubicBezTo>
                  <a:pt x="285243" y="0"/>
                  <a:pt x="0" y="284900"/>
                  <a:pt x="0" y="635826"/>
                </a:cubicBezTo>
                <a:close/>
                <a:moveTo>
                  <a:pt x="-249364" y="4403471"/>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299" name="Picture 1299"/>
          <p:cNvPicPr>
            <a:picLocks noChangeArrowheads="1"/>
          </p:cNvPicPr>
          <p:nvPr/>
        </p:nvPicPr>
        <p:blipFill>
          <a:blip r:embed="rId16" cstate="screen">
            <a:extLst>
              <a:ext uri="{28A0092B-C50C-407E-A947-70E740481C1C}">
                <a14:useLocalDpi xmlns:a14="http://schemas.microsoft.com/office/drawing/2010/main" xmlns="" val="0"/>
              </a:ext>
            </a:extLst>
          </a:blip>
          <a:srcRect/>
          <a:stretch>
            <a:fillRect/>
          </a:stretch>
        </p:blipFill>
        <p:spPr>
          <a:xfrm>
            <a:off x="5452364" y="4180966"/>
            <a:ext cx="1285747" cy="1284222"/>
          </a:xfrm>
          <a:prstGeom prst="rect">
            <a:avLst/>
          </a:prstGeom>
          <a:noFill/>
        </p:spPr>
      </p:pic>
      <p:sp>
        <p:nvSpPr>
          <p:cNvPr id="1300" name="Freeform 1300"/>
          <p:cNvSpPr/>
          <p:nvPr/>
        </p:nvSpPr>
        <p:spPr>
          <a:xfrm>
            <a:off x="5458714" y="4187316"/>
            <a:ext cx="1273175" cy="1271601"/>
          </a:xfrm>
          <a:custGeom>
            <a:avLst/>
            <a:gdLst/>
            <a:ahLst/>
            <a:cxnLst/>
            <a:rect l="0" t="0" r="0" b="0"/>
            <a:pathLst>
              <a:path w="1273175" h="1271601">
                <a:moveTo>
                  <a:pt x="0" y="635801"/>
                </a:moveTo>
                <a:cubicBezTo>
                  <a:pt x="0" y="986708"/>
                  <a:pt x="285241" y="1271601"/>
                  <a:pt x="636587" y="1271601"/>
                </a:cubicBezTo>
                <a:cubicBezTo>
                  <a:pt x="987932" y="1271601"/>
                  <a:pt x="1273175" y="986708"/>
                  <a:pt x="1273175" y="635801"/>
                </a:cubicBezTo>
                <a:cubicBezTo>
                  <a:pt x="1273175" y="284893"/>
                  <a:pt x="987932" y="0"/>
                  <a:pt x="636587" y="0"/>
                </a:cubicBezTo>
                <a:cubicBezTo>
                  <a:pt x="285241" y="0"/>
                  <a:pt x="0" y="284893"/>
                  <a:pt x="0" y="635801"/>
                </a:cubicBezTo>
                <a:close/>
                <a:moveTo>
                  <a:pt x="-4565308" y="1529207"/>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301" name="Picture 1301"/>
          <p:cNvPicPr>
            <a:picLocks noChangeArrowheads="1"/>
          </p:cNvPicPr>
          <p:nvPr/>
        </p:nvPicPr>
        <p:blipFill>
          <a:blip r:embed="rId17" cstate="screen">
            <a:extLst>
              <a:ext uri="{28A0092B-C50C-407E-A947-70E740481C1C}">
                <a14:useLocalDpi xmlns:a14="http://schemas.microsoft.com/office/drawing/2010/main" xmlns="" val="0"/>
              </a:ext>
            </a:extLst>
          </a:blip>
          <a:srcRect/>
          <a:stretch>
            <a:fillRect/>
          </a:stretch>
        </p:blipFill>
        <p:spPr>
          <a:xfrm>
            <a:off x="4001515" y="2778887"/>
            <a:ext cx="1285748" cy="1284222"/>
          </a:xfrm>
          <a:prstGeom prst="rect">
            <a:avLst/>
          </a:prstGeom>
          <a:noFill/>
        </p:spPr>
      </p:pic>
      <p:sp>
        <p:nvSpPr>
          <p:cNvPr id="1302" name="Freeform 1302"/>
          <p:cNvSpPr/>
          <p:nvPr/>
        </p:nvSpPr>
        <p:spPr>
          <a:xfrm>
            <a:off x="4007865" y="2785237"/>
            <a:ext cx="1273175" cy="1271651"/>
          </a:xfrm>
          <a:custGeom>
            <a:avLst/>
            <a:gdLst/>
            <a:ahLst/>
            <a:cxnLst/>
            <a:rect l="0" t="0" r="0" b="0"/>
            <a:pathLst>
              <a:path w="1273175" h="1271651">
                <a:moveTo>
                  <a:pt x="0" y="635825"/>
                </a:moveTo>
                <a:cubicBezTo>
                  <a:pt x="0" y="986751"/>
                  <a:pt x="285243" y="1271651"/>
                  <a:pt x="636588" y="1271651"/>
                </a:cubicBezTo>
                <a:cubicBezTo>
                  <a:pt x="987933" y="1271651"/>
                  <a:pt x="1273175" y="986751"/>
                  <a:pt x="1273175" y="635825"/>
                </a:cubicBezTo>
                <a:cubicBezTo>
                  <a:pt x="1273175" y="284899"/>
                  <a:pt x="987933" y="0"/>
                  <a:pt x="636588" y="0"/>
                </a:cubicBezTo>
                <a:cubicBezTo>
                  <a:pt x="285243" y="0"/>
                  <a:pt x="0" y="284899"/>
                  <a:pt x="0" y="635825"/>
                </a:cubicBezTo>
                <a:close/>
                <a:moveTo>
                  <a:pt x="-1712404" y="2931286"/>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303" name="Picture 1303"/>
          <p:cNvPicPr>
            <a:picLocks noChangeArrowheads="1"/>
          </p:cNvPicPr>
          <p:nvPr/>
        </p:nvPicPr>
        <p:blipFill>
          <a:blip r:embed="rId18" cstate="screen">
            <a:extLst>
              <a:ext uri="{28A0092B-C50C-407E-A947-70E740481C1C}">
                <a14:useLocalDpi xmlns:a14="http://schemas.microsoft.com/office/drawing/2010/main" xmlns="" val="0"/>
              </a:ext>
            </a:extLst>
          </a:blip>
          <a:srcRect/>
          <a:stretch>
            <a:fillRect/>
          </a:stretch>
        </p:blipFill>
        <p:spPr>
          <a:xfrm>
            <a:off x="3989323" y="4180966"/>
            <a:ext cx="1285747" cy="1284222"/>
          </a:xfrm>
          <a:prstGeom prst="rect">
            <a:avLst/>
          </a:prstGeom>
          <a:noFill/>
        </p:spPr>
      </p:pic>
      <p:sp>
        <p:nvSpPr>
          <p:cNvPr id="1304" name="Freeform 1304"/>
          <p:cNvSpPr/>
          <p:nvPr/>
        </p:nvSpPr>
        <p:spPr>
          <a:xfrm>
            <a:off x="3995673" y="4187316"/>
            <a:ext cx="1273175" cy="1271601"/>
          </a:xfrm>
          <a:custGeom>
            <a:avLst/>
            <a:gdLst/>
            <a:ahLst/>
            <a:cxnLst/>
            <a:rect l="0" t="0" r="0" b="0"/>
            <a:pathLst>
              <a:path w="1273175" h="1271601">
                <a:moveTo>
                  <a:pt x="0" y="635801"/>
                </a:moveTo>
                <a:cubicBezTo>
                  <a:pt x="0" y="986708"/>
                  <a:pt x="285242" y="1271601"/>
                  <a:pt x="636588" y="1271601"/>
                </a:cubicBezTo>
                <a:cubicBezTo>
                  <a:pt x="987934" y="1271601"/>
                  <a:pt x="1273175" y="986708"/>
                  <a:pt x="1273175" y="635801"/>
                </a:cubicBezTo>
                <a:cubicBezTo>
                  <a:pt x="1273175" y="284893"/>
                  <a:pt x="987934" y="0"/>
                  <a:pt x="636588" y="0"/>
                </a:cubicBezTo>
                <a:cubicBezTo>
                  <a:pt x="285242" y="0"/>
                  <a:pt x="0" y="284893"/>
                  <a:pt x="0" y="635801"/>
                </a:cubicBezTo>
                <a:close/>
                <a:moveTo>
                  <a:pt x="-3102267" y="1529207"/>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305" name="Picture 1305"/>
          <p:cNvPicPr>
            <a:picLocks noChangeArrowheads="1"/>
          </p:cNvPicPr>
          <p:nvPr/>
        </p:nvPicPr>
        <p:blipFill>
          <a:blip r:embed="rId19" cstate="screen">
            <a:extLst>
              <a:ext uri="{28A0092B-C50C-407E-A947-70E740481C1C}">
                <a14:useLocalDpi xmlns:a14="http://schemas.microsoft.com/office/drawing/2010/main" xmlns="" val="0"/>
              </a:ext>
            </a:extLst>
          </a:blip>
          <a:srcRect/>
          <a:stretch>
            <a:fillRect/>
          </a:stretch>
        </p:blipFill>
        <p:spPr>
          <a:xfrm>
            <a:off x="2388229" y="1239274"/>
            <a:ext cx="1333638" cy="1334498"/>
          </a:xfrm>
          <a:prstGeom prst="rect">
            <a:avLst/>
          </a:prstGeom>
          <a:noFill/>
        </p:spPr>
      </p:pic>
      <p:pic>
        <p:nvPicPr>
          <p:cNvPr id="1306" name="Picture 1306"/>
          <p:cNvPicPr>
            <a:picLocks noChangeArrowheads="1"/>
          </p:cNvPicPr>
          <p:nvPr/>
        </p:nvPicPr>
        <p:blipFill>
          <a:blip r:embed="rId20" cstate="screen">
            <a:extLst>
              <a:ext uri="{28A0092B-C50C-407E-A947-70E740481C1C}">
                <a14:useLocalDpi xmlns:a14="http://schemas.microsoft.com/office/drawing/2010/main" xmlns="" val="0"/>
              </a:ext>
            </a:extLst>
          </a:blip>
          <a:srcRect/>
          <a:stretch>
            <a:fillRect/>
          </a:stretch>
        </p:blipFill>
        <p:spPr>
          <a:xfrm>
            <a:off x="2496925" y="1358205"/>
            <a:ext cx="1074844" cy="1129676"/>
          </a:xfrm>
          <a:prstGeom prst="rect">
            <a:avLst/>
          </a:prstGeom>
          <a:noFill/>
        </p:spPr>
      </p:pic>
      <p:pic>
        <p:nvPicPr>
          <p:cNvPr id="1307" name="Picture 1307"/>
          <p:cNvPicPr>
            <a:picLocks noChangeArrowheads="1"/>
          </p:cNvPicPr>
          <p:nvPr/>
        </p:nvPicPr>
        <p:blipFill>
          <a:blip r:embed="rId21" cstate="screen">
            <a:extLst>
              <a:ext uri="{28A0092B-C50C-407E-A947-70E740481C1C}">
                <a14:useLocalDpi xmlns:a14="http://schemas.microsoft.com/office/drawing/2010/main" xmlns="" val="0"/>
              </a:ext>
            </a:extLst>
          </a:blip>
          <a:srcRect/>
          <a:stretch>
            <a:fillRect/>
          </a:stretch>
        </p:blipFill>
        <p:spPr>
          <a:xfrm>
            <a:off x="2465071" y="1326613"/>
            <a:ext cx="1138399" cy="1202210"/>
          </a:xfrm>
          <a:prstGeom prst="rect">
            <a:avLst/>
          </a:prstGeom>
          <a:noFill/>
        </p:spPr>
      </p:pic>
      <p:pic>
        <p:nvPicPr>
          <p:cNvPr id="1308" name="Picture 1308"/>
          <p:cNvPicPr>
            <a:picLocks noChangeArrowheads="1"/>
          </p:cNvPicPr>
          <p:nvPr/>
        </p:nvPicPr>
        <p:blipFill>
          <a:blip r:embed="rId22" cstate="screen">
            <a:extLst>
              <a:ext uri="{28A0092B-C50C-407E-A947-70E740481C1C}">
                <a14:useLocalDpi xmlns:a14="http://schemas.microsoft.com/office/drawing/2010/main" xmlns="" val="0"/>
              </a:ext>
            </a:extLst>
          </a:blip>
          <a:srcRect/>
          <a:stretch>
            <a:fillRect/>
          </a:stretch>
        </p:blipFill>
        <p:spPr>
          <a:xfrm>
            <a:off x="2533776" y="3739515"/>
            <a:ext cx="1027430" cy="278231"/>
          </a:xfrm>
          <a:prstGeom prst="rect">
            <a:avLst/>
          </a:prstGeom>
          <a:noFill/>
        </p:spPr>
      </p:pic>
      <p:pic>
        <p:nvPicPr>
          <p:cNvPr id="1309" name="Picture 1309"/>
          <p:cNvPicPr>
            <a:picLocks noChangeArrowheads="1"/>
          </p:cNvPicPr>
          <p:nvPr/>
        </p:nvPicPr>
        <p:blipFill>
          <a:blip r:embed="rId23" cstate="screen">
            <a:extLst>
              <a:ext uri="{28A0092B-C50C-407E-A947-70E740481C1C}">
                <a14:useLocalDpi xmlns:a14="http://schemas.microsoft.com/office/drawing/2010/main" xmlns="" val="0"/>
              </a:ext>
            </a:extLst>
          </a:blip>
          <a:srcRect/>
          <a:stretch>
            <a:fillRect/>
          </a:stretch>
        </p:blipFill>
        <p:spPr>
          <a:xfrm>
            <a:off x="4138040" y="2316226"/>
            <a:ext cx="1027430" cy="278279"/>
          </a:xfrm>
          <a:prstGeom prst="rect">
            <a:avLst/>
          </a:prstGeom>
          <a:noFill/>
        </p:spPr>
      </p:pic>
      <p:pic>
        <p:nvPicPr>
          <p:cNvPr id="1310" name="Picture 1310"/>
          <p:cNvPicPr>
            <a:picLocks noChangeArrowheads="1"/>
          </p:cNvPicPr>
          <p:nvPr/>
        </p:nvPicPr>
        <p:blipFill>
          <a:blip r:embed="rId24" cstate="screen">
            <a:extLst>
              <a:ext uri="{28A0092B-C50C-407E-A947-70E740481C1C}">
                <a14:useLocalDpi xmlns:a14="http://schemas.microsoft.com/office/drawing/2010/main" xmlns="" val="0"/>
              </a:ext>
            </a:extLst>
          </a:blip>
          <a:srcRect/>
          <a:stretch>
            <a:fillRect/>
          </a:stretch>
        </p:blipFill>
        <p:spPr>
          <a:xfrm>
            <a:off x="7102475" y="2319273"/>
            <a:ext cx="1027430" cy="278279"/>
          </a:xfrm>
          <a:prstGeom prst="rect">
            <a:avLst/>
          </a:prstGeom>
          <a:noFill/>
        </p:spPr>
      </p:pic>
      <p:pic>
        <p:nvPicPr>
          <p:cNvPr id="1311" name="Picture 1311"/>
          <p:cNvPicPr>
            <a:picLocks noChangeArrowheads="1"/>
          </p:cNvPicPr>
          <p:nvPr/>
        </p:nvPicPr>
        <p:blipFill>
          <a:blip r:embed="rId25" cstate="screen">
            <a:extLst>
              <a:ext uri="{28A0092B-C50C-407E-A947-70E740481C1C}">
                <a14:useLocalDpi xmlns:a14="http://schemas.microsoft.com/office/drawing/2010/main" xmlns="" val="0"/>
              </a:ext>
            </a:extLst>
          </a:blip>
          <a:srcRect/>
          <a:stretch>
            <a:fillRect/>
          </a:stretch>
        </p:blipFill>
        <p:spPr>
          <a:xfrm>
            <a:off x="1040599" y="3784219"/>
            <a:ext cx="1027468" cy="278231"/>
          </a:xfrm>
          <a:prstGeom prst="rect">
            <a:avLst/>
          </a:prstGeom>
          <a:noFill/>
        </p:spPr>
      </p:pic>
      <p:pic>
        <p:nvPicPr>
          <p:cNvPr id="1312" name="Picture 1312"/>
          <p:cNvPicPr>
            <a:picLocks noChangeArrowheads="1"/>
          </p:cNvPicPr>
          <p:nvPr/>
        </p:nvPicPr>
        <p:blipFill>
          <a:blip r:embed="rId26" cstate="screen">
            <a:extLst>
              <a:ext uri="{28A0092B-C50C-407E-A947-70E740481C1C}">
                <a14:useLocalDpi xmlns:a14="http://schemas.microsoft.com/office/drawing/2010/main" xmlns="" val="0"/>
              </a:ext>
            </a:extLst>
          </a:blip>
          <a:srcRect/>
          <a:stretch>
            <a:fillRect/>
          </a:stretch>
        </p:blipFill>
        <p:spPr>
          <a:xfrm>
            <a:off x="1031176" y="2339339"/>
            <a:ext cx="1027493" cy="278231"/>
          </a:xfrm>
          <a:prstGeom prst="rect">
            <a:avLst/>
          </a:prstGeom>
          <a:noFill/>
        </p:spPr>
      </p:pic>
      <p:pic>
        <p:nvPicPr>
          <p:cNvPr id="1313" name="Picture 1313"/>
          <p:cNvPicPr>
            <a:picLocks noChangeArrowheads="1"/>
          </p:cNvPicPr>
          <p:nvPr/>
        </p:nvPicPr>
        <p:blipFill>
          <a:blip r:embed="rId27" cstate="screen">
            <a:extLst>
              <a:ext uri="{28A0092B-C50C-407E-A947-70E740481C1C}">
                <a14:useLocalDpi xmlns:a14="http://schemas.microsoft.com/office/drawing/2010/main" xmlns="" val="0"/>
              </a:ext>
            </a:extLst>
          </a:blip>
          <a:srcRect/>
          <a:stretch>
            <a:fillRect/>
          </a:stretch>
        </p:blipFill>
        <p:spPr>
          <a:xfrm>
            <a:off x="4127627" y="3782948"/>
            <a:ext cx="1027429" cy="278206"/>
          </a:xfrm>
          <a:prstGeom prst="rect">
            <a:avLst/>
          </a:prstGeom>
          <a:noFill/>
        </p:spPr>
      </p:pic>
      <p:pic>
        <p:nvPicPr>
          <p:cNvPr id="1314" name="Picture 1314"/>
          <p:cNvPicPr>
            <a:picLocks noChangeArrowheads="1"/>
          </p:cNvPicPr>
          <p:nvPr/>
        </p:nvPicPr>
        <p:blipFill>
          <a:blip r:embed="rId28" cstate="screen">
            <a:extLst>
              <a:ext uri="{28A0092B-C50C-407E-A947-70E740481C1C}">
                <a14:useLocalDpi xmlns:a14="http://schemas.microsoft.com/office/drawing/2010/main" xmlns="" val="0"/>
              </a:ext>
            </a:extLst>
          </a:blip>
          <a:srcRect/>
          <a:stretch>
            <a:fillRect/>
          </a:stretch>
        </p:blipFill>
        <p:spPr>
          <a:xfrm>
            <a:off x="5573903" y="3730751"/>
            <a:ext cx="1027429" cy="278231"/>
          </a:xfrm>
          <a:prstGeom prst="rect">
            <a:avLst/>
          </a:prstGeom>
          <a:noFill/>
        </p:spPr>
      </p:pic>
      <p:pic>
        <p:nvPicPr>
          <p:cNvPr id="1315" name="Picture 1315"/>
          <p:cNvPicPr>
            <a:picLocks noChangeArrowheads="1"/>
          </p:cNvPicPr>
          <p:nvPr/>
        </p:nvPicPr>
        <p:blipFill>
          <a:blip r:embed="rId29" cstate="screen">
            <a:extLst>
              <a:ext uri="{28A0092B-C50C-407E-A947-70E740481C1C}">
                <a14:useLocalDpi xmlns:a14="http://schemas.microsoft.com/office/drawing/2010/main" xmlns="" val="0"/>
              </a:ext>
            </a:extLst>
          </a:blip>
          <a:srcRect/>
          <a:stretch>
            <a:fillRect/>
          </a:stretch>
        </p:blipFill>
        <p:spPr>
          <a:xfrm>
            <a:off x="2542794" y="5188623"/>
            <a:ext cx="1027429" cy="278244"/>
          </a:xfrm>
          <a:prstGeom prst="rect">
            <a:avLst/>
          </a:prstGeom>
          <a:noFill/>
        </p:spPr>
      </p:pic>
      <p:sp>
        <p:nvSpPr>
          <p:cNvPr id="1316" name="Freeform 1316"/>
          <p:cNvSpPr/>
          <p:nvPr/>
        </p:nvSpPr>
        <p:spPr>
          <a:xfrm>
            <a:off x="4126103" y="5197144"/>
            <a:ext cx="1002030" cy="333756"/>
          </a:xfrm>
          <a:custGeom>
            <a:avLst/>
            <a:gdLst/>
            <a:ahLst/>
            <a:cxnLst/>
            <a:rect l="0" t="0" r="0" b="0"/>
            <a:pathLst>
              <a:path w="1002030" h="333756">
                <a:moveTo>
                  <a:pt x="1002030" y="9424"/>
                </a:moveTo>
                <a:cubicBezTo>
                  <a:pt x="788543" y="284137"/>
                  <a:pt x="392683" y="333756"/>
                  <a:pt x="117982" y="120231"/>
                </a:cubicBezTo>
                <a:cubicBezTo>
                  <a:pt x="73406" y="85624"/>
                  <a:pt x="33781" y="45174"/>
                  <a:pt x="0" y="0"/>
                </a:cubicBezTo>
                <a:close/>
                <a:moveTo>
                  <a:pt x="-3616148" y="519379"/>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317" name="Freeform 1317"/>
          <p:cNvSpPr/>
          <p:nvPr/>
        </p:nvSpPr>
        <p:spPr>
          <a:xfrm>
            <a:off x="5586603" y="5190909"/>
            <a:ext cx="1002029" cy="333756"/>
          </a:xfrm>
          <a:custGeom>
            <a:avLst/>
            <a:gdLst/>
            <a:ahLst/>
            <a:cxnLst/>
            <a:rect l="0" t="0" r="0" b="0"/>
            <a:pathLst>
              <a:path w="1002029" h="333756">
                <a:moveTo>
                  <a:pt x="1002029" y="9423"/>
                </a:moveTo>
                <a:cubicBezTo>
                  <a:pt x="788543" y="284149"/>
                  <a:pt x="392683" y="333756"/>
                  <a:pt x="117982" y="120243"/>
                </a:cubicBezTo>
                <a:cubicBezTo>
                  <a:pt x="73406" y="85623"/>
                  <a:pt x="33781" y="45173"/>
                  <a:pt x="0" y="0"/>
                </a:cubicBezTo>
                <a:close/>
                <a:moveTo>
                  <a:pt x="-5070412" y="525614"/>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318" name="Picture 1318"/>
          <p:cNvPicPr>
            <a:picLocks noChangeArrowheads="1"/>
          </p:cNvPicPr>
          <p:nvPr/>
        </p:nvPicPr>
        <p:blipFill>
          <a:blip r:embed="rId30" cstate="screen">
            <a:extLst>
              <a:ext uri="{28A0092B-C50C-407E-A947-70E740481C1C}">
                <a14:useLocalDpi xmlns:a14="http://schemas.microsoft.com/office/drawing/2010/main" xmlns="" val="0"/>
              </a:ext>
            </a:extLst>
          </a:blip>
          <a:srcRect/>
          <a:stretch>
            <a:fillRect/>
          </a:stretch>
        </p:blipFill>
        <p:spPr>
          <a:xfrm>
            <a:off x="7102475" y="5183771"/>
            <a:ext cx="1027430" cy="278244"/>
          </a:xfrm>
          <a:prstGeom prst="rect">
            <a:avLst/>
          </a:prstGeom>
          <a:noFill/>
        </p:spPr>
      </p:pic>
      <p:pic>
        <p:nvPicPr>
          <p:cNvPr id="1319" name="Picture 1319"/>
          <p:cNvPicPr>
            <a:picLocks noChangeArrowheads="1"/>
          </p:cNvPicPr>
          <p:nvPr/>
        </p:nvPicPr>
        <p:blipFill>
          <a:blip r:embed="rId31" cstate="screen">
            <a:extLst>
              <a:ext uri="{28A0092B-C50C-407E-A947-70E740481C1C}">
                <a14:useLocalDpi xmlns:a14="http://schemas.microsoft.com/office/drawing/2010/main" xmlns="" val="0"/>
              </a:ext>
            </a:extLst>
          </a:blip>
          <a:srcRect/>
          <a:stretch>
            <a:fillRect/>
          </a:stretch>
        </p:blipFill>
        <p:spPr>
          <a:xfrm>
            <a:off x="7095490" y="3723131"/>
            <a:ext cx="1027429" cy="278279"/>
          </a:xfrm>
          <a:prstGeom prst="rect">
            <a:avLst/>
          </a:prstGeom>
          <a:noFill/>
        </p:spPr>
      </p:pic>
      <p:sp>
        <p:nvSpPr>
          <p:cNvPr id="1320" name="Freeform 1320"/>
          <p:cNvSpPr/>
          <p:nvPr/>
        </p:nvSpPr>
        <p:spPr>
          <a:xfrm>
            <a:off x="1059573" y="5214023"/>
            <a:ext cx="1002018" cy="333756"/>
          </a:xfrm>
          <a:custGeom>
            <a:avLst/>
            <a:gdLst/>
            <a:ahLst/>
            <a:cxnLst/>
            <a:rect l="0" t="0" r="0" b="0"/>
            <a:pathLst>
              <a:path w="1002018" h="333756">
                <a:moveTo>
                  <a:pt x="1002018" y="9436"/>
                </a:moveTo>
                <a:cubicBezTo>
                  <a:pt x="788531" y="284149"/>
                  <a:pt x="392671" y="333756"/>
                  <a:pt x="117996" y="120243"/>
                </a:cubicBezTo>
                <a:cubicBezTo>
                  <a:pt x="73457" y="85623"/>
                  <a:pt x="33769" y="45186"/>
                  <a:pt x="0" y="0"/>
                </a:cubicBezTo>
                <a:close/>
                <a:moveTo>
                  <a:pt x="-566509" y="502500"/>
                </a:moveTo>
              </a:path>
            </a:pathLst>
          </a:custGeom>
          <a:solidFill>
            <a:srgbClr val="07070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321" name="Picture 1321"/>
          <p:cNvPicPr>
            <a:picLocks noChangeArrowheads="1"/>
          </p:cNvPicPr>
          <p:nvPr/>
        </p:nvPicPr>
        <p:blipFill>
          <a:blip r:embed="rId32" cstate="screen">
            <a:extLst>
              <a:ext uri="{28A0092B-C50C-407E-A947-70E740481C1C}">
                <a14:useLocalDpi xmlns:a14="http://schemas.microsoft.com/office/drawing/2010/main" xmlns="" val="0"/>
              </a:ext>
            </a:extLst>
          </a:blip>
          <a:srcRect/>
          <a:stretch>
            <a:fillRect/>
          </a:stretch>
        </p:blipFill>
        <p:spPr>
          <a:xfrm>
            <a:off x="5501132" y="1264031"/>
            <a:ext cx="1285748" cy="1285747"/>
          </a:xfrm>
          <a:prstGeom prst="rect">
            <a:avLst/>
          </a:prstGeom>
          <a:noFill/>
        </p:spPr>
      </p:pic>
      <p:sp>
        <p:nvSpPr>
          <p:cNvPr id="1322" name="Freeform 1322"/>
          <p:cNvSpPr/>
          <p:nvPr/>
        </p:nvSpPr>
        <p:spPr>
          <a:xfrm>
            <a:off x="5507482" y="1270381"/>
            <a:ext cx="1273174" cy="1273175"/>
          </a:xfrm>
          <a:custGeom>
            <a:avLst/>
            <a:gdLst/>
            <a:ahLst/>
            <a:cxnLst/>
            <a:rect l="0" t="0" r="0" b="0"/>
            <a:pathLst>
              <a:path w="1273174" h="1273175">
                <a:moveTo>
                  <a:pt x="0" y="636587"/>
                </a:moveTo>
                <a:cubicBezTo>
                  <a:pt x="0" y="987933"/>
                  <a:pt x="285241" y="1273175"/>
                  <a:pt x="636587" y="1273175"/>
                </a:cubicBezTo>
                <a:cubicBezTo>
                  <a:pt x="987933" y="1273175"/>
                  <a:pt x="1273174" y="987933"/>
                  <a:pt x="1273174" y="636587"/>
                </a:cubicBezTo>
                <a:cubicBezTo>
                  <a:pt x="1273174" y="285241"/>
                  <a:pt x="987933" y="0"/>
                  <a:pt x="636587" y="0"/>
                </a:cubicBezTo>
                <a:cubicBezTo>
                  <a:pt x="285241" y="0"/>
                  <a:pt x="0" y="285241"/>
                  <a:pt x="0" y="636587"/>
                </a:cubicBezTo>
                <a:close/>
                <a:moveTo>
                  <a:pt x="-1697927" y="4446142"/>
                </a:moveTo>
              </a:path>
            </a:pathLst>
          </a:custGeom>
          <a:noFill/>
          <a:ln w="1270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323" name="Picture 1323"/>
          <p:cNvPicPr>
            <a:picLocks noChangeArrowheads="1"/>
          </p:cNvPicPr>
          <p:nvPr/>
        </p:nvPicPr>
        <p:blipFill>
          <a:blip r:embed="rId33" cstate="screen">
            <a:extLst>
              <a:ext uri="{28A0092B-C50C-407E-A947-70E740481C1C}">
                <a14:useLocalDpi xmlns:a14="http://schemas.microsoft.com/office/drawing/2010/main" xmlns="" val="0"/>
              </a:ext>
            </a:extLst>
          </a:blip>
          <a:srcRect/>
          <a:stretch>
            <a:fillRect/>
          </a:stretch>
        </p:blipFill>
        <p:spPr>
          <a:xfrm>
            <a:off x="5626353" y="2273427"/>
            <a:ext cx="1027429" cy="278206"/>
          </a:xfrm>
          <a:prstGeom prst="rect">
            <a:avLst/>
          </a:prstGeom>
          <a:noFill/>
        </p:spPr>
      </p:pic>
      <p:sp>
        <p:nvSpPr>
          <p:cNvPr id="1324" name="Freeform 1324"/>
          <p:cNvSpPr/>
          <p:nvPr/>
        </p:nvSpPr>
        <p:spPr>
          <a:xfrm>
            <a:off x="493776" y="301371"/>
            <a:ext cx="2749829" cy="783336"/>
          </a:xfrm>
          <a:custGeom>
            <a:avLst/>
            <a:gdLst/>
            <a:ahLst/>
            <a:cxnLst/>
            <a:rect l="0" t="0" r="0" b="0"/>
            <a:pathLst>
              <a:path w="2749829" h="783336">
                <a:moveTo>
                  <a:pt x="0" y="783336"/>
                </a:moveTo>
                <a:lnTo>
                  <a:pt x="2749829" y="783336"/>
                </a:lnTo>
                <a:lnTo>
                  <a:pt x="2749829" y="0"/>
                </a:lnTo>
                <a:lnTo>
                  <a:pt x="0" y="0"/>
                </a:lnTo>
                <a:lnTo>
                  <a:pt x="0" y="783336"/>
                </a:lnTo>
                <a:close/>
              </a:path>
            </a:pathLst>
          </a:custGeom>
          <a:solidFill>
            <a:srgbClr val="080A0F">
              <a:alpha val="100000"/>
            </a:srgbClr>
          </a:solidFill>
          <a:ln w="57150"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325" name="Rectangle 1325"/>
          <p:cNvSpPr/>
          <p:nvPr/>
        </p:nvSpPr>
        <p:spPr>
          <a:xfrm>
            <a:off x="2716402" y="3772915"/>
            <a:ext cx="670483" cy="137160"/>
          </a:xfrm>
          <a:prstGeom prst="rect">
            <a:avLst/>
          </a:prstGeom>
        </p:spPr>
        <p:txBody>
          <a:bodyPr wrap="none" lIns="0" tIns="0" rIns="0" bIns="0">
            <a:spAutoFit/>
          </a:bodyPr>
          <a:lstStyle/>
          <a:p>
            <a:pPr marL="0"/>
            <a:r>
              <a:rPr lang="en-US" sz="900" b="0" i="0" spc="0" baseline="0">
                <a:solidFill>
                  <a:srgbClr val="FFFFFF"/>
                </a:solidFill>
                <a:latin typeface="Calibri Light"/>
              </a:rPr>
              <a:t>Phytoplankton</a:t>
            </a:r>
          </a:p>
        </p:txBody>
      </p:sp>
      <p:sp>
        <p:nvSpPr>
          <p:cNvPr id="1326" name="Rectangle 1326"/>
          <p:cNvSpPr/>
          <p:nvPr/>
        </p:nvSpPr>
        <p:spPr>
          <a:xfrm>
            <a:off x="2776473" y="2283967"/>
            <a:ext cx="577455" cy="137160"/>
          </a:xfrm>
          <a:prstGeom prst="rect">
            <a:avLst/>
          </a:prstGeom>
        </p:spPr>
        <p:txBody>
          <a:bodyPr wrap="none" lIns="0" tIns="0" rIns="0" bIns="0">
            <a:spAutoFit/>
          </a:bodyPr>
          <a:lstStyle/>
          <a:p>
            <a:pPr marL="0"/>
            <a:r>
              <a:rPr lang="en-US" sz="900" b="0" i="0" spc="0" baseline="0">
                <a:solidFill>
                  <a:srgbClr val="FFFFFF"/>
                </a:solidFill>
                <a:latin typeface="Calibri Light"/>
              </a:rPr>
              <a:t>Zooplankton</a:t>
            </a:r>
          </a:p>
        </p:txBody>
      </p:sp>
      <p:sp>
        <p:nvSpPr>
          <p:cNvPr id="1327" name="Rectangle 1327"/>
          <p:cNvSpPr/>
          <p:nvPr/>
        </p:nvSpPr>
        <p:spPr>
          <a:xfrm>
            <a:off x="4496053" y="2349246"/>
            <a:ext cx="3212287" cy="156717"/>
          </a:xfrm>
          <a:prstGeom prst="rect">
            <a:avLst/>
          </a:prstGeom>
        </p:spPr>
        <p:txBody>
          <a:bodyPr wrap="none" lIns="0" tIns="0" rIns="0" bIns="0">
            <a:spAutoFit/>
          </a:bodyPr>
          <a:lstStyle/>
          <a:p>
            <a:pPr marL="0">
              <a:tabLst>
                <a:tab pos="188226" algn="l"/>
                <a:tab pos="3025521" algn="l"/>
              </a:tabLst>
            </a:pPr>
            <a:r>
              <a:rPr lang="en-US" sz="900" b="0" i="0" spc="0" baseline="0">
                <a:solidFill>
                  <a:srgbClr val="FFFFFF"/>
                </a:solidFill>
                <a:latin typeface="Calibri Light"/>
              </a:rPr>
              <a:t>Sea	ice	</a:t>
            </a:r>
            <a:r>
              <a:rPr lang="en-US" sz="1363" b="0" i="0" spc="0" baseline="-17111">
                <a:solidFill>
                  <a:srgbClr val="FFFFFF"/>
                </a:solidFill>
                <a:latin typeface="Calibri Light"/>
              </a:rPr>
              <a:t>Seal</a:t>
            </a:r>
          </a:p>
        </p:txBody>
      </p:sp>
      <p:sp>
        <p:nvSpPr>
          <p:cNvPr id="1328" name="Rectangle 1328"/>
          <p:cNvSpPr/>
          <p:nvPr/>
        </p:nvSpPr>
        <p:spPr>
          <a:xfrm>
            <a:off x="1427352" y="3838828"/>
            <a:ext cx="274331" cy="137160"/>
          </a:xfrm>
          <a:prstGeom prst="rect">
            <a:avLst/>
          </a:prstGeom>
        </p:spPr>
        <p:txBody>
          <a:bodyPr wrap="none" lIns="0" tIns="0" rIns="0" bIns="0">
            <a:spAutoFit/>
          </a:bodyPr>
          <a:lstStyle/>
          <a:p>
            <a:pPr marL="0"/>
            <a:r>
              <a:rPr lang="en-US" sz="900" b="0" i="0" spc="0" baseline="0">
                <a:solidFill>
                  <a:srgbClr val="FFFFFF"/>
                </a:solidFill>
                <a:latin typeface="Calibri Light"/>
              </a:rPr>
              <a:t>Clams</a:t>
            </a:r>
          </a:p>
        </p:txBody>
      </p:sp>
      <p:sp>
        <p:nvSpPr>
          <p:cNvPr id="1329" name="Rectangle 1329"/>
          <p:cNvSpPr/>
          <p:nvPr/>
        </p:nvSpPr>
        <p:spPr>
          <a:xfrm>
            <a:off x="1217371" y="2377312"/>
            <a:ext cx="649808" cy="137160"/>
          </a:xfrm>
          <a:prstGeom prst="rect">
            <a:avLst/>
          </a:prstGeom>
        </p:spPr>
        <p:txBody>
          <a:bodyPr wrap="none" lIns="0" tIns="0" rIns="0" bIns="0">
            <a:spAutoFit/>
          </a:bodyPr>
          <a:lstStyle/>
          <a:p>
            <a:pPr marL="0">
              <a:tabLst>
                <a:tab pos="188514" algn="l"/>
              </a:tabLst>
            </a:pPr>
            <a:r>
              <a:rPr lang="en-US" sz="900" b="0" i="0" spc="0" baseline="0">
                <a:solidFill>
                  <a:srgbClr val="FFFFFF"/>
                </a:solidFill>
                <a:latin typeface="Calibri Light"/>
              </a:rPr>
              <a:t>Sea	cucumber</a:t>
            </a:r>
          </a:p>
        </p:txBody>
      </p:sp>
      <p:sp>
        <p:nvSpPr>
          <p:cNvPr id="1330" name="Rectangle 1330"/>
          <p:cNvSpPr/>
          <p:nvPr/>
        </p:nvSpPr>
        <p:spPr>
          <a:xfrm>
            <a:off x="4533900" y="3821175"/>
            <a:ext cx="1738133" cy="137160"/>
          </a:xfrm>
          <a:prstGeom prst="rect">
            <a:avLst/>
          </a:prstGeom>
        </p:spPr>
        <p:txBody>
          <a:bodyPr wrap="none" lIns="0" tIns="0" rIns="0" bIns="0">
            <a:spAutoFit/>
          </a:bodyPr>
          <a:lstStyle/>
          <a:p>
            <a:pPr marL="0">
              <a:tabLst>
                <a:tab pos="1365758" algn="l"/>
                <a:tab pos="1553984" algn="l"/>
              </a:tabLst>
            </a:pPr>
            <a:r>
              <a:rPr lang="en-US" sz="900" b="0" i="0" spc="0" baseline="0">
                <a:solidFill>
                  <a:srgbClr val="FFFFFF"/>
                </a:solidFill>
                <a:latin typeface="Calibri Light"/>
              </a:rPr>
              <a:t>Crab	</a:t>
            </a:r>
            <a:r>
              <a:rPr lang="en-US" sz="1363" b="0" i="0" spc="0" baseline="45666">
                <a:solidFill>
                  <a:srgbClr val="FFFFFF"/>
                </a:solidFill>
                <a:latin typeface="Calibri Light"/>
              </a:rPr>
              <a:t>Sea	bird</a:t>
            </a:r>
          </a:p>
        </p:txBody>
      </p:sp>
      <p:sp>
        <p:nvSpPr>
          <p:cNvPr id="1331" name="Rectangle 1331"/>
          <p:cNvSpPr/>
          <p:nvPr/>
        </p:nvSpPr>
        <p:spPr>
          <a:xfrm>
            <a:off x="2817876" y="5227182"/>
            <a:ext cx="4906581" cy="137449"/>
          </a:xfrm>
          <a:prstGeom prst="rect">
            <a:avLst/>
          </a:prstGeom>
        </p:spPr>
        <p:txBody>
          <a:bodyPr wrap="none" lIns="0" tIns="0" rIns="0" bIns="0">
            <a:spAutoFit/>
          </a:bodyPr>
          <a:lstStyle/>
          <a:p>
            <a:pPr marL="0">
              <a:tabLst>
                <a:tab pos="241127" algn="l"/>
                <a:tab pos="343882" algn="l"/>
                <a:tab pos="1453641" algn="l"/>
                <a:tab pos="1769859" algn="l"/>
                <a:tab pos="3177794" algn="l"/>
                <a:tab pos="4689982" algn="l"/>
              </a:tabLst>
            </a:pPr>
            <a:r>
              <a:rPr lang="en-US" sz="900" b="0" i="0" spc="0" baseline="0">
                <a:solidFill>
                  <a:srgbClr val="FFFFFF"/>
                </a:solidFill>
                <a:latin typeface="Calibri Light"/>
              </a:rPr>
              <a:t>Mud	&amp;	silt	</a:t>
            </a:r>
            <a:r>
              <a:rPr lang="en-US" sz="1218" b="0" i="0" spc="0" baseline="12238">
                <a:solidFill>
                  <a:srgbClr val="FFFFFF"/>
                </a:solidFill>
                <a:latin typeface="Calibri Light"/>
              </a:rPr>
              <a:t>Ro�ng	organisms	</a:t>
            </a:r>
            <a:r>
              <a:rPr lang="en-US" sz="1366" b="0" i="0" spc="0" baseline="9308">
                <a:solidFill>
                  <a:srgbClr val="FFFFFF"/>
                </a:solidFill>
                <a:latin typeface="Calibri Light"/>
              </a:rPr>
              <a:t>Fish	</a:t>
            </a:r>
            <a:r>
              <a:rPr lang="en-US" sz="1363" b="0" i="0" spc="0" baseline="4266">
                <a:solidFill>
                  <a:srgbClr val="FFFFFF"/>
                </a:solidFill>
                <a:latin typeface="Calibri Light"/>
              </a:rPr>
              <a:t>Orca</a:t>
            </a:r>
          </a:p>
        </p:txBody>
      </p:sp>
      <p:sp>
        <p:nvSpPr>
          <p:cNvPr id="1332" name="Rectangle 1332"/>
          <p:cNvSpPr/>
          <p:nvPr/>
        </p:nvSpPr>
        <p:spPr>
          <a:xfrm>
            <a:off x="7372857" y="3761359"/>
            <a:ext cx="472093" cy="137160"/>
          </a:xfrm>
          <a:prstGeom prst="rect">
            <a:avLst/>
          </a:prstGeom>
        </p:spPr>
        <p:txBody>
          <a:bodyPr wrap="none" lIns="0" tIns="0" rIns="0" bIns="0">
            <a:spAutoFit/>
          </a:bodyPr>
          <a:lstStyle/>
          <a:p>
            <a:pPr marL="0">
              <a:tabLst>
                <a:tab pos="263244" algn="l"/>
              </a:tabLst>
            </a:pPr>
            <a:r>
              <a:rPr lang="en-US" sz="900" b="0" i="0" spc="0" baseline="0">
                <a:solidFill>
                  <a:srgbClr val="FFFFFF"/>
                </a:solidFill>
                <a:latin typeface="Calibri Light"/>
              </a:rPr>
              <a:t>Polar	bear</a:t>
            </a:r>
          </a:p>
        </p:txBody>
      </p:sp>
      <p:sp>
        <p:nvSpPr>
          <p:cNvPr id="1333" name="Rectangle 1333"/>
          <p:cNvSpPr/>
          <p:nvPr/>
        </p:nvSpPr>
        <p:spPr>
          <a:xfrm>
            <a:off x="1397761" y="5239969"/>
            <a:ext cx="322897" cy="137160"/>
          </a:xfrm>
          <a:prstGeom prst="rect">
            <a:avLst/>
          </a:prstGeom>
        </p:spPr>
        <p:txBody>
          <a:bodyPr wrap="none" lIns="0" tIns="0" rIns="0" bIns="0">
            <a:spAutoFit/>
          </a:bodyPr>
          <a:lstStyle/>
          <a:p>
            <a:pPr marL="0"/>
            <a:r>
              <a:rPr lang="en-US" sz="900" b="0" i="0" spc="0" baseline="0">
                <a:solidFill>
                  <a:srgbClr val="FFFFFF"/>
                </a:solidFill>
                <a:latin typeface="Calibri Light"/>
              </a:rPr>
              <a:t>Walrus</a:t>
            </a:r>
          </a:p>
        </p:txBody>
      </p:sp>
      <p:sp>
        <p:nvSpPr>
          <p:cNvPr id="1334" name="Rectangle 1334"/>
          <p:cNvSpPr/>
          <p:nvPr/>
        </p:nvSpPr>
        <p:spPr>
          <a:xfrm>
            <a:off x="5946394" y="2327021"/>
            <a:ext cx="376492" cy="137160"/>
          </a:xfrm>
          <a:prstGeom prst="rect">
            <a:avLst/>
          </a:prstGeom>
        </p:spPr>
        <p:txBody>
          <a:bodyPr wrap="none" lIns="0" tIns="0" rIns="0" bIns="0">
            <a:spAutoFit/>
          </a:bodyPr>
          <a:lstStyle/>
          <a:p>
            <a:pPr marL="0"/>
            <a:r>
              <a:rPr lang="en-US" sz="900" b="0" i="0" spc="0" baseline="0">
                <a:solidFill>
                  <a:srgbClr val="FFFFFF"/>
                </a:solidFill>
                <a:latin typeface="Calibri Light"/>
              </a:rPr>
              <a:t>Humans</a:t>
            </a:r>
          </a:p>
        </p:txBody>
      </p:sp>
      <p:sp>
        <p:nvSpPr>
          <p:cNvPr id="1335" name="Rectangle 1335"/>
          <p:cNvSpPr/>
          <p:nvPr/>
        </p:nvSpPr>
        <p:spPr>
          <a:xfrm>
            <a:off x="3549650" y="425462"/>
            <a:ext cx="4983541" cy="275691"/>
          </a:xfrm>
          <a:prstGeom prst="rect">
            <a:avLst/>
          </a:prstGeom>
        </p:spPr>
      </p:sp>
      <p:sp>
        <p:nvSpPr>
          <p:cNvPr id="1336" name="Freeform 1336"/>
          <p:cNvSpPr/>
          <p:nvPr/>
        </p:nvSpPr>
        <p:spPr>
          <a:xfrm>
            <a:off x="3563601" y="480784"/>
            <a:ext cx="123454" cy="167792"/>
          </a:xfrm>
          <a:custGeom>
            <a:avLst/>
            <a:gdLst/>
            <a:ahLst/>
            <a:cxnLst/>
            <a:rect l="0" t="0" r="0" b="0"/>
            <a:pathLst>
              <a:path w="6858596" h="9321800">
                <a:moveTo>
                  <a:pt x="4353322" y="942579"/>
                </a:moveTo>
                <a:cubicBezTo>
                  <a:pt x="3357034" y="942579"/>
                  <a:pt x="2570493" y="1274432"/>
                  <a:pt x="1993702" y="1938140"/>
                </a:cubicBezTo>
                <a:cubicBezTo>
                  <a:pt x="1417043" y="2601715"/>
                  <a:pt x="1128713" y="3510360"/>
                  <a:pt x="1128713" y="4664075"/>
                </a:cubicBezTo>
                <a:cubicBezTo>
                  <a:pt x="1128713" y="5850732"/>
                  <a:pt x="1406724" y="6767645"/>
                  <a:pt x="1962746" y="7414816"/>
                </a:cubicBezTo>
                <a:cubicBezTo>
                  <a:pt x="2518768" y="8061855"/>
                  <a:pt x="3311525" y="8385374"/>
                  <a:pt x="4341019" y="8385374"/>
                </a:cubicBezTo>
                <a:cubicBezTo>
                  <a:pt x="4973506" y="8385374"/>
                  <a:pt x="5694892" y="8271669"/>
                  <a:pt x="6505179" y="8044260"/>
                </a:cubicBezTo>
                <a:lnTo>
                  <a:pt x="6505179" y="8968383"/>
                </a:lnTo>
                <a:cubicBezTo>
                  <a:pt x="5876793" y="9203994"/>
                  <a:pt x="5101630" y="9321800"/>
                  <a:pt x="4179689" y="9321800"/>
                </a:cubicBezTo>
                <a:cubicBezTo>
                  <a:pt x="2844337" y="9321800"/>
                  <a:pt x="1813851" y="8916591"/>
                  <a:pt x="1088232" y="8106172"/>
                </a:cubicBezTo>
                <a:cubicBezTo>
                  <a:pt x="362744" y="7295754"/>
                  <a:pt x="0" y="6144221"/>
                  <a:pt x="0" y="4651574"/>
                </a:cubicBezTo>
                <a:cubicBezTo>
                  <a:pt x="0" y="3717198"/>
                  <a:pt x="174625" y="2898577"/>
                  <a:pt x="523875" y="2195711"/>
                </a:cubicBezTo>
                <a:cubicBezTo>
                  <a:pt x="873258" y="1492713"/>
                  <a:pt x="1377620" y="951046"/>
                  <a:pt x="2036961" y="570707"/>
                </a:cubicBezTo>
                <a:cubicBezTo>
                  <a:pt x="2696435" y="190236"/>
                  <a:pt x="3472657" y="0"/>
                  <a:pt x="4365625" y="0"/>
                </a:cubicBezTo>
                <a:cubicBezTo>
                  <a:pt x="5316538" y="0"/>
                  <a:pt x="6147528" y="173633"/>
                  <a:pt x="6858596" y="520899"/>
                </a:cubicBezTo>
                <a:lnTo>
                  <a:pt x="6412111" y="1426369"/>
                </a:lnTo>
                <a:cubicBezTo>
                  <a:pt x="5725914" y="1103842"/>
                  <a:pt x="5039651" y="942579"/>
                  <a:pt x="4353322" y="942579"/>
                </a:cubicBezTo>
                <a:close/>
                <a:moveTo>
                  <a:pt x="7477125" y="9194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37" name="Freeform 1337"/>
          <p:cNvSpPr/>
          <p:nvPr/>
        </p:nvSpPr>
        <p:spPr>
          <a:xfrm>
            <a:off x="3706665" y="52170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38" name="Freeform 1338"/>
          <p:cNvSpPr/>
          <p:nvPr/>
        </p:nvSpPr>
        <p:spPr>
          <a:xfrm>
            <a:off x="3851502" y="521703"/>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39" name="Freeform 1339"/>
          <p:cNvSpPr/>
          <p:nvPr/>
        </p:nvSpPr>
        <p:spPr>
          <a:xfrm>
            <a:off x="4064077" y="521703"/>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0" name="Freeform 1340"/>
          <p:cNvSpPr/>
          <p:nvPr/>
        </p:nvSpPr>
        <p:spPr>
          <a:xfrm>
            <a:off x="4275312" y="523989"/>
            <a:ext cx="102355" cy="124587"/>
          </a:xfrm>
          <a:custGeom>
            <a:avLst/>
            <a:gdLst/>
            <a:ahLst/>
            <a:cxnLst/>
            <a:rect l="0" t="0" r="0" b="0"/>
            <a:pathLst>
              <a:path w="5686425" h="6921500">
                <a:moveTo>
                  <a:pt x="1041797" y="0"/>
                </a:moveTo>
                <a:lnTo>
                  <a:pt x="1041797" y="4409679"/>
                </a:lnTo>
                <a:cubicBezTo>
                  <a:pt x="1041797" y="4963716"/>
                  <a:pt x="1167870" y="5377194"/>
                  <a:pt x="1420018" y="5650111"/>
                </a:cubicBezTo>
                <a:cubicBezTo>
                  <a:pt x="1672299" y="5923029"/>
                  <a:pt x="2067123" y="6059488"/>
                  <a:pt x="2604492" y="6059488"/>
                </a:cubicBezTo>
                <a:cubicBezTo>
                  <a:pt x="3315560" y="6059488"/>
                  <a:pt x="3835400" y="5865152"/>
                  <a:pt x="4164012" y="5476479"/>
                </a:cubicBezTo>
                <a:cubicBezTo>
                  <a:pt x="4492757" y="5087806"/>
                  <a:pt x="4657129" y="4453136"/>
                  <a:pt x="4657129" y="3572471"/>
                </a:cubicBezTo>
                <a:lnTo>
                  <a:pt x="4657129" y="0"/>
                </a:lnTo>
                <a:lnTo>
                  <a:pt x="5686425" y="0"/>
                </a:lnTo>
                <a:lnTo>
                  <a:pt x="5686425" y="6794500"/>
                </a:lnTo>
                <a:lnTo>
                  <a:pt x="4836914" y="6794500"/>
                </a:lnTo>
                <a:lnTo>
                  <a:pt x="4688086" y="5885855"/>
                </a:lnTo>
                <a:lnTo>
                  <a:pt x="4632325" y="5885855"/>
                </a:lnTo>
                <a:cubicBezTo>
                  <a:pt x="4421452" y="6220685"/>
                  <a:pt x="4128955" y="6477000"/>
                  <a:pt x="3754834" y="6654800"/>
                </a:cubicBezTo>
                <a:cubicBezTo>
                  <a:pt x="3380713" y="6832600"/>
                  <a:pt x="2953874" y="6921500"/>
                  <a:pt x="2474317" y="6921500"/>
                </a:cubicBezTo>
                <a:cubicBezTo>
                  <a:pt x="1647494" y="6921500"/>
                  <a:pt x="1028369" y="6725114"/>
                  <a:pt x="616942" y="6332340"/>
                </a:cubicBezTo>
                <a:cubicBezTo>
                  <a:pt x="205647" y="5939566"/>
                  <a:pt x="0" y="5311048"/>
                  <a:pt x="0" y="4446786"/>
                </a:cubicBezTo>
                <a:lnTo>
                  <a:pt x="0" y="0"/>
                </a:lnTo>
                <a:close/>
                <a:moveTo>
                  <a:pt x="5777508"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1" name="Freeform 1341"/>
          <p:cNvSpPr/>
          <p:nvPr/>
        </p:nvSpPr>
        <p:spPr>
          <a:xfrm>
            <a:off x="4416921"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2" name="Freeform 1342"/>
          <p:cNvSpPr/>
          <p:nvPr/>
        </p:nvSpPr>
        <p:spPr>
          <a:xfrm>
            <a:off x="4555629"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3" name="Freeform 1343"/>
          <p:cNvSpPr/>
          <p:nvPr/>
        </p:nvSpPr>
        <p:spPr>
          <a:xfrm>
            <a:off x="4598796" y="495643"/>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4" name="Freeform 1344"/>
          <p:cNvSpPr/>
          <p:nvPr/>
        </p:nvSpPr>
        <p:spPr>
          <a:xfrm>
            <a:off x="4676233" y="523989"/>
            <a:ext cx="114746" cy="177165"/>
          </a:xfrm>
          <a:custGeom>
            <a:avLst/>
            <a:gdLst/>
            <a:ahLst/>
            <a:cxnLst/>
            <a:rect l="0" t="0" r="0" b="0"/>
            <a:pathLst>
              <a:path w="6374805" h="9842500">
                <a:moveTo>
                  <a:pt x="0" y="0"/>
                </a:moveTo>
                <a:lnTo>
                  <a:pt x="1103908" y="0"/>
                </a:lnTo>
                <a:lnTo>
                  <a:pt x="2592189" y="3873897"/>
                </a:lnTo>
                <a:cubicBezTo>
                  <a:pt x="2918685" y="4758135"/>
                  <a:pt x="3121224" y="5396508"/>
                  <a:pt x="3199805" y="5789018"/>
                </a:cubicBezTo>
                <a:lnTo>
                  <a:pt x="3249414" y="5789018"/>
                </a:lnTo>
                <a:cubicBezTo>
                  <a:pt x="3303124" y="5578277"/>
                  <a:pt x="3415771" y="5217782"/>
                  <a:pt x="3587353" y="4707533"/>
                </a:cubicBezTo>
                <a:cubicBezTo>
                  <a:pt x="3758935" y="4197152"/>
                  <a:pt x="4320183" y="2627975"/>
                  <a:pt x="5271095" y="0"/>
                </a:cubicBezTo>
                <a:lnTo>
                  <a:pt x="6374805" y="0"/>
                </a:lnTo>
                <a:lnTo>
                  <a:pt x="3454003" y="7735093"/>
                </a:lnTo>
                <a:cubicBezTo>
                  <a:pt x="3164549" y="8499607"/>
                  <a:pt x="2826544" y="9041937"/>
                  <a:pt x="2439988" y="9362082"/>
                </a:cubicBezTo>
                <a:cubicBezTo>
                  <a:pt x="2053564" y="9682360"/>
                  <a:pt x="1579232" y="9842500"/>
                  <a:pt x="1016992" y="9842500"/>
                </a:cubicBezTo>
                <a:cubicBezTo>
                  <a:pt x="702800" y="9842500"/>
                  <a:pt x="392708" y="9807376"/>
                  <a:pt x="86717" y="9737129"/>
                </a:cubicBezTo>
                <a:lnTo>
                  <a:pt x="86717" y="8912225"/>
                </a:lnTo>
                <a:cubicBezTo>
                  <a:pt x="314127" y="8961834"/>
                  <a:pt x="568391" y="8986639"/>
                  <a:pt x="849511" y="8986639"/>
                </a:cubicBezTo>
                <a:cubicBezTo>
                  <a:pt x="1556478" y="8986639"/>
                  <a:pt x="2060840" y="8589962"/>
                  <a:pt x="2362597" y="7796609"/>
                </a:cubicBezTo>
                <a:lnTo>
                  <a:pt x="2740819" y="6829821"/>
                </a:lnTo>
                <a:close/>
                <a:moveTo>
                  <a:pt x="6781999"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5" name="Freeform 1345"/>
          <p:cNvSpPr/>
          <p:nvPr/>
        </p:nvSpPr>
        <p:spPr>
          <a:xfrm>
            <a:off x="4863381" y="52170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6" name="Freeform 1346"/>
          <p:cNvSpPr/>
          <p:nvPr/>
        </p:nvSpPr>
        <p:spPr>
          <a:xfrm>
            <a:off x="4991808" y="471411"/>
            <a:ext cx="84053" cy="174879"/>
          </a:xfrm>
          <a:custGeom>
            <a:avLst/>
            <a:gdLst/>
            <a:ahLst/>
            <a:cxnLst/>
            <a:rect l="0" t="0" r="0" b="0"/>
            <a:pathLst>
              <a:path w="4669631" h="9715500">
                <a:moveTo>
                  <a:pt x="3975100" y="3720108"/>
                </a:moveTo>
                <a:lnTo>
                  <a:pt x="2244923" y="3720108"/>
                </a:lnTo>
                <a:lnTo>
                  <a:pt x="2244923" y="9715500"/>
                </a:lnTo>
                <a:lnTo>
                  <a:pt x="1215430" y="9715500"/>
                </a:lnTo>
                <a:lnTo>
                  <a:pt x="1215430" y="3720108"/>
                </a:lnTo>
                <a:lnTo>
                  <a:pt x="0" y="3720108"/>
                </a:lnTo>
                <a:lnTo>
                  <a:pt x="0" y="3254971"/>
                </a:lnTo>
                <a:lnTo>
                  <a:pt x="1215430" y="2882900"/>
                </a:lnTo>
                <a:lnTo>
                  <a:pt x="1215430" y="2504679"/>
                </a:lnTo>
                <a:cubicBezTo>
                  <a:pt x="1215430" y="834893"/>
                  <a:pt x="1945150" y="0"/>
                  <a:pt x="3404592" y="0"/>
                </a:cubicBezTo>
                <a:cubicBezTo>
                  <a:pt x="3764293" y="0"/>
                  <a:pt x="4185973" y="72364"/>
                  <a:pt x="4669631" y="217091"/>
                </a:cubicBezTo>
                <a:lnTo>
                  <a:pt x="4402931" y="1041797"/>
                </a:lnTo>
                <a:cubicBezTo>
                  <a:pt x="4006056" y="913607"/>
                  <a:pt x="3667059" y="849511"/>
                  <a:pt x="3385939" y="849511"/>
                </a:cubicBezTo>
                <a:cubicBezTo>
                  <a:pt x="2997398" y="849511"/>
                  <a:pt x="2710061" y="978694"/>
                  <a:pt x="2523926" y="1237060"/>
                </a:cubicBezTo>
                <a:cubicBezTo>
                  <a:pt x="2337924" y="1495293"/>
                  <a:pt x="2244923" y="1909630"/>
                  <a:pt x="2244923" y="2480072"/>
                </a:cubicBezTo>
                <a:lnTo>
                  <a:pt x="2244923" y="2920207"/>
                </a:lnTo>
                <a:lnTo>
                  <a:pt x="3975100" y="2920207"/>
                </a:lnTo>
                <a:close/>
                <a:moveTo>
                  <a:pt x="5815608" y="9715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7" name="Freeform 1347"/>
          <p:cNvSpPr/>
          <p:nvPr/>
        </p:nvSpPr>
        <p:spPr>
          <a:xfrm>
            <a:off x="5145035" y="472554"/>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8" name="Freeform 1348"/>
          <p:cNvSpPr/>
          <p:nvPr/>
        </p:nvSpPr>
        <p:spPr>
          <a:xfrm>
            <a:off x="5201264"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49" name="Freeform 1349"/>
          <p:cNvSpPr/>
          <p:nvPr/>
        </p:nvSpPr>
        <p:spPr>
          <a:xfrm>
            <a:off x="5240970" y="523989"/>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0" name="Freeform 1350"/>
          <p:cNvSpPr/>
          <p:nvPr/>
        </p:nvSpPr>
        <p:spPr>
          <a:xfrm>
            <a:off x="5373537"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1" name="Freeform 1351"/>
          <p:cNvSpPr/>
          <p:nvPr/>
        </p:nvSpPr>
        <p:spPr>
          <a:xfrm>
            <a:off x="5432888"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2" name="Freeform 1352"/>
          <p:cNvSpPr/>
          <p:nvPr/>
        </p:nvSpPr>
        <p:spPr>
          <a:xfrm>
            <a:off x="5557865" y="521703"/>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3" name="Freeform 1353"/>
          <p:cNvSpPr/>
          <p:nvPr/>
        </p:nvSpPr>
        <p:spPr>
          <a:xfrm>
            <a:off x="5741547" y="521932"/>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4" name="Freeform 1354"/>
          <p:cNvSpPr/>
          <p:nvPr/>
        </p:nvSpPr>
        <p:spPr>
          <a:xfrm>
            <a:off x="5877776"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5" name="Freeform 1355"/>
          <p:cNvSpPr/>
          <p:nvPr/>
        </p:nvSpPr>
        <p:spPr>
          <a:xfrm>
            <a:off x="6011237" y="472554"/>
            <a:ext cx="107602" cy="176022"/>
          </a:xfrm>
          <a:custGeom>
            <a:avLst/>
            <a:gdLst/>
            <a:ahLst/>
            <a:cxnLst/>
            <a:rect l="0" t="0" r="0" b="0"/>
            <a:pathLst>
              <a:path w="5977930" h="9779000">
                <a:moveTo>
                  <a:pt x="5004395" y="8742760"/>
                </a:moveTo>
                <a:lnTo>
                  <a:pt x="4948634" y="8742760"/>
                </a:lnTo>
                <a:cubicBezTo>
                  <a:pt x="4473178" y="9433587"/>
                  <a:pt x="3762110" y="9779000"/>
                  <a:pt x="2815431" y="9779000"/>
                </a:cubicBezTo>
                <a:cubicBezTo>
                  <a:pt x="1926563" y="9779000"/>
                  <a:pt x="1235075" y="9474994"/>
                  <a:pt x="740966" y="8866982"/>
                </a:cubicBezTo>
                <a:cubicBezTo>
                  <a:pt x="246988" y="8258837"/>
                  <a:pt x="0" y="7394311"/>
                  <a:pt x="0" y="6273404"/>
                </a:cubicBezTo>
                <a:cubicBezTo>
                  <a:pt x="0" y="5152364"/>
                  <a:pt x="248047" y="4281620"/>
                  <a:pt x="744141" y="3661172"/>
                </a:cubicBezTo>
                <a:cubicBezTo>
                  <a:pt x="1240234" y="3040724"/>
                  <a:pt x="1930598" y="2730500"/>
                  <a:pt x="2815233" y="2730500"/>
                </a:cubicBezTo>
                <a:cubicBezTo>
                  <a:pt x="3737173" y="2730500"/>
                  <a:pt x="4444140" y="3065529"/>
                  <a:pt x="4936133" y="3735586"/>
                </a:cubicBezTo>
                <a:lnTo>
                  <a:pt x="5016698" y="3735586"/>
                </a:lnTo>
                <a:lnTo>
                  <a:pt x="4973241" y="3245446"/>
                </a:lnTo>
                <a:lnTo>
                  <a:pt x="4948436" y="2767608"/>
                </a:lnTo>
                <a:lnTo>
                  <a:pt x="4948436" y="0"/>
                </a:lnTo>
                <a:lnTo>
                  <a:pt x="5977930" y="0"/>
                </a:lnTo>
                <a:lnTo>
                  <a:pt x="5977930" y="9652000"/>
                </a:lnTo>
                <a:lnTo>
                  <a:pt x="5140722" y="9652000"/>
                </a:lnTo>
                <a:close/>
                <a:moveTo>
                  <a:pt x="196056" y="9652000"/>
                </a:moveTo>
                <a:moveTo>
                  <a:pt x="2945606" y="8916988"/>
                </a:moveTo>
                <a:cubicBezTo>
                  <a:pt x="3648340" y="8916988"/>
                  <a:pt x="4157795" y="8725694"/>
                  <a:pt x="4473972" y="8343107"/>
                </a:cubicBezTo>
                <a:cubicBezTo>
                  <a:pt x="4790281" y="7960387"/>
                  <a:pt x="4948436" y="7342849"/>
                  <a:pt x="4948436" y="6490494"/>
                </a:cubicBezTo>
                <a:lnTo>
                  <a:pt x="4948436" y="6273404"/>
                </a:lnTo>
                <a:cubicBezTo>
                  <a:pt x="4948436" y="5309394"/>
                  <a:pt x="4788230" y="4621610"/>
                  <a:pt x="4467820" y="4210050"/>
                </a:cubicBezTo>
                <a:cubicBezTo>
                  <a:pt x="4147410" y="3798359"/>
                  <a:pt x="3635838" y="3592513"/>
                  <a:pt x="2933105" y="3592513"/>
                </a:cubicBezTo>
                <a:cubicBezTo>
                  <a:pt x="2329590" y="3592513"/>
                  <a:pt x="1867628" y="3827331"/>
                  <a:pt x="1547217" y="4296966"/>
                </a:cubicBezTo>
                <a:cubicBezTo>
                  <a:pt x="1226807" y="4766469"/>
                  <a:pt x="1066601" y="5429383"/>
                  <a:pt x="1066601" y="6285707"/>
                </a:cubicBezTo>
                <a:cubicBezTo>
                  <a:pt x="1066601" y="7154598"/>
                  <a:pt x="1225748" y="7810368"/>
                  <a:pt x="1544042" y="8253016"/>
                </a:cubicBezTo>
                <a:cubicBezTo>
                  <a:pt x="1862336" y="8695664"/>
                  <a:pt x="2329524" y="8916988"/>
                  <a:pt x="2945606" y="8916988"/>
                </a:cubicBezTo>
                <a:close/>
                <a:moveTo>
                  <a:pt x="21828"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6" name="Freeform 1356"/>
          <p:cNvSpPr/>
          <p:nvPr/>
        </p:nvSpPr>
        <p:spPr>
          <a:xfrm>
            <a:off x="6217476"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7" name="Freeform 1357"/>
          <p:cNvSpPr/>
          <p:nvPr/>
        </p:nvSpPr>
        <p:spPr>
          <a:xfrm>
            <a:off x="6350937" y="521703"/>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8" name="Freeform 1358"/>
          <p:cNvSpPr/>
          <p:nvPr/>
        </p:nvSpPr>
        <p:spPr>
          <a:xfrm>
            <a:off x="6495774"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59" name="Freeform 1359"/>
          <p:cNvSpPr/>
          <p:nvPr/>
        </p:nvSpPr>
        <p:spPr>
          <a:xfrm>
            <a:off x="6625773" y="576567"/>
            <a:ext cx="54806" cy="16966"/>
          </a:xfrm>
          <a:custGeom>
            <a:avLst/>
            <a:gdLst/>
            <a:ahLst/>
            <a:cxnLst/>
            <a:rect l="0" t="0" r="0" b="0"/>
            <a:pathLst>
              <a:path w="3044825" h="942579">
                <a:moveTo>
                  <a:pt x="0" y="942579"/>
                </a:moveTo>
                <a:lnTo>
                  <a:pt x="0" y="0"/>
                </a:lnTo>
                <a:lnTo>
                  <a:pt x="3044825" y="0"/>
                </a:lnTo>
                <a:lnTo>
                  <a:pt x="3044825" y="942579"/>
                </a:lnTo>
                <a:close/>
                <a:moveTo>
                  <a:pt x="2410023" y="3873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0" name="Freeform 1360"/>
          <p:cNvSpPr/>
          <p:nvPr/>
        </p:nvSpPr>
        <p:spPr>
          <a:xfrm>
            <a:off x="6709560" y="472554"/>
            <a:ext cx="18530" cy="173736"/>
          </a:xfrm>
          <a:custGeom>
            <a:avLst/>
            <a:gdLst/>
            <a:ahLst/>
            <a:cxnLst/>
            <a:rect l="0" t="0" r="0" b="0"/>
            <a:pathLst>
              <a:path w="1029494" h="9652000">
                <a:moveTo>
                  <a:pt x="1029494" y="9652000"/>
                </a:moveTo>
                <a:lnTo>
                  <a:pt x="0" y="9652000"/>
                </a:lnTo>
                <a:lnTo>
                  <a:pt x="0" y="0"/>
                </a:lnTo>
                <a:lnTo>
                  <a:pt x="1029494" y="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1" name="Freeform 1361"/>
          <p:cNvSpPr/>
          <p:nvPr/>
        </p:nvSpPr>
        <p:spPr>
          <a:xfrm>
            <a:off x="6765790"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2" name="Freeform 1362"/>
          <p:cNvSpPr/>
          <p:nvPr/>
        </p:nvSpPr>
        <p:spPr>
          <a:xfrm>
            <a:off x="6805495" y="523989"/>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3" name="Freeform 1363"/>
          <p:cNvSpPr/>
          <p:nvPr/>
        </p:nvSpPr>
        <p:spPr>
          <a:xfrm>
            <a:off x="6938060"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4" name="Freeform 1364"/>
          <p:cNvSpPr/>
          <p:nvPr/>
        </p:nvSpPr>
        <p:spPr>
          <a:xfrm>
            <a:off x="6995450"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5" name="Freeform 1365"/>
          <p:cNvSpPr/>
          <p:nvPr/>
        </p:nvSpPr>
        <p:spPr>
          <a:xfrm>
            <a:off x="7120542" y="521703"/>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6" name="Freeform 1366"/>
          <p:cNvSpPr/>
          <p:nvPr/>
        </p:nvSpPr>
        <p:spPr>
          <a:xfrm>
            <a:off x="7297846" y="495643"/>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7" name="Freeform 1367"/>
          <p:cNvSpPr/>
          <p:nvPr/>
        </p:nvSpPr>
        <p:spPr>
          <a:xfrm>
            <a:off x="7394817" y="472554"/>
            <a:ext cx="102244" cy="173736"/>
          </a:xfrm>
          <a:custGeom>
            <a:avLst/>
            <a:gdLst/>
            <a:ahLst/>
            <a:cxnLst/>
            <a:rect l="0" t="0" r="0" b="0"/>
            <a:pathLst>
              <a:path w="5680273" h="9652000">
                <a:moveTo>
                  <a:pt x="4650978" y="9652000"/>
                </a:moveTo>
                <a:lnTo>
                  <a:pt x="4650978" y="5254824"/>
                </a:lnTo>
                <a:cubicBezTo>
                  <a:pt x="4650978" y="4700786"/>
                  <a:pt x="4524904" y="4287375"/>
                  <a:pt x="4272756" y="4014590"/>
                </a:cubicBezTo>
                <a:cubicBezTo>
                  <a:pt x="4020608" y="3741672"/>
                  <a:pt x="3625783" y="3605213"/>
                  <a:pt x="3088283" y="3605213"/>
                </a:cubicBezTo>
                <a:cubicBezTo>
                  <a:pt x="2373114" y="3605213"/>
                  <a:pt x="1851157" y="3799550"/>
                  <a:pt x="1522412" y="4188222"/>
                </a:cubicBezTo>
                <a:cubicBezTo>
                  <a:pt x="1193800" y="4576895"/>
                  <a:pt x="1029494" y="5213615"/>
                  <a:pt x="1029494" y="6098382"/>
                </a:cubicBezTo>
                <a:lnTo>
                  <a:pt x="1029494" y="9652000"/>
                </a:lnTo>
                <a:lnTo>
                  <a:pt x="0" y="9652000"/>
                </a:lnTo>
                <a:lnTo>
                  <a:pt x="0" y="0"/>
                </a:lnTo>
                <a:lnTo>
                  <a:pt x="1029494" y="0"/>
                </a:lnTo>
                <a:lnTo>
                  <a:pt x="1029494" y="2922588"/>
                </a:lnTo>
                <a:cubicBezTo>
                  <a:pt x="1029494" y="3274219"/>
                  <a:pt x="1012957" y="3565856"/>
                  <a:pt x="979884" y="3797499"/>
                </a:cubicBezTo>
                <a:lnTo>
                  <a:pt x="1041797" y="3797499"/>
                </a:lnTo>
                <a:cubicBezTo>
                  <a:pt x="1244467" y="3470871"/>
                  <a:pt x="1532863" y="3213497"/>
                  <a:pt x="1906984" y="3025379"/>
                </a:cubicBezTo>
                <a:cubicBezTo>
                  <a:pt x="2281105" y="2837260"/>
                  <a:pt x="2707944" y="2743200"/>
                  <a:pt x="3187501" y="2743200"/>
                </a:cubicBezTo>
                <a:cubicBezTo>
                  <a:pt x="4018425" y="2743200"/>
                  <a:pt x="4641585" y="2940646"/>
                  <a:pt x="5056981" y="3335536"/>
                </a:cubicBezTo>
                <a:cubicBezTo>
                  <a:pt x="5472509" y="3730295"/>
                  <a:pt x="5680273" y="4357688"/>
                  <a:pt x="5680273" y="5217716"/>
                </a:cubicBezTo>
                <a:lnTo>
                  <a:pt x="5680273" y="9652000"/>
                </a:lnTo>
                <a:close/>
                <a:moveTo>
                  <a:pt x="-1091406" y="96520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8" name="Freeform 1368"/>
          <p:cNvSpPr/>
          <p:nvPr/>
        </p:nvSpPr>
        <p:spPr>
          <a:xfrm>
            <a:off x="7533639"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69" name="Freeform 1369"/>
          <p:cNvSpPr/>
          <p:nvPr/>
        </p:nvSpPr>
        <p:spPr>
          <a:xfrm>
            <a:off x="7593105"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0" name="Freeform 1370"/>
          <p:cNvSpPr/>
          <p:nvPr/>
        </p:nvSpPr>
        <p:spPr>
          <a:xfrm>
            <a:off x="7718197" y="521703"/>
            <a:ext cx="115414" cy="179451"/>
          </a:xfrm>
          <a:custGeom>
            <a:avLst/>
            <a:gdLst/>
            <a:ahLst/>
            <a:cxnLst/>
            <a:rect l="0" t="0" r="0" b="0"/>
            <a:pathLst>
              <a:path w="6411912" h="9969500">
                <a:moveTo>
                  <a:pt x="6411912" y="127000"/>
                </a:moveTo>
                <a:lnTo>
                  <a:pt x="6411912" y="778074"/>
                </a:lnTo>
                <a:lnTo>
                  <a:pt x="5153223" y="926902"/>
                </a:lnTo>
                <a:cubicBezTo>
                  <a:pt x="5268979" y="1071497"/>
                  <a:pt x="5372298" y="1260475"/>
                  <a:pt x="5463183" y="1493838"/>
                </a:cubicBezTo>
                <a:cubicBezTo>
                  <a:pt x="5554199" y="1727068"/>
                  <a:pt x="5599708" y="1990329"/>
                  <a:pt x="5599708" y="2283619"/>
                </a:cubicBezTo>
                <a:cubicBezTo>
                  <a:pt x="5599708" y="2948517"/>
                  <a:pt x="5372298" y="3479205"/>
                  <a:pt x="4917480" y="3875683"/>
                </a:cubicBezTo>
                <a:cubicBezTo>
                  <a:pt x="4462793" y="4272161"/>
                  <a:pt x="3838575" y="4470400"/>
                  <a:pt x="3044825" y="4470400"/>
                </a:cubicBezTo>
                <a:cubicBezTo>
                  <a:pt x="2842154" y="4470400"/>
                  <a:pt x="2651985" y="4453864"/>
                  <a:pt x="2474317" y="4420791"/>
                </a:cubicBezTo>
                <a:cubicBezTo>
                  <a:pt x="2036035" y="4652434"/>
                  <a:pt x="1816894" y="4944137"/>
                  <a:pt x="1816894" y="5295900"/>
                </a:cubicBezTo>
                <a:cubicBezTo>
                  <a:pt x="1816894" y="5482035"/>
                  <a:pt x="1893358" y="5619618"/>
                  <a:pt x="2046287" y="5708650"/>
                </a:cubicBezTo>
                <a:cubicBezTo>
                  <a:pt x="2199349" y="5797550"/>
                  <a:pt x="2461882" y="5842000"/>
                  <a:pt x="2833886" y="5842000"/>
                </a:cubicBezTo>
                <a:lnTo>
                  <a:pt x="4037012" y="5842000"/>
                </a:lnTo>
                <a:cubicBezTo>
                  <a:pt x="4772819" y="5842000"/>
                  <a:pt x="5338101" y="5996980"/>
                  <a:pt x="5732859" y="6306940"/>
                </a:cubicBezTo>
                <a:cubicBezTo>
                  <a:pt x="6127750" y="6616767"/>
                  <a:pt x="6325195" y="7067086"/>
                  <a:pt x="6325195" y="7657901"/>
                </a:cubicBezTo>
                <a:cubicBezTo>
                  <a:pt x="6325195" y="8409847"/>
                  <a:pt x="6023372" y="8983067"/>
                  <a:pt x="5419725" y="9377560"/>
                </a:cubicBezTo>
                <a:cubicBezTo>
                  <a:pt x="4816210" y="9772187"/>
                  <a:pt x="3935677" y="9969500"/>
                  <a:pt x="2778125" y="9969500"/>
                </a:cubicBezTo>
                <a:cubicBezTo>
                  <a:pt x="1889257" y="9969500"/>
                  <a:pt x="1203986" y="9804201"/>
                  <a:pt x="722312" y="9473604"/>
                </a:cubicBezTo>
                <a:cubicBezTo>
                  <a:pt x="240771" y="9143140"/>
                  <a:pt x="0" y="8676348"/>
                  <a:pt x="0" y="8073231"/>
                </a:cubicBezTo>
                <a:cubicBezTo>
                  <a:pt x="0" y="7660084"/>
                  <a:pt x="132291" y="7302698"/>
                  <a:pt x="396875" y="7001073"/>
                </a:cubicBezTo>
                <a:cubicBezTo>
                  <a:pt x="661458" y="6699581"/>
                  <a:pt x="1033528" y="6495124"/>
                  <a:pt x="1513086" y="6387704"/>
                </a:cubicBezTo>
                <a:cubicBezTo>
                  <a:pt x="1339387" y="6309122"/>
                  <a:pt x="1193601" y="6187149"/>
                  <a:pt x="1075730" y="6021785"/>
                </a:cubicBezTo>
                <a:cubicBezTo>
                  <a:pt x="957990" y="5856288"/>
                  <a:pt x="899120" y="5663936"/>
                  <a:pt x="899120" y="5444729"/>
                </a:cubicBezTo>
                <a:cubicBezTo>
                  <a:pt x="899120" y="5196549"/>
                  <a:pt x="965266" y="4979393"/>
                  <a:pt x="1097558" y="4793258"/>
                </a:cubicBezTo>
                <a:cubicBezTo>
                  <a:pt x="1229849" y="4607124"/>
                  <a:pt x="1438606" y="4427207"/>
                  <a:pt x="1723826" y="4253508"/>
                </a:cubicBezTo>
                <a:cubicBezTo>
                  <a:pt x="1372460" y="4108781"/>
                  <a:pt x="1086181" y="3862851"/>
                  <a:pt x="864989" y="3515718"/>
                </a:cubicBezTo>
                <a:cubicBezTo>
                  <a:pt x="643797" y="3168452"/>
                  <a:pt x="533201" y="2771577"/>
                  <a:pt x="533201" y="2325093"/>
                </a:cubicBezTo>
                <a:cubicBezTo>
                  <a:pt x="533201" y="1581084"/>
                  <a:pt x="756444" y="1007600"/>
                  <a:pt x="1202928" y="604640"/>
                </a:cubicBezTo>
                <a:cubicBezTo>
                  <a:pt x="1649412" y="201547"/>
                  <a:pt x="2281965" y="0"/>
                  <a:pt x="3100586" y="0"/>
                </a:cubicBezTo>
                <a:cubicBezTo>
                  <a:pt x="3456186" y="0"/>
                  <a:pt x="3776596" y="42334"/>
                  <a:pt x="4061817" y="127000"/>
                </a:cubicBezTo>
                <a:close/>
                <a:moveTo>
                  <a:pt x="6552605" y="6921500"/>
                </a:moveTo>
                <a:moveTo>
                  <a:pt x="992187" y="8060729"/>
                </a:moveTo>
                <a:cubicBezTo>
                  <a:pt x="992187" y="8428235"/>
                  <a:pt x="1147233" y="8706974"/>
                  <a:pt x="1457325" y="8896945"/>
                </a:cubicBezTo>
                <a:cubicBezTo>
                  <a:pt x="1767417" y="9086916"/>
                  <a:pt x="2211850" y="9181901"/>
                  <a:pt x="2790626" y="9181901"/>
                </a:cubicBezTo>
                <a:cubicBezTo>
                  <a:pt x="3654623" y="9181901"/>
                  <a:pt x="4294319" y="9052851"/>
                  <a:pt x="4709715" y="8794750"/>
                </a:cubicBezTo>
                <a:cubicBezTo>
                  <a:pt x="5125244" y="8536648"/>
                  <a:pt x="5333008" y="8186605"/>
                  <a:pt x="5333008" y="7744618"/>
                </a:cubicBezTo>
                <a:cubicBezTo>
                  <a:pt x="5333008" y="7377112"/>
                  <a:pt x="5219303" y="7122120"/>
                  <a:pt x="4991894" y="6979642"/>
                </a:cubicBezTo>
                <a:cubicBezTo>
                  <a:pt x="4764616" y="6837165"/>
                  <a:pt x="4336785" y="6765925"/>
                  <a:pt x="3708400" y="6765925"/>
                </a:cubicBezTo>
                <a:lnTo>
                  <a:pt x="2474317" y="6765925"/>
                </a:lnTo>
                <a:cubicBezTo>
                  <a:pt x="2007195" y="6765925"/>
                  <a:pt x="1643393" y="6877447"/>
                  <a:pt x="1382911" y="7100490"/>
                </a:cubicBezTo>
                <a:cubicBezTo>
                  <a:pt x="1122428" y="7323534"/>
                  <a:pt x="992187" y="7643614"/>
                  <a:pt x="992187" y="8060729"/>
                </a:cubicBezTo>
                <a:close/>
                <a:moveTo>
                  <a:pt x="-1381124" y="6921500"/>
                </a:moveTo>
                <a:moveTo>
                  <a:pt x="1550194" y="2300288"/>
                </a:moveTo>
                <a:cubicBezTo>
                  <a:pt x="1550194" y="2775612"/>
                  <a:pt x="1684536" y="3135247"/>
                  <a:pt x="1953220" y="3379193"/>
                </a:cubicBezTo>
                <a:cubicBezTo>
                  <a:pt x="2222037" y="3623006"/>
                  <a:pt x="2596224" y="3744913"/>
                  <a:pt x="3075781" y="3744913"/>
                </a:cubicBezTo>
                <a:cubicBezTo>
                  <a:pt x="4080404" y="3744913"/>
                  <a:pt x="4582715" y="3257154"/>
                  <a:pt x="4582715" y="2281635"/>
                </a:cubicBezTo>
                <a:cubicBezTo>
                  <a:pt x="4582715" y="1260740"/>
                  <a:pt x="4074186" y="750293"/>
                  <a:pt x="3057128" y="750293"/>
                </a:cubicBezTo>
                <a:cubicBezTo>
                  <a:pt x="2573470" y="750293"/>
                  <a:pt x="2201399" y="880534"/>
                  <a:pt x="1940917" y="1141016"/>
                </a:cubicBezTo>
                <a:cubicBezTo>
                  <a:pt x="1680435" y="1401366"/>
                  <a:pt x="1550194" y="1787790"/>
                  <a:pt x="1550194" y="2300288"/>
                </a:cubicBezTo>
                <a:close/>
                <a:moveTo>
                  <a:pt x="4379317"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1" name="Freeform 1371"/>
          <p:cNvSpPr/>
          <p:nvPr/>
        </p:nvSpPr>
        <p:spPr>
          <a:xfrm>
            <a:off x="7850995" y="521703"/>
            <a:ext cx="86728" cy="126873"/>
          </a:xfrm>
          <a:custGeom>
            <a:avLst/>
            <a:gdLst/>
            <a:ahLst/>
            <a:cxnLst/>
            <a:rect l="0" t="0" r="0" b="0"/>
            <a:pathLst>
              <a:path w="4818261" h="7048500">
                <a:moveTo>
                  <a:pt x="4818261" y="5069086"/>
                </a:moveTo>
                <a:cubicBezTo>
                  <a:pt x="4818261" y="5702102"/>
                  <a:pt x="4582583" y="6190258"/>
                  <a:pt x="4111228" y="6533555"/>
                </a:cubicBezTo>
                <a:cubicBezTo>
                  <a:pt x="3640005" y="6876852"/>
                  <a:pt x="2978547" y="7048500"/>
                  <a:pt x="2126853" y="7048500"/>
                </a:cubicBezTo>
                <a:cubicBezTo>
                  <a:pt x="1225682" y="7048500"/>
                  <a:pt x="522883" y="6905758"/>
                  <a:pt x="18455" y="6620272"/>
                </a:cubicBezTo>
                <a:lnTo>
                  <a:pt x="18455" y="5664200"/>
                </a:lnTo>
                <a:cubicBezTo>
                  <a:pt x="345083" y="5829962"/>
                  <a:pt x="695457" y="5960534"/>
                  <a:pt x="1069578" y="6055916"/>
                </a:cubicBezTo>
                <a:cubicBezTo>
                  <a:pt x="1443699" y="6151298"/>
                  <a:pt x="1804392" y="6198990"/>
                  <a:pt x="2151658" y="6198990"/>
                </a:cubicBezTo>
                <a:cubicBezTo>
                  <a:pt x="2689159" y="6198990"/>
                  <a:pt x="3102570" y="6113132"/>
                  <a:pt x="3391892" y="5941418"/>
                </a:cubicBezTo>
                <a:cubicBezTo>
                  <a:pt x="3681346" y="5769571"/>
                  <a:pt x="3826073" y="5507766"/>
                  <a:pt x="3826073" y="5156002"/>
                </a:cubicBezTo>
                <a:cubicBezTo>
                  <a:pt x="3826073" y="4891286"/>
                  <a:pt x="3711310" y="4664869"/>
                  <a:pt x="3481784" y="4476750"/>
                </a:cubicBezTo>
                <a:cubicBezTo>
                  <a:pt x="3252391" y="4288499"/>
                  <a:pt x="2804914" y="4066117"/>
                  <a:pt x="2139355" y="3809604"/>
                </a:cubicBezTo>
                <a:cubicBezTo>
                  <a:pt x="1506868" y="3573860"/>
                  <a:pt x="1057275" y="3368080"/>
                  <a:pt x="790575" y="3192265"/>
                </a:cubicBezTo>
                <a:cubicBezTo>
                  <a:pt x="524007" y="3016449"/>
                  <a:pt x="325570" y="2816887"/>
                  <a:pt x="195262" y="2593579"/>
                </a:cubicBezTo>
                <a:cubicBezTo>
                  <a:pt x="65087" y="2370138"/>
                  <a:pt x="0" y="2103306"/>
                  <a:pt x="0" y="1793082"/>
                </a:cubicBezTo>
                <a:cubicBezTo>
                  <a:pt x="0" y="1238780"/>
                  <a:pt x="225293" y="801357"/>
                  <a:pt x="675878" y="480815"/>
                </a:cubicBezTo>
                <a:cubicBezTo>
                  <a:pt x="1126464" y="160272"/>
                  <a:pt x="1744530" y="0"/>
                  <a:pt x="2530078" y="0"/>
                </a:cubicBezTo>
                <a:cubicBezTo>
                  <a:pt x="3261783" y="0"/>
                  <a:pt x="3976952" y="148829"/>
                  <a:pt x="4675584" y="446485"/>
                </a:cubicBezTo>
                <a:lnTo>
                  <a:pt x="4309666" y="1283693"/>
                </a:lnTo>
                <a:cubicBezTo>
                  <a:pt x="3627570" y="1002573"/>
                  <a:pt x="3009569" y="862013"/>
                  <a:pt x="2455664" y="862013"/>
                </a:cubicBezTo>
                <a:cubicBezTo>
                  <a:pt x="1967772" y="862013"/>
                  <a:pt x="1599803" y="938610"/>
                  <a:pt x="1351756" y="1091804"/>
                </a:cubicBezTo>
                <a:cubicBezTo>
                  <a:pt x="1103709" y="1244865"/>
                  <a:pt x="979686" y="1455870"/>
                  <a:pt x="979686" y="1724819"/>
                </a:cubicBezTo>
                <a:cubicBezTo>
                  <a:pt x="979686" y="1906853"/>
                  <a:pt x="1026186" y="2061965"/>
                  <a:pt x="1119187" y="2190155"/>
                </a:cubicBezTo>
                <a:cubicBezTo>
                  <a:pt x="1212189" y="2318346"/>
                  <a:pt x="1362009" y="2440385"/>
                  <a:pt x="1568648" y="2556272"/>
                </a:cubicBezTo>
                <a:cubicBezTo>
                  <a:pt x="1775420" y="2672028"/>
                  <a:pt x="2172361" y="2839575"/>
                  <a:pt x="2759472" y="3058915"/>
                </a:cubicBezTo>
                <a:cubicBezTo>
                  <a:pt x="3565657" y="3352602"/>
                  <a:pt x="4110302" y="3648340"/>
                  <a:pt x="4393406" y="3946129"/>
                </a:cubicBezTo>
                <a:cubicBezTo>
                  <a:pt x="4676643" y="4243917"/>
                  <a:pt x="4818261" y="4618236"/>
                  <a:pt x="4818261" y="5069086"/>
                </a:cubicBezTo>
                <a:close/>
                <a:moveTo>
                  <a:pt x="1194991"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2" name="Freeform 1372"/>
          <p:cNvSpPr/>
          <p:nvPr/>
        </p:nvSpPr>
        <p:spPr>
          <a:xfrm>
            <a:off x="8025883" y="478519"/>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3" name="Freeform 1373"/>
          <p:cNvSpPr/>
          <p:nvPr/>
        </p:nvSpPr>
        <p:spPr>
          <a:xfrm>
            <a:off x="8085349"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4" name="Freeform 1374"/>
          <p:cNvSpPr/>
          <p:nvPr/>
        </p:nvSpPr>
        <p:spPr>
          <a:xfrm>
            <a:off x="8276109" y="521932"/>
            <a:ext cx="98112" cy="126644"/>
          </a:xfrm>
          <a:custGeom>
            <a:avLst/>
            <a:gdLst/>
            <a:ahLst/>
            <a:cxnLst/>
            <a:rect l="0" t="0" r="0" b="0"/>
            <a:pathLst>
              <a:path w="5450681" h="7035800">
                <a:moveTo>
                  <a:pt x="4687887" y="6908800"/>
                </a:moveTo>
                <a:lnTo>
                  <a:pt x="4483298" y="5940822"/>
                </a:lnTo>
                <a:lnTo>
                  <a:pt x="4433689" y="5940822"/>
                </a:lnTo>
                <a:cubicBezTo>
                  <a:pt x="4094758" y="6367992"/>
                  <a:pt x="3756819" y="6657314"/>
                  <a:pt x="3419872" y="6808788"/>
                </a:cubicBezTo>
                <a:cubicBezTo>
                  <a:pt x="3082925" y="6960129"/>
                  <a:pt x="2662303" y="7035800"/>
                  <a:pt x="2158008" y="7035800"/>
                </a:cubicBezTo>
                <a:cubicBezTo>
                  <a:pt x="1484114" y="7035800"/>
                  <a:pt x="955939" y="6861969"/>
                  <a:pt x="573484" y="6514307"/>
                </a:cubicBezTo>
                <a:cubicBezTo>
                  <a:pt x="191161" y="6166512"/>
                  <a:pt x="0" y="5671807"/>
                  <a:pt x="0" y="5030193"/>
                </a:cubicBezTo>
                <a:cubicBezTo>
                  <a:pt x="0" y="3655815"/>
                  <a:pt x="1097624" y="2935553"/>
                  <a:pt x="3292872" y="2869407"/>
                </a:cubicBezTo>
                <a:lnTo>
                  <a:pt x="4446191" y="2832100"/>
                </a:lnTo>
                <a:lnTo>
                  <a:pt x="4446191" y="2410818"/>
                </a:lnTo>
                <a:cubicBezTo>
                  <a:pt x="4446191" y="1877947"/>
                  <a:pt x="4331427" y="1484511"/>
                  <a:pt x="4101901" y="1230511"/>
                </a:cubicBezTo>
                <a:cubicBezTo>
                  <a:pt x="3872508" y="976511"/>
                  <a:pt x="3505663" y="849511"/>
                  <a:pt x="3001367" y="849511"/>
                </a:cubicBezTo>
                <a:cubicBezTo>
                  <a:pt x="2434894" y="849511"/>
                  <a:pt x="1794073" y="1023144"/>
                  <a:pt x="1078905" y="1370410"/>
                </a:cubicBezTo>
                <a:lnTo>
                  <a:pt x="762595" y="582811"/>
                </a:lnTo>
                <a:cubicBezTo>
                  <a:pt x="1097425" y="400910"/>
                  <a:pt x="1464336" y="258300"/>
                  <a:pt x="1863328" y="154980"/>
                </a:cubicBezTo>
                <a:cubicBezTo>
                  <a:pt x="2262320" y="51660"/>
                  <a:pt x="2662303" y="0"/>
                  <a:pt x="3063280" y="0"/>
                </a:cubicBezTo>
                <a:cubicBezTo>
                  <a:pt x="3873566" y="0"/>
                  <a:pt x="4474038" y="179851"/>
                  <a:pt x="4864695" y="539552"/>
                </a:cubicBezTo>
                <a:cubicBezTo>
                  <a:pt x="5255352" y="899253"/>
                  <a:pt x="5450681" y="1476045"/>
                  <a:pt x="5450681" y="2269927"/>
                </a:cubicBezTo>
                <a:lnTo>
                  <a:pt x="5450681" y="6908800"/>
                </a:lnTo>
                <a:close/>
                <a:moveTo>
                  <a:pt x="-583009" y="6908800"/>
                </a:moveTo>
                <a:moveTo>
                  <a:pt x="2362597" y="6186290"/>
                </a:moveTo>
                <a:cubicBezTo>
                  <a:pt x="3003418" y="6186290"/>
                  <a:pt x="3506721" y="6010209"/>
                  <a:pt x="3872508" y="5658049"/>
                </a:cubicBezTo>
                <a:cubicBezTo>
                  <a:pt x="4238426" y="5305889"/>
                  <a:pt x="4421386" y="4812904"/>
                  <a:pt x="4421386" y="4179094"/>
                </a:cubicBezTo>
                <a:lnTo>
                  <a:pt x="4421386" y="3563938"/>
                </a:lnTo>
                <a:lnTo>
                  <a:pt x="3391892" y="3607396"/>
                </a:lnTo>
                <a:cubicBezTo>
                  <a:pt x="2573404" y="3636368"/>
                  <a:pt x="1983250" y="3763765"/>
                  <a:pt x="1621433" y="3989586"/>
                </a:cubicBezTo>
                <a:cubicBezTo>
                  <a:pt x="1259747" y="4215408"/>
                  <a:pt x="1078905" y="4566510"/>
                  <a:pt x="1078905" y="5042893"/>
                </a:cubicBezTo>
                <a:cubicBezTo>
                  <a:pt x="1078905" y="5415691"/>
                  <a:pt x="1191551" y="5699456"/>
                  <a:pt x="1416844" y="5894190"/>
                </a:cubicBezTo>
                <a:cubicBezTo>
                  <a:pt x="1642136" y="6088923"/>
                  <a:pt x="1957387" y="6186290"/>
                  <a:pt x="2362597" y="6186290"/>
                </a:cubicBezTo>
                <a:close/>
                <a:moveTo>
                  <a:pt x="139501" y="69088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5" name="Freeform 1375"/>
          <p:cNvSpPr/>
          <p:nvPr/>
        </p:nvSpPr>
        <p:spPr>
          <a:xfrm>
            <a:off x="8412476" y="521703"/>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76" name="Rectangle 1376"/>
          <p:cNvSpPr/>
          <p:nvPr/>
        </p:nvSpPr>
        <p:spPr>
          <a:xfrm>
            <a:off x="648215" y="320535"/>
            <a:ext cx="4276070" cy="816813"/>
          </a:xfrm>
          <a:prstGeom prst="rect">
            <a:avLst/>
          </a:prstGeom>
        </p:spPr>
      </p:sp>
      <p:sp>
        <p:nvSpPr>
          <p:cNvPr id="1377" name="Freeform 1377"/>
          <p:cNvSpPr/>
          <p:nvPr/>
        </p:nvSpPr>
        <p:spPr>
          <a:xfrm>
            <a:off x="673590" y="451548"/>
            <a:ext cx="196824" cy="493776"/>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78" name="Freeform 1378"/>
          <p:cNvSpPr/>
          <p:nvPr/>
        </p:nvSpPr>
        <p:spPr>
          <a:xfrm>
            <a:off x="908202" y="441947"/>
            <a:ext cx="211912" cy="512292"/>
          </a:xfrm>
          <a:custGeom>
            <a:avLst/>
            <a:gdLst/>
            <a:ahLst/>
            <a:cxnLst/>
            <a:rect l="0" t="0" r="0" b="0"/>
            <a:pathLst>
              <a:path w="3924300" h="9486900">
                <a:moveTo>
                  <a:pt x="1333500" y="2527300"/>
                </a:moveTo>
                <a:cubicBezTo>
                  <a:pt x="1333500" y="1562100"/>
                  <a:pt x="1562100" y="1193800"/>
                  <a:pt x="2184400" y="1193800"/>
                </a:cubicBezTo>
                <a:cubicBezTo>
                  <a:pt x="2628900" y="1193800"/>
                  <a:pt x="2908300" y="1447800"/>
                  <a:pt x="3060700" y="1638300"/>
                </a:cubicBezTo>
                <a:lnTo>
                  <a:pt x="3886200" y="825500"/>
                </a:lnTo>
                <a:cubicBezTo>
                  <a:pt x="3530600" y="342900"/>
                  <a:pt x="3073400" y="0"/>
                  <a:pt x="2095500" y="0"/>
                </a:cubicBezTo>
                <a:cubicBezTo>
                  <a:pt x="279400" y="0"/>
                  <a:pt x="0" y="1257300"/>
                  <a:pt x="0" y="2794000"/>
                </a:cubicBezTo>
                <a:lnTo>
                  <a:pt x="0" y="6692900"/>
                </a:lnTo>
                <a:cubicBezTo>
                  <a:pt x="0" y="8331200"/>
                  <a:pt x="317500" y="9486900"/>
                  <a:pt x="2133600" y="9486900"/>
                </a:cubicBezTo>
                <a:cubicBezTo>
                  <a:pt x="3073400" y="9486900"/>
                  <a:pt x="3670300" y="9055100"/>
                  <a:pt x="3924300" y="8737600"/>
                </a:cubicBezTo>
                <a:lnTo>
                  <a:pt x="3175000" y="7797800"/>
                </a:lnTo>
                <a:cubicBezTo>
                  <a:pt x="2984500" y="7975600"/>
                  <a:pt x="2705100" y="8255000"/>
                  <a:pt x="2159000" y="8255000"/>
                </a:cubicBezTo>
                <a:cubicBezTo>
                  <a:pt x="1511300" y="8255000"/>
                  <a:pt x="1333500" y="7810500"/>
                  <a:pt x="1333500" y="6921500"/>
                </a:cubicBezTo>
                <a:close/>
                <a:moveTo>
                  <a:pt x="6362700" y="93218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79" name="Freeform 1379"/>
          <p:cNvSpPr/>
          <p:nvPr/>
        </p:nvSpPr>
        <p:spPr>
          <a:xfrm>
            <a:off x="1147615" y="441947"/>
            <a:ext cx="230428" cy="512292"/>
          </a:xfrm>
          <a:custGeom>
            <a:avLst/>
            <a:gdLst/>
            <a:ahLst/>
            <a:cxnLst/>
            <a:rect l="0" t="0" r="0" b="0"/>
            <a:pathLst>
              <a:path w="4267200" h="9486900">
                <a:moveTo>
                  <a:pt x="2933700" y="6565900"/>
                </a:moveTo>
                <a:cubicBezTo>
                  <a:pt x="2933700" y="7531100"/>
                  <a:pt x="2933700" y="8267700"/>
                  <a:pt x="2146300" y="8267700"/>
                </a:cubicBezTo>
                <a:cubicBezTo>
                  <a:pt x="1333500" y="8267700"/>
                  <a:pt x="1333500" y="7518400"/>
                  <a:pt x="1333500" y="6565900"/>
                </a:cubicBezTo>
                <a:lnTo>
                  <a:pt x="1333500" y="2921000"/>
                </a:lnTo>
                <a:cubicBezTo>
                  <a:pt x="1333500" y="1943100"/>
                  <a:pt x="1333500" y="1193800"/>
                  <a:pt x="2146300" y="1193800"/>
                </a:cubicBezTo>
                <a:cubicBezTo>
                  <a:pt x="2933700" y="1193800"/>
                  <a:pt x="2933700" y="1930400"/>
                  <a:pt x="2933700" y="2895600"/>
                </a:cubicBezTo>
                <a:close/>
                <a:moveTo>
                  <a:pt x="2324100" y="9321800"/>
                </a:moveTo>
                <a:moveTo>
                  <a:pt x="4267200" y="3048000"/>
                </a:moveTo>
                <a:cubicBezTo>
                  <a:pt x="4267200" y="1727200"/>
                  <a:pt x="4267200" y="0"/>
                  <a:pt x="2120900" y="0"/>
                </a:cubicBezTo>
                <a:cubicBezTo>
                  <a:pt x="0" y="0"/>
                  <a:pt x="0" y="1676400"/>
                  <a:pt x="0" y="3022600"/>
                </a:cubicBezTo>
                <a:lnTo>
                  <a:pt x="0" y="6464300"/>
                </a:lnTo>
                <a:cubicBezTo>
                  <a:pt x="0" y="7810500"/>
                  <a:pt x="0" y="9486900"/>
                  <a:pt x="2120900" y="9486900"/>
                </a:cubicBezTo>
                <a:cubicBezTo>
                  <a:pt x="4267200" y="9486900"/>
                  <a:pt x="4267200" y="7759700"/>
                  <a:pt x="4267200" y="6438900"/>
                </a:cubicBezTo>
                <a:close/>
                <a:moveTo>
                  <a:pt x="5842000" y="93218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0" name="Freeform 1380"/>
          <p:cNvSpPr/>
          <p:nvPr/>
        </p:nvSpPr>
        <p:spPr>
          <a:xfrm>
            <a:off x="1401361" y="444004"/>
            <a:ext cx="220827" cy="508863"/>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1" name="Freeform 1381"/>
          <p:cNvSpPr/>
          <p:nvPr/>
        </p:nvSpPr>
        <p:spPr>
          <a:xfrm>
            <a:off x="1635973" y="451548"/>
            <a:ext cx="264033" cy="493776"/>
          </a:xfrm>
          <a:custGeom>
            <a:avLst/>
            <a:gdLst/>
            <a:ahLst/>
            <a:cxnLst/>
            <a:rect l="0" t="0" r="0" b="0"/>
            <a:pathLst>
              <a:path w="4889500" h="9144000">
                <a:moveTo>
                  <a:pt x="4889500" y="0"/>
                </a:moveTo>
                <a:lnTo>
                  <a:pt x="3594100" y="0"/>
                </a:lnTo>
                <a:lnTo>
                  <a:pt x="2489200" y="3657600"/>
                </a:lnTo>
                <a:lnTo>
                  <a:pt x="1384300" y="0"/>
                </a:lnTo>
                <a:lnTo>
                  <a:pt x="0" y="0"/>
                </a:lnTo>
                <a:lnTo>
                  <a:pt x="1816100" y="5321300"/>
                </a:lnTo>
                <a:lnTo>
                  <a:pt x="1816100" y="9144000"/>
                </a:lnTo>
                <a:lnTo>
                  <a:pt x="3073400" y="9144000"/>
                </a:lnTo>
                <a:lnTo>
                  <a:pt x="3073400" y="5321300"/>
                </a:lnTo>
                <a:close/>
                <a:moveTo>
                  <a:pt x="9042400" y="91440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2" name="Freeform 1382"/>
          <p:cNvSpPr/>
          <p:nvPr/>
        </p:nvSpPr>
        <p:spPr>
          <a:xfrm>
            <a:off x="1901377" y="444004"/>
            <a:ext cx="220827" cy="508863"/>
          </a:xfrm>
          <a:custGeom>
            <a:avLst/>
            <a:gdLst/>
            <a:ahLst/>
            <a:cxnLst/>
            <a:rect l="0" t="0" r="0" b="0"/>
            <a:pathLst>
              <a:path w="4089400" h="9423400">
                <a:moveTo>
                  <a:pt x="4064000" y="6921500"/>
                </a:moveTo>
                <a:cubicBezTo>
                  <a:pt x="4064000" y="4940300"/>
                  <a:pt x="1562100" y="3784600"/>
                  <a:pt x="1562100" y="2324100"/>
                </a:cubicBezTo>
                <a:cubicBezTo>
                  <a:pt x="1562100" y="1574800"/>
                  <a:pt x="1854200" y="1206500"/>
                  <a:pt x="2451100" y="1206500"/>
                </a:cubicBezTo>
                <a:cubicBezTo>
                  <a:pt x="2819400" y="1206500"/>
                  <a:pt x="3073400" y="1397000"/>
                  <a:pt x="3302000" y="1676400"/>
                </a:cubicBezTo>
                <a:lnTo>
                  <a:pt x="4089400" y="812800"/>
                </a:lnTo>
                <a:cubicBezTo>
                  <a:pt x="3721100" y="304800"/>
                  <a:pt x="3149600" y="0"/>
                  <a:pt x="2362200" y="0"/>
                </a:cubicBezTo>
                <a:cubicBezTo>
                  <a:pt x="1473200" y="0"/>
                  <a:pt x="254000" y="431800"/>
                  <a:pt x="254000" y="2374900"/>
                </a:cubicBezTo>
                <a:cubicBezTo>
                  <a:pt x="254000" y="4813300"/>
                  <a:pt x="2705100" y="5638800"/>
                  <a:pt x="2705100" y="7162800"/>
                </a:cubicBezTo>
                <a:cubicBezTo>
                  <a:pt x="2705100" y="7874000"/>
                  <a:pt x="2298700" y="8166100"/>
                  <a:pt x="1778000" y="8166100"/>
                </a:cubicBezTo>
                <a:cubicBezTo>
                  <a:pt x="1358900" y="8166100"/>
                  <a:pt x="1016000" y="7886700"/>
                  <a:pt x="825500" y="7683500"/>
                </a:cubicBezTo>
                <a:lnTo>
                  <a:pt x="0" y="8585200"/>
                </a:lnTo>
                <a:cubicBezTo>
                  <a:pt x="203200" y="8890000"/>
                  <a:pt x="736600" y="9423400"/>
                  <a:pt x="1816100" y="9423400"/>
                </a:cubicBezTo>
                <a:cubicBezTo>
                  <a:pt x="3225800" y="9423400"/>
                  <a:pt x="4064000" y="8483600"/>
                  <a:pt x="4064000" y="6921500"/>
                </a:cubicBezTo>
                <a:close/>
                <a:moveTo>
                  <a:pt x="2133600" y="92837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3" name="Freeform 1383"/>
          <p:cNvSpPr/>
          <p:nvPr/>
        </p:nvSpPr>
        <p:spPr>
          <a:xfrm>
            <a:off x="2134618" y="451548"/>
            <a:ext cx="254431" cy="493776"/>
          </a:xfrm>
          <a:custGeom>
            <a:avLst/>
            <a:gdLst/>
            <a:ahLst/>
            <a:cxnLst/>
            <a:rect l="0" t="0" r="0" b="0"/>
            <a:pathLst>
              <a:path w="4711700" h="9144000">
                <a:moveTo>
                  <a:pt x="4711700" y="1257300"/>
                </a:moveTo>
                <a:lnTo>
                  <a:pt x="4711700" y="0"/>
                </a:lnTo>
                <a:lnTo>
                  <a:pt x="0" y="0"/>
                </a:lnTo>
                <a:lnTo>
                  <a:pt x="0" y="1257300"/>
                </a:lnTo>
                <a:lnTo>
                  <a:pt x="1727200" y="1257300"/>
                </a:lnTo>
                <a:lnTo>
                  <a:pt x="1727200" y="9144000"/>
                </a:lnTo>
                <a:lnTo>
                  <a:pt x="2984500" y="9144000"/>
                </a:lnTo>
                <a:lnTo>
                  <a:pt x="2984500" y="1257300"/>
                </a:lnTo>
                <a:close/>
                <a:moveTo>
                  <a:pt x="7810500" y="91440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4" name="Freeform 1384"/>
          <p:cNvSpPr/>
          <p:nvPr/>
        </p:nvSpPr>
        <p:spPr>
          <a:xfrm>
            <a:off x="2418608" y="451548"/>
            <a:ext cx="196824" cy="493776"/>
          </a:xfrm>
          <a:custGeom>
            <a:avLst/>
            <a:gdLst/>
            <a:ahLst/>
            <a:cxnLst/>
            <a:rect l="0" t="0" r="0" b="0"/>
            <a:pathLst>
              <a:path w="3644900" h="9144000">
                <a:moveTo>
                  <a:pt x="3644900" y="9144000"/>
                </a:moveTo>
                <a:lnTo>
                  <a:pt x="3644900" y="7835900"/>
                </a:lnTo>
                <a:lnTo>
                  <a:pt x="1257300" y="7835900"/>
                </a:lnTo>
                <a:lnTo>
                  <a:pt x="1257300" y="5067300"/>
                </a:lnTo>
                <a:lnTo>
                  <a:pt x="3479800" y="5067300"/>
                </a:lnTo>
                <a:lnTo>
                  <a:pt x="3479800" y="3784600"/>
                </a:lnTo>
                <a:lnTo>
                  <a:pt x="1257300" y="3784600"/>
                </a:lnTo>
                <a:lnTo>
                  <a:pt x="1257300" y="1295400"/>
                </a:lnTo>
                <a:lnTo>
                  <a:pt x="3556000" y="1295400"/>
                </a:lnTo>
                <a:lnTo>
                  <a:pt x="3556000" y="0"/>
                </a:lnTo>
                <a:lnTo>
                  <a:pt x="0" y="0"/>
                </a:lnTo>
                <a:lnTo>
                  <a:pt x="0" y="9144000"/>
                </a:lnTo>
                <a:close/>
                <a:moveTo>
                  <a:pt x="-469900" y="91440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5" name="Freeform 1385"/>
          <p:cNvSpPr/>
          <p:nvPr/>
        </p:nvSpPr>
        <p:spPr>
          <a:xfrm>
            <a:off x="2655278" y="451548"/>
            <a:ext cx="336042" cy="493776"/>
          </a:xfrm>
          <a:custGeom>
            <a:avLst/>
            <a:gdLst/>
            <a:ahLst/>
            <a:cxnLst/>
            <a:rect l="0" t="0" r="0" b="0"/>
            <a:pathLst>
              <a:path w="6223000" h="9144000">
                <a:moveTo>
                  <a:pt x="6223000" y="9144000"/>
                </a:moveTo>
                <a:lnTo>
                  <a:pt x="6223000" y="0"/>
                </a:lnTo>
                <a:lnTo>
                  <a:pt x="4419600" y="0"/>
                </a:lnTo>
                <a:lnTo>
                  <a:pt x="3124200" y="6642100"/>
                </a:lnTo>
                <a:lnTo>
                  <a:pt x="1828800" y="0"/>
                </a:lnTo>
                <a:lnTo>
                  <a:pt x="0" y="0"/>
                </a:lnTo>
                <a:lnTo>
                  <a:pt x="0" y="9144000"/>
                </a:lnTo>
                <a:lnTo>
                  <a:pt x="1104900" y="9144000"/>
                </a:lnTo>
                <a:lnTo>
                  <a:pt x="1104900" y="2120900"/>
                </a:lnTo>
                <a:lnTo>
                  <a:pt x="2514600" y="9144000"/>
                </a:lnTo>
                <a:lnTo>
                  <a:pt x="3657600" y="9144000"/>
                </a:lnTo>
                <a:lnTo>
                  <a:pt x="5067300" y="2120900"/>
                </a:lnTo>
                <a:lnTo>
                  <a:pt x="5067300" y="9144000"/>
                </a:lnTo>
                <a:close/>
                <a:moveTo>
                  <a:pt x="-469900" y="9144000"/>
                </a:moveTo>
              </a:path>
            </a:pathLst>
          </a:custGeom>
          <a:solidFill>
            <a:srgbClr val="0094D5">
              <a:alpha val="100000"/>
            </a:srgbClr>
          </a:solidFill>
          <a:ln w="3086">
            <a:noFill/>
          </a:ln>
        </p:spPr>
        <p:style>
          <a:lnRef idx="2">
            <a:schemeClr val="accent1">
              <a:shade val="50000"/>
            </a:schemeClr>
          </a:lnRef>
          <a:fillRef idx="1">
            <a:schemeClr val="accent1"/>
          </a:fillRef>
          <a:effectRef idx="0">
            <a:schemeClr val="accent1"/>
          </a:effectRef>
          <a:fontRef idx="minor">
            <a:schemeClr val="lt1"/>
          </a:fontRef>
        </p:style>
      </p:sp>
      <p:sp>
        <p:nvSpPr>
          <p:cNvPr id="1386" name="Freeform 1386"/>
          <p:cNvSpPr/>
          <p:nvPr/>
        </p:nvSpPr>
        <p:spPr>
          <a:xfrm>
            <a:off x="3562487" y="826884"/>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87" name="Freeform 1387"/>
          <p:cNvSpPr/>
          <p:nvPr/>
        </p:nvSpPr>
        <p:spPr>
          <a:xfrm>
            <a:off x="3697699" y="826884"/>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88" name="Freeform 1388"/>
          <p:cNvSpPr/>
          <p:nvPr/>
        </p:nvSpPr>
        <p:spPr>
          <a:xfrm>
            <a:off x="3818529" y="829170"/>
            <a:ext cx="114525" cy="122301"/>
          </a:xfrm>
          <a:custGeom>
            <a:avLst/>
            <a:gdLst/>
            <a:ahLst/>
            <a:cxnLst/>
            <a:rect l="0" t="0" r="0" b="0"/>
            <a:pathLst>
              <a:path w="6362501" h="6794500">
                <a:moveTo>
                  <a:pt x="2579687" y="6794500"/>
                </a:moveTo>
                <a:lnTo>
                  <a:pt x="0" y="0"/>
                </a:lnTo>
                <a:lnTo>
                  <a:pt x="1103907" y="0"/>
                </a:lnTo>
                <a:lnTo>
                  <a:pt x="2567384" y="4029671"/>
                </a:lnTo>
                <a:cubicBezTo>
                  <a:pt x="2898113" y="4971984"/>
                  <a:pt x="3092383" y="5583635"/>
                  <a:pt x="3150195" y="5864622"/>
                </a:cubicBezTo>
                <a:lnTo>
                  <a:pt x="3199804" y="5864622"/>
                </a:lnTo>
                <a:cubicBezTo>
                  <a:pt x="3245312" y="5645547"/>
                  <a:pt x="3388981" y="5191985"/>
                  <a:pt x="3630810" y="4503936"/>
                </a:cubicBezTo>
                <a:cubicBezTo>
                  <a:pt x="3872639" y="3815755"/>
                  <a:pt x="4415234" y="2314443"/>
                  <a:pt x="5258593" y="0"/>
                </a:cubicBezTo>
                <a:lnTo>
                  <a:pt x="6362501" y="0"/>
                </a:lnTo>
                <a:lnTo>
                  <a:pt x="3782814" y="6794500"/>
                </a:lnTo>
                <a:close/>
                <a:moveTo>
                  <a:pt x="0" y="6794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89" name="Freeform 1389"/>
          <p:cNvSpPr/>
          <p:nvPr/>
        </p:nvSpPr>
        <p:spPr>
          <a:xfrm>
            <a:off x="3951302" y="783700"/>
            <a:ext cx="21877" cy="167770"/>
          </a:xfrm>
          <a:custGeom>
            <a:avLst/>
            <a:gdLst/>
            <a:ahLst/>
            <a:cxnLst/>
            <a:rect l="0" t="0" r="0" b="0"/>
            <a:pathLst>
              <a:path w="1215429" h="9320609">
                <a:moveTo>
                  <a:pt x="1116211" y="9320609"/>
                </a:moveTo>
                <a:lnTo>
                  <a:pt x="86717" y="9320609"/>
                </a:lnTo>
                <a:lnTo>
                  <a:pt x="86717" y="2526109"/>
                </a:lnTo>
                <a:lnTo>
                  <a:pt x="1116211" y="2526109"/>
                </a:lnTo>
                <a:close/>
                <a:moveTo>
                  <a:pt x="-1004689" y="9320609"/>
                </a:moveTo>
                <a:moveTo>
                  <a:pt x="0" y="682030"/>
                </a:moveTo>
                <a:cubicBezTo>
                  <a:pt x="0" y="446419"/>
                  <a:pt x="57877" y="273844"/>
                  <a:pt x="173632" y="164306"/>
                </a:cubicBezTo>
                <a:cubicBezTo>
                  <a:pt x="289388" y="54769"/>
                  <a:pt x="434115" y="0"/>
                  <a:pt x="607814" y="0"/>
                </a:cubicBezTo>
                <a:cubicBezTo>
                  <a:pt x="773178" y="0"/>
                  <a:pt x="915789" y="55827"/>
                  <a:pt x="1035645" y="167481"/>
                </a:cubicBezTo>
                <a:cubicBezTo>
                  <a:pt x="1155501" y="279003"/>
                  <a:pt x="1215429" y="450519"/>
                  <a:pt x="1215429" y="682030"/>
                </a:cubicBezTo>
                <a:cubicBezTo>
                  <a:pt x="1215429" y="913540"/>
                  <a:pt x="1155501" y="1086181"/>
                  <a:pt x="1035645" y="1199952"/>
                </a:cubicBezTo>
                <a:cubicBezTo>
                  <a:pt x="915789" y="1313590"/>
                  <a:pt x="773178" y="1370409"/>
                  <a:pt x="607814" y="1370409"/>
                </a:cubicBezTo>
                <a:cubicBezTo>
                  <a:pt x="434115" y="1370409"/>
                  <a:pt x="289388" y="1313590"/>
                  <a:pt x="173632" y="1199952"/>
                </a:cubicBezTo>
                <a:cubicBezTo>
                  <a:pt x="57877" y="1086181"/>
                  <a:pt x="0" y="913540"/>
                  <a:pt x="0" y="682030"/>
                </a:cubicBezTo>
                <a:close/>
                <a:moveTo>
                  <a:pt x="7633890" y="9320609"/>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0" name="Freeform 1390"/>
          <p:cNvSpPr/>
          <p:nvPr/>
        </p:nvSpPr>
        <p:spPr>
          <a:xfrm>
            <a:off x="4010836" y="826884"/>
            <a:ext cx="70433" cy="124587"/>
          </a:xfrm>
          <a:custGeom>
            <a:avLst/>
            <a:gdLst/>
            <a:ahLst/>
            <a:cxnLst/>
            <a:rect l="0" t="0" r="0" b="0"/>
            <a:pathLst>
              <a:path w="3912989" h="6921500">
                <a:moveTo>
                  <a:pt x="3100586" y="0"/>
                </a:moveTo>
                <a:cubicBezTo>
                  <a:pt x="3402343" y="0"/>
                  <a:pt x="3673144" y="24805"/>
                  <a:pt x="3912989" y="74415"/>
                </a:cubicBezTo>
                <a:lnTo>
                  <a:pt x="3770312" y="1029296"/>
                </a:lnTo>
                <a:cubicBezTo>
                  <a:pt x="3489193" y="967383"/>
                  <a:pt x="3241146" y="936427"/>
                  <a:pt x="3026172" y="936427"/>
                </a:cubicBezTo>
                <a:cubicBezTo>
                  <a:pt x="2476368" y="936427"/>
                  <a:pt x="2006137" y="1159736"/>
                  <a:pt x="1615479" y="1606352"/>
                </a:cubicBezTo>
                <a:cubicBezTo>
                  <a:pt x="1224822" y="2052836"/>
                  <a:pt x="1029494" y="2608925"/>
                  <a:pt x="1029494" y="3274616"/>
                </a:cubicBezTo>
                <a:lnTo>
                  <a:pt x="1029494" y="6921500"/>
                </a:lnTo>
                <a:lnTo>
                  <a:pt x="0" y="6921500"/>
                </a:lnTo>
                <a:lnTo>
                  <a:pt x="0" y="127000"/>
                </a:lnTo>
                <a:lnTo>
                  <a:pt x="849511" y="127000"/>
                </a:lnTo>
                <a:lnTo>
                  <a:pt x="967383" y="1383110"/>
                </a:lnTo>
                <a:lnTo>
                  <a:pt x="1016992" y="1383110"/>
                </a:lnTo>
                <a:cubicBezTo>
                  <a:pt x="1269140" y="940726"/>
                  <a:pt x="1572948" y="599612"/>
                  <a:pt x="1928415" y="359768"/>
                </a:cubicBezTo>
                <a:cubicBezTo>
                  <a:pt x="2284015" y="119923"/>
                  <a:pt x="2674739" y="0"/>
                  <a:pt x="3100586" y="0"/>
                </a:cubicBezTo>
                <a:close/>
                <a:moveTo>
                  <a:pt x="5830094"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1" name="Freeform 1391"/>
          <p:cNvSpPr/>
          <p:nvPr/>
        </p:nvSpPr>
        <p:spPr>
          <a:xfrm>
            <a:off x="4097502" y="826884"/>
            <a:ext cx="112403" cy="126873"/>
          </a:xfrm>
          <a:custGeom>
            <a:avLst/>
            <a:gdLst/>
            <a:ahLst/>
            <a:cxnLst/>
            <a:rect l="0" t="0" r="0" b="0"/>
            <a:pathLst>
              <a:path w="6244630" h="7048500">
                <a:moveTo>
                  <a:pt x="6244630" y="3518099"/>
                </a:moveTo>
                <a:cubicBezTo>
                  <a:pt x="6244630" y="4626571"/>
                  <a:pt x="5965561" y="5492089"/>
                  <a:pt x="5407422" y="6114654"/>
                </a:cubicBezTo>
                <a:cubicBezTo>
                  <a:pt x="4849283" y="6737218"/>
                  <a:pt x="4078287" y="7048500"/>
                  <a:pt x="3094434" y="7048500"/>
                </a:cubicBezTo>
                <a:cubicBezTo>
                  <a:pt x="2486686" y="7048500"/>
                  <a:pt x="1947135" y="6905824"/>
                  <a:pt x="1475780" y="6620471"/>
                </a:cubicBezTo>
                <a:cubicBezTo>
                  <a:pt x="1004557" y="6334985"/>
                  <a:pt x="640755" y="5925477"/>
                  <a:pt x="384373" y="5391944"/>
                </a:cubicBezTo>
                <a:cubicBezTo>
                  <a:pt x="128124" y="4858280"/>
                  <a:pt x="0" y="4233665"/>
                  <a:pt x="0" y="3518099"/>
                </a:cubicBezTo>
                <a:cubicBezTo>
                  <a:pt x="0" y="2409495"/>
                  <a:pt x="276952" y="1546027"/>
                  <a:pt x="830858" y="927696"/>
                </a:cubicBezTo>
                <a:cubicBezTo>
                  <a:pt x="1384895" y="309232"/>
                  <a:pt x="2153907" y="0"/>
                  <a:pt x="3137892" y="0"/>
                </a:cubicBezTo>
                <a:cubicBezTo>
                  <a:pt x="4088672" y="0"/>
                  <a:pt x="4844124" y="316442"/>
                  <a:pt x="5404247" y="949325"/>
                </a:cubicBezTo>
                <a:cubicBezTo>
                  <a:pt x="5964502" y="1582209"/>
                  <a:pt x="6244630" y="2438467"/>
                  <a:pt x="6244630" y="3518099"/>
                </a:cubicBezTo>
                <a:close/>
                <a:moveTo>
                  <a:pt x="2690217" y="6921500"/>
                </a:moveTo>
                <a:moveTo>
                  <a:pt x="1066601" y="3517900"/>
                </a:moveTo>
                <a:cubicBezTo>
                  <a:pt x="1066601" y="4386792"/>
                  <a:pt x="1240234" y="5048780"/>
                  <a:pt x="1587500" y="5503863"/>
                </a:cubicBezTo>
                <a:cubicBezTo>
                  <a:pt x="1934766" y="5958946"/>
                  <a:pt x="2445345" y="6186488"/>
                  <a:pt x="3119239" y="6186488"/>
                </a:cubicBezTo>
                <a:cubicBezTo>
                  <a:pt x="3793133" y="6186488"/>
                  <a:pt x="4304705" y="5960005"/>
                  <a:pt x="4653955" y="5507038"/>
                </a:cubicBezTo>
                <a:cubicBezTo>
                  <a:pt x="5003337" y="5053939"/>
                  <a:pt x="5178028" y="4390893"/>
                  <a:pt x="5178028" y="3517900"/>
                </a:cubicBezTo>
                <a:cubicBezTo>
                  <a:pt x="5178028" y="2653242"/>
                  <a:pt x="5003337" y="1996480"/>
                  <a:pt x="4653955" y="1547615"/>
                </a:cubicBezTo>
                <a:cubicBezTo>
                  <a:pt x="4304705" y="1098749"/>
                  <a:pt x="3788966" y="874316"/>
                  <a:pt x="3106737" y="874316"/>
                </a:cubicBezTo>
                <a:cubicBezTo>
                  <a:pt x="2432976" y="874316"/>
                  <a:pt x="1924513" y="1095706"/>
                  <a:pt x="1581348" y="1538486"/>
                </a:cubicBezTo>
                <a:cubicBezTo>
                  <a:pt x="1238184" y="1981134"/>
                  <a:pt x="1066601" y="2640939"/>
                  <a:pt x="1066601" y="3517900"/>
                </a:cubicBezTo>
                <a:close/>
                <a:moveTo>
                  <a:pt x="269041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2" name="Freeform 1392"/>
          <p:cNvSpPr/>
          <p:nvPr/>
        </p:nvSpPr>
        <p:spPr>
          <a:xfrm>
            <a:off x="4242522" y="826884"/>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3" name="Freeform 1393"/>
          <p:cNvSpPr/>
          <p:nvPr/>
        </p:nvSpPr>
        <p:spPr>
          <a:xfrm>
            <a:off x="4382471" y="826884"/>
            <a:ext cx="174464" cy="124587"/>
          </a:xfrm>
          <a:custGeom>
            <a:avLst/>
            <a:gdLst/>
            <a:ahLst/>
            <a:cxnLst/>
            <a:rect l="0" t="0" r="0" b="0"/>
            <a:pathLst>
              <a:path w="9692481" h="6921500">
                <a:moveTo>
                  <a:pt x="8662987" y="6921500"/>
                </a:moveTo>
                <a:lnTo>
                  <a:pt x="8662987" y="2499321"/>
                </a:lnTo>
                <a:cubicBezTo>
                  <a:pt x="8662987" y="1957586"/>
                  <a:pt x="8547232" y="1551319"/>
                  <a:pt x="8315722" y="1280518"/>
                </a:cubicBezTo>
                <a:cubicBezTo>
                  <a:pt x="8084211" y="1009717"/>
                  <a:pt x="7724576" y="874316"/>
                  <a:pt x="7236817" y="874316"/>
                </a:cubicBezTo>
                <a:cubicBezTo>
                  <a:pt x="6595996" y="874316"/>
                  <a:pt x="6122590" y="1058334"/>
                  <a:pt x="5816600" y="1426369"/>
                </a:cubicBezTo>
                <a:cubicBezTo>
                  <a:pt x="5510742" y="1794272"/>
                  <a:pt x="5357812" y="2360745"/>
                  <a:pt x="5357812" y="3125788"/>
                </a:cubicBezTo>
                <a:lnTo>
                  <a:pt x="5357812" y="6921500"/>
                </a:lnTo>
                <a:lnTo>
                  <a:pt x="4328517" y="6921500"/>
                </a:lnTo>
                <a:lnTo>
                  <a:pt x="4328517" y="2499321"/>
                </a:lnTo>
                <a:cubicBezTo>
                  <a:pt x="4328517" y="1957586"/>
                  <a:pt x="4212762" y="1551319"/>
                  <a:pt x="3981251" y="1280518"/>
                </a:cubicBezTo>
                <a:cubicBezTo>
                  <a:pt x="3749741" y="1009717"/>
                  <a:pt x="3387989" y="874316"/>
                  <a:pt x="2895997" y="874316"/>
                </a:cubicBezTo>
                <a:cubicBezTo>
                  <a:pt x="2251075" y="874316"/>
                  <a:pt x="1778727" y="1067661"/>
                  <a:pt x="1478954" y="1454349"/>
                </a:cubicBezTo>
                <a:cubicBezTo>
                  <a:pt x="1179314" y="1840905"/>
                  <a:pt x="1029494" y="2474516"/>
                  <a:pt x="1029494" y="3355182"/>
                </a:cubicBezTo>
                <a:lnTo>
                  <a:pt x="1029494" y="6921500"/>
                </a:lnTo>
                <a:lnTo>
                  <a:pt x="0" y="6921500"/>
                </a:lnTo>
                <a:lnTo>
                  <a:pt x="0" y="127000"/>
                </a:lnTo>
                <a:lnTo>
                  <a:pt x="837208" y="127000"/>
                </a:lnTo>
                <a:lnTo>
                  <a:pt x="1004689" y="1054100"/>
                </a:lnTo>
                <a:lnTo>
                  <a:pt x="1054298" y="1054100"/>
                </a:lnTo>
                <a:cubicBezTo>
                  <a:pt x="1248635" y="723371"/>
                  <a:pt x="1522478" y="465006"/>
                  <a:pt x="1875829" y="279004"/>
                </a:cubicBezTo>
                <a:cubicBezTo>
                  <a:pt x="2229313" y="93002"/>
                  <a:pt x="2625196" y="0"/>
                  <a:pt x="3063478" y="0"/>
                </a:cubicBezTo>
                <a:cubicBezTo>
                  <a:pt x="4125912" y="0"/>
                  <a:pt x="4820444" y="384440"/>
                  <a:pt x="5147072" y="1153319"/>
                </a:cubicBezTo>
                <a:lnTo>
                  <a:pt x="5196681" y="1153319"/>
                </a:lnTo>
                <a:cubicBezTo>
                  <a:pt x="5399219" y="797851"/>
                  <a:pt x="5692709" y="516798"/>
                  <a:pt x="6077148" y="310158"/>
                </a:cubicBezTo>
                <a:cubicBezTo>
                  <a:pt x="6461720" y="103386"/>
                  <a:pt x="6899936" y="0"/>
                  <a:pt x="7391797" y="0"/>
                </a:cubicBezTo>
                <a:cubicBezTo>
                  <a:pt x="8160808" y="0"/>
                  <a:pt x="8736475" y="197446"/>
                  <a:pt x="9118798" y="592336"/>
                </a:cubicBezTo>
                <a:cubicBezTo>
                  <a:pt x="9501253" y="987227"/>
                  <a:pt x="9692481" y="1618787"/>
                  <a:pt x="9692481" y="2487018"/>
                </a:cubicBezTo>
                <a:lnTo>
                  <a:pt x="9692481"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4" name="Freeform 1394"/>
          <p:cNvSpPr/>
          <p:nvPr/>
        </p:nvSpPr>
        <p:spPr>
          <a:xfrm>
            <a:off x="4587941" y="826884"/>
            <a:ext cx="103473" cy="126873"/>
          </a:xfrm>
          <a:custGeom>
            <a:avLst/>
            <a:gdLst/>
            <a:ahLst/>
            <a:cxnLst/>
            <a:rect l="0" t="0" r="0" b="0"/>
            <a:pathLst>
              <a:path w="5748536" h="7048500">
                <a:moveTo>
                  <a:pt x="3249414" y="7048500"/>
                </a:moveTo>
                <a:cubicBezTo>
                  <a:pt x="2244791" y="7048500"/>
                  <a:pt x="1452033" y="6742444"/>
                  <a:pt x="871141" y="6130330"/>
                </a:cubicBezTo>
                <a:cubicBezTo>
                  <a:pt x="290380" y="5518084"/>
                  <a:pt x="0" y="4667978"/>
                  <a:pt x="0" y="3580011"/>
                </a:cubicBezTo>
                <a:cubicBezTo>
                  <a:pt x="0" y="2483843"/>
                  <a:pt x="269743" y="1613165"/>
                  <a:pt x="809228" y="967979"/>
                </a:cubicBezTo>
                <a:cubicBezTo>
                  <a:pt x="1348713" y="322660"/>
                  <a:pt x="2073209" y="0"/>
                  <a:pt x="2982714" y="0"/>
                </a:cubicBezTo>
                <a:cubicBezTo>
                  <a:pt x="3834408" y="0"/>
                  <a:pt x="4508301" y="280062"/>
                  <a:pt x="5004395" y="840185"/>
                </a:cubicBezTo>
                <a:cubicBezTo>
                  <a:pt x="5500489" y="1400175"/>
                  <a:pt x="5748536" y="2138958"/>
                  <a:pt x="5748536" y="3056533"/>
                </a:cubicBezTo>
                <a:lnTo>
                  <a:pt x="5748536" y="3707408"/>
                </a:lnTo>
                <a:lnTo>
                  <a:pt x="1066601" y="3707408"/>
                </a:lnTo>
                <a:cubicBezTo>
                  <a:pt x="1087239" y="4506847"/>
                  <a:pt x="1288785" y="5113735"/>
                  <a:pt x="1671241" y="5528072"/>
                </a:cubicBezTo>
                <a:cubicBezTo>
                  <a:pt x="2053696" y="5942278"/>
                  <a:pt x="2592189" y="6149380"/>
                  <a:pt x="3286720" y="6149380"/>
                </a:cubicBezTo>
                <a:cubicBezTo>
                  <a:pt x="4018426" y="6149380"/>
                  <a:pt x="4741862" y="5996385"/>
                  <a:pt x="5457031" y="5690394"/>
                </a:cubicBezTo>
                <a:lnTo>
                  <a:pt x="5457031" y="6608168"/>
                </a:lnTo>
                <a:cubicBezTo>
                  <a:pt x="5093229" y="6765330"/>
                  <a:pt x="4749072" y="6877977"/>
                  <a:pt x="4424561" y="6946106"/>
                </a:cubicBezTo>
                <a:cubicBezTo>
                  <a:pt x="4100049" y="7014368"/>
                  <a:pt x="3708334" y="7048500"/>
                  <a:pt x="3249414" y="7048500"/>
                </a:cubicBezTo>
                <a:close/>
                <a:moveTo>
                  <a:pt x="-840184" y="6921500"/>
                </a:moveTo>
                <a:moveTo>
                  <a:pt x="2970411" y="862013"/>
                </a:moveTo>
                <a:cubicBezTo>
                  <a:pt x="2424708" y="862013"/>
                  <a:pt x="1989534" y="1039681"/>
                  <a:pt x="1664891" y="1395016"/>
                </a:cubicBezTo>
                <a:cubicBezTo>
                  <a:pt x="1340379" y="1750351"/>
                  <a:pt x="1149218" y="2242080"/>
                  <a:pt x="1091406" y="2870200"/>
                </a:cubicBezTo>
                <a:lnTo>
                  <a:pt x="4644628" y="2870200"/>
                </a:lnTo>
                <a:cubicBezTo>
                  <a:pt x="4644628" y="2221442"/>
                  <a:pt x="4499901" y="1724555"/>
                  <a:pt x="4210447" y="1379538"/>
                </a:cubicBezTo>
                <a:cubicBezTo>
                  <a:pt x="3921125" y="1034521"/>
                  <a:pt x="3507780" y="862013"/>
                  <a:pt x="2970411" y="862013"/>
                </a:cubicBezTo>
                <a:close/>
                <a:moveTo>
                  <a:pt x="5346303"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5" name="Freeform 1395"/>
          <p:cNvSpPr/>
          <p:nvPr/>
        </p:nvSpPr>
        <p:spPr>
          <a:xfrm>
            <a:off x="4722645" y="826884"/>
            <a:ext cx="102244" cy="124587"/>
          </a:xfrm>
          <a:custGeom>
            <a:avLst/>
            <a:gdLst/>
            <a:ahLst/>
            <a:cxnLst/>
            <a:rect l="0" t="0" r="0" b="0"/>
            <a:pathLst>
              <a:path w="5680273" h="6921500">
                <a:moveTo>
                  <a:pt x="4650978" y="6921500"/>
                </a:moveTo>
                <a:lnTo>
                  <a:pt x="4650978" y="2524125"/>
                </a:lnTo>
                <a:cubicBezTo>
                  <a:pt x="4650978" y="1970088"/>
                  <a:pt x="4524904" y="1556611"/>
                  <a:pt x="4272756" y="1283693"/>
                </a:cubicBezTo>
                <a:cubicBezTo>
                  <a:pt x="4020608" y="1010775"/>
                  <a:pt x="3625783" y="874316"/>
                  <a:pt x="3088283" y="874316"/>
                </a:cubicBezTo>
                <a:cubicBezTo>
                  <a:pt x="2377215" y="874316"/>
                  <a:pt x="1856316" y="1066602"/>
                  <a:pt x="1525587" y="1451174"/>
                </a:cubicBezTo>
                <a:cubicBezTo>
                  <a:pt x="1194858" y="1835746"/>
                  <a:pt x="1029494" y="2470415"/>
                  <a:pt x="1029494" y="3355182"/>
                </a:cubicBezTo>
                <a:lnTo>
                  <a:pt x="1029494" y="6921500"/>
                </a:lnTo>
                <a:lnTo>
                  <a:pt x="0" y="6921500"/>
                </a:lnTo>
                <a:lnTo>
                  <a:pt x="0" y="127000"/>
                </a:lnTo>
                <a:lnTo>
                  <a:pt x="837208" y="127000"/>
                </a:lnTo>
                <a:lnTo>
                  <a:pt x="1004689" y="1054299"/>
                </a:lnTo>
                <a:lnTo>
                  <a:pt x="1054298" y="1054299"/>
                </a:lnTo>
                <a:cubicBezTo>
                  <a:pt x="1265171" y="719469"/>
                  <a:pt x="1560777" y="460045"/>
                  <a:pt x="1941115" y="276027"/>
                </a:cubicBezTo>
                <a:cubicBezTo>
                  <a:pt x="2321454" y="92010"/>
                  <a:pt x="2745184" y="0"/>
                  <a:pt x="3212306" y="0"/>
                </a:cubicBezTo>
                <a:cubicBezTo>
                  <a:pt x="4030794" y="0"/>
                  <a:pt x="4646744" y="197446"/>
                  <a:pt x="5060156" y="592336"/>
                </a:cubicBezTo>
                <a:cubicBezTo>
                  <a:pt x="5473567" y="987227"/>
                  <a:pt x="5680273" y="1618787"/>
                  <a:pt x="5680273" y="2487018"/>
                </a:cubicBezTo>
                <a:lnTo>
                  <a:pt x="5680273" y="6921500"/>
                </a:lnTo>
                <a:close/>
                <a:moveTo>
                  <a:pt x="-1091406" y="69215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
        <p:nvSpPr>
          <p:cNvPr id="1396" name="Freeform 1396"/>
          <p:cNvSpPr/>
          <p:nvPr/>
        </p:nvSpPr>
        <p:spPr>
          <a:xfrm>
            <a:off x="4847050" y="800824"/>
            <a:ext cx="72441" cy="152933"/>
          </a:xfrm>
          <a:custGeom>
            <a:avLst/>
            <a:gdLst/>
            <a:ahLst/>
            <a:cxnLst/>
            <a:rect l="0" t="0" r="0" b="0"/>
            <a:pathLst>
              <a:path w="4024511" h="8496300">
                <a:moveTo>
                  <a:pt x="3094435" y="7646790"/>
                </a:moveTo>
                <a:cubicBezTo>
                  <a:pt x="3276336" y="7646790"/>
                  <a:pt x="3452019" y="7633362"/>
                  <a:pt x="3621485" y="7606507"/>
                </a:cubicBezTo>
                <a:cubicBezTo>
                  <a:pt x="3790950" y="7579519"/>
                  <a:pt x="3925293" y="7551606"/>
                  <a:pt x="4024511" y="7522766"/>
                </a:cubicBezTo>
                <a:lnTo>
                  <a:pt x="4024511" y="8310365"/>
                </a:lnTo>
                <a:cubicBezTo>
                  <a:pt x="3912857" y="8364075"/>
                  <a:pt x="3748485" y="8408458"/>
                  <a:pt x="3531394" y="8443515"/>
                </a:cubicBezTo>
                <a:cubicBezTo>
                  <a:pt x="3314436" y="8478705"/>
                  <a:pt x="3119173" y="8496300"/>
                  <a:pt x="2945607" y="8496300"/>
                </a:cubicBezTo>
                <a:cubicBezTo>
                  <a:pt x="1630892" y="8496300"/>
                  <a:pt x="973535" y="7803687"/>
                  <a:pt x="973535" y="6418461"/>
                </a:cubicBezTo>
                <a:lnTo>
                  <a:pt x="973535" y="2374702"/>
                </a:lnTo>
                <a:lnTo>
                  <a:pt x="0" y="2374702"/>
                </a:lnTo>
                <a:lnTo>
                  <a:pt x="0" y="1878608"/>
                </a:lnTo>
                <a:lnTo>
                  <a:pt x="973535" y="1450777"/>
                </a:lnTo>
                <a:lnTo>
                  <a:pt x="1407716" y="0"/>
                </a:lnTo>
                <a:lnTo>
                  <a:pt x="2003029" y="0"/>
                </a:lnTo>
                <a:lnTo>
                  <a:pt x="2003029" y="1574800"/>
                </a:lnTo>
                <a:lnTo>
                  <a:pt x="3974902" y="1574800"/>
                </a:lnTo>
                <a:lnTo>
                  <a:pt x="3974902" y="2374702"/>
                </a:lnTo>
                <a:lnTo>
                  <a:pt x="2003029" y="2374702"/>
                </a:lnTo>
                <a:lnTo>
                  <a:pt x="2003029" y="6375202"/>
                </a:lnTo>
                <a:cubicBezTo>
                  <a:pt x="2003029" y="6784645"/>
                  <a:pt x="2100131" y="7098970"/>
                  <a:pt x="2294335" y="7318177"/>
                </a:cubicBezTo>
                <a:cubicBezTo>
                  <a:pt x="2488671" y="7537252"/>
                  <a:pt x="2755371" y="7646790"/>
                  <a:pt x="3094435" y="7646790"/>
                </a:cubicBezTo>
                <a:close/>
                <a:moveTo>
                  <a:pt x="530225" y="8369300"/>
                </a:moveTo>
              </a:path>
            </a:pathLst>
          </a:custGeom>
          <a:solidFill>
            <a:srgbClr val="FFFFFF">
              <a:alpha val="100000"/>
            </a:srgbClr>
          </a:solidFill>
          <a:ln w="228">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KeywordTaxHTField xmlns="d2702c46-ea31-457a-96fd-e00e235ba8f1">
      <Terms xmlns="http://schemas.microsoft.com/office/infopath/2007/PartnerControls"/>
    </TaxKeywordTaxHTField>
    <m6ff7cc720cd47968e1acc6822a04c2a xmlns="f98906e5-ed58-42b1-96d1-47aa8e093963">
      <Terms xmlns="http://schemas.microsoft.com/office/infopath/2007/PartnerControls"/>
    </m6ff7cc720cd47968e1acc6822a04c2a>
    <TaxCatchAll xmlns="d2702c46-ea31-457a-96fd-e00e235ba8f1"/>
    <ie95326c2bd442c09918ed9a62864bb7 xmlns="f98906e5-ed58-42b1-96d1-47aa8e093963">
      <Terms xmlns="http://schemas.microsoft.com/office/infopath/2007/PartnerControls"/>
    </ie95326c2bd442c09918ed9a62864bb7>
    <j03b514f4e4c42e78d96b527934d8f35 xmlns="f98906e5-ed58-42b1-96d1-47aa8e093963">
      <Terms xmlns="http://schemas.microsoft.com/office/infopath/2007/PartnerControls"/>
    </j03b514f4e4c42e78d96b527934d8f35>
    <_ip_UnifiedCompliancePolicyProperties xmlns="http://schemas.microsoft.com/sharepoint/v3" xsi:nil="true"/>
    <oc6c1a06a62847b6ab91d1d05ce3f6a0 xmlns="f98906e5-ed58-42b1-96d1-47aa8e093963">
      <Terms xmlns="http://schemas.microsoft.com/office/infopath/2007/PartnerControls"/>
    </oc6c1a06a62847b6ab91d1d05ce3f6a0>
    <ld0f678f5e854356add638e3b1bcb1c9 xmlns="f98906e5-ed58-42b1-96d1-47aa8e093963">
      <Terms xmlns="http://schemas.microsoft.com/office/infopath/2007/PartnerControls"/>
    </ld0f678f5e854356add638e3b1bcb1c9>
    <hacea5fee4bb48c7bfcfacc24260f176 xmlns="f98906e5-ed58-42b1-96d1-47aa8e093963">
      <Terms xmlns="http://schemas.microsoft.com/office/infopath/2007/PartnerControls"/>
    </hacea5fee4bb48c7bfcfacc24260f176>
    <WWF_Financial_Year xmlns="f98906e5-ed58-42b1-96d1-47aa8e093963" xsi:nil="true"/>
    <h4cb14bdc83846cfb9e5c2af455732f0 xmlns="f98906e5-ed58-42b1-96d1-47aa8e093963">
      <Terms xmlns="http://schemas.microsoft.com/office/infopath/2007/PartnerControls"/>
    </h4cb14bdc83846cfb9e5c2af455732f0>
  </documentManagement>
</p:properties>
</file>

<file path=customXml/item2.xml><?xml version="1.0" encoding="utf-8"?>
<ct:contentTypeSchema xmlns:ct="http://schemas.microsoft.com/office/2006/metadata/contentType" xmlns:ma="http://schemas.microsoft.com/office/2006/metadata/properties/metaAttributes" ct:_="" ma:_="" ma:contentTypeName="WWF Document" ma:contentTypeID="0x010100EF3726457B8C4C4892749E6B4865C3FC00DF02DC1F256AA04E96E9895960AAF10D" ma:contentTypeVersion="29" ma:contentTypeDescription="Create a new document." ma:contentTypeScope="" ma:versionID="e939c64f26f69a1f150dfee351888fdd">
  <xsd:schema xmlns:xsd="http://www.w3.org/2001/XMLSchema" xmlns:xs="http://www.w3.org/2001/XMLSchema" xmlns:p="http://schemas.microsoft.com/office/2006/metadata/properties" xmlns:ns1="http://schemas.microsoft.com/sharepoint/v3" xmlns:ns2="d2702c46-ea31-457a-96fd-e00e235ba8f1" xmlns:ns3="f98906e5-ed58-42b1-96d1-47aa8e093963" xmlns:ns4="02cd3014-460a-4f24-9b0e-44f16717fd38" xmlns:ns5="a8770a3f-094e-4c97-bfac-023a00ce03e6" targetNamespace="http://schemas.microsoft.com/office/2006/metadata/properties" ma:root="true" ma:fieldsID="76e5bf38262b1aaed3abe15e3926cb65" ns1:_="" ns2:_="" ns3:_="" ns4:_="" ns5:_="">
    <xsd:import namespace="http://schemas.microsoft.com/sharepoint/v3"/>
    <xsd:import namespace="d2702c46-ea31-457a-96fd-e00e235ba8f1"/>
    <xsd:import namespace="f98906e5-ed58-42b1-96d1-47aa8e093963"/>
    <xsd:import namespace="02cd3014-460a-4f24-9b0e-44f16717fd38"/>
    <xsd:import namespace="a8770a3f-094e-4c97-bfac-023a00ce03e6"/>
    <xsd:element name="properties">
      <xsd:complexType>
        <xsd:sequence>
          <xsd:element name="documentManagement">
            <xsd:complexType>
              <xsd:all>
                <xsd:element ref="ns3:WWF_Financial_Year" minOccurs="0"/>
                <xsd:element ref="ns3:ie95326c2bd442c09918ed9a62864bb7" minOccurs="0"/>
                <xsd:element ref="ns3:j03b514f4e4c42e78d96b527934d8f35" minOccurs="0"/>
                <xsd:element ref="ns2:TaxCatchAll" minOccurs="0"/>
                <xsd:element ref="ns3:hacea5fee4bb48c7bfcfacc24260f176" minOccurs="0"/>
                <xsd:element ref="ns3:m6ff7cc720cd47968e1acc6822a04c2a" minOccurs="0"/>
                <xsd:element ref="ns3:ld0f678f5e854356add638e3b1bcb1c9" minOccurs="0"/>
                <xsd:element ref="ns3:h4cb14bdc83846cfb9e5c2af455732f0" minOccurs="0"/>
                <xsd:element ref="ns3:oc6c1a06a62847b6ab91d1d05ce3f6a0" minOccurs="0"/>
                <xsd:element ref="ns2:TaxKeywordTaxHTField" minOccurs="0"/>
                <xsd:element ref="ns2:TaxCatchAllLabel" minOccurs="0"/>
                <xsd:element ref="ns4:MediaServiceMetadata" minOccurs="0"/>
                <xsd:element ref="ns4:MediaServiceFastMetadata" minOccurs="0"/>
                <xsd:element ref="ns4:MediaServiceAutoTags" minOccurs="0"/>
                <xsd:element ref="ns4:MediaServiceDateTaken" minOccurs="0"/>
                <xsd:element ref="ns4:MediaServiceOCR" minOccurs="0"/>
                <xsd:element ref="ns1:_ip_UnifiedCompliancePolicyProperties" minOccurs="0"/>
                <xsd:element ref="ns1:_ip_UnifiedCompliancePolicyUIAction" minOccurs="0"/>
                <xsd:element ref="ns4:MediaServiceLocation" minOccurs="0"/>
                <xsd:element ref="ns5:SharedWithUsers" minOccurs="0"/>
                <xsd:element ref="ns5:SharedWithDetails" minOccurs="0"/>
                <xsd:element ref="ns4:MediaServiceAutoKeyPoints" minOccurs="0"/>
                <xsd:element ref="ns4:MediaServiceKeyPoint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02c46-ea31-457a-96fd-e00e235ba8f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228d25c-fd26-4c29-853b-2987a115c7ce}" ma:internalName="TaxCatchAll" ma:showField="CatchAllData" ma:web="a8770a3f-094e-4c97-bfac-023a00ce03e6">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c228d25c-fd26-4c29-853b-2987a115c7ce}" ma:internalName="TaxCatchAllLabel" ma:readOnly="true" ma:showField="CatchAllDataLabel" ma:web="a8770a3f-094e-4c97-bfac-023a00ce03e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8906e5-ed58-42b1-96d1-47aa8e093963" elementFormDefault="qualified">
    <xsd:import namespace="http://schemas.microsoft.com/office/2006/documentManagement/types"/>
    <xsd:import namespace="http://schemas.microsoft.com/office/infopath/2007/PartnerControls"/>
    <xsd:element name="WWF_Financial_Year" ma:index="9" nillable="true" ma:displayName="Financial Year" ma:format="Dropdown" ma:internalName="WWF_Financial_Year">
      <xsd:simpleType>
        <xsd:restriction base="dms:Choice">
          <xsd:enumeration value="FY18"/>
          <xsd:enumeration value="FY19"/>
          <xsd:enumeration value="FY20"/>
        </xsd:restriction>
      </xsd:simpleType>
    </xsd:element>
    <xsd:element name="ie95326c2bd442c09918ed9a62864bb7" ma:index="12" nillable="true" ma:taxonomy="true" ma:internalName="ie95326c2bd442c09918ed9a62864bb7" ma:taxonomyFieldName="WWF_Document_Status" ma:displayName="Document Status" ma:default="" ma:fieldId="{2e95326c-2bd4-42c0-9918-ed9a62864bb7}" ma:sspId="c3182ccb-90f3-424d-b980-d7cd99672c54" ma:termSetId="448c91f8-182c-423c-9253-ac72cb910d8c" ma:anchorId="00000000-0000-0000-0000-000000000000" ma:open="false" ma:isKeyword="false">
      <xsd:complexType>
        <xsd:sequence>
          <xsd:element ref="pc:Terms" minOccurs="0" maxOccurs="1"/>
        </xsd:sequence>
      </xsd:complexType>
    </xsd:element>
    <xsd:element name="j03b514f4e4c42e78d96b527934d8f35" ma:index="14" nillable="true" ma:taxonomy="true" ma:internalName="j03b514f4e4c42e78d96b527934d8f35" ma:taxonomyFieldName="WWF_Document_Type" ma:displayName="Document Type" ma:default="" ma:fieldId="{303b514f-4e4c-42e7-8d96-b527934d8f35}" ma:sspId="c3182ccb-90f3-424d-b980-d7cd99672c54" ma:termSetId="15a66b75-a5e8-4ef9-89bd-9bbc9f089c64" ma:anchorId="00000000-0000-0000-0000-000000000000" ma:open="false" ma:isKeyword="false">
      <xsd:complexType>
        <xsd:sequence>
          <xsd:element ref="pc:Terms" minOccurs="0" maxOccurs="1"/>
        </xsd:sequence>
      </xsd:complexType>
    </xsd:element>
    <xsd:element name="hacea5fee4bb48c7bfcfacc24260f176" ma:index="17" nillable="true" ma:taxonomy="true" ma:internalName="hacea5fee4bb48c7bfcfacc24260f176" ma:taxonomyFieldName="WWF_Goal" ma:displayName="Goal" ma:default="" ma:fieldId="{1acea5fe-e4bb-48c7-bfcf-acc24260f176}" ma:taxonomyMulti="true" ma:sspId="c3182ccb-90f3-424d-b980-d7cd99672c54" ma:termSetId="17c14ec2-7462-4877-96f2-93d281e530e1" ma:anchorId="00000000-0000-0000-0000-000000000000" ma:open="false" ma:isKeyword="false">
      <xsd:complexType>
        <xsd:sequence>
          <xsd:element ref="pc:Terms" minOccurs="0" maxOccurs="1"/>
        </xsd:sequence>
      </xsd:complexType>
    </xsd:element>
    <xsd:element name="m6ff7cc720cd47968e1acc6822a04c2a" ma:index="19" nillable="true" ma:taxonomy="true" ma:internalName="m6ff7cc720cd47968e1acc6822a04c2a" ma:taxonomyFieldName="WWF_Office" ma:displayName="Office" ma:default="" ma:fieldId="{66ff7cc7-20cd-4796-8e1a-cc6822a04c2a}" ma:sspId="c3182ccb-90f3-424d-b980-d7cd99672c54" ma:termSetId="f7e8d12e-8f3c-426f-aaa3-89a3365cc593" ma:anchorId="00000000-0000-0000-0000-000000000000" ma:open="false" ma:isKeyword="false">
      <xsd:complexType>
        <xsd:sequence>
          <xsd:element ref="pc:Terms" minOccurs="0" maxOccurs="1"/>
        </xsd:sequence>
      </xsd:complexType>
    </xsd:element>
    <xsd:element name="ld0f678f5e854356add638e3b1bcb1c9" ma:index="21" nillable="true" ma:taxonomy="true" ma:internalName="ld0f678f5e854356add638e3b1bcb1c9" ma:taxonomyFieldName="WWF_Project_Code" ma:displayName="Project Code" ma:default="" ma:fieldId="{5d0f678f-5e85-4356-add6-38e3b1bcb1c9}" ma:sspId="c3182ccb-90f3-424d-b980-d7cd99672c54" ma:termSetId="82563fe2-67ba-4328-b8bd-be3f1996addf" ma:anchorId="00000000-0000-0000-0000-000000000000" ma:open="false" ma:isKeyword="false">
      <xsd:complexType>
        <xsd:sequence>
          <xsd:element ref="pc:Terms" minOccurs="0" maxOccurs="1"/>
        </xsd:sequence>
      </xsd:complexType>
    </xsd:element>
    <xsd:element name="h4cb14bdc83846cfb9e5c2af455732f0" ma:index="22" nillable="true" ma:taxonomy="true" ma:internalName="h4cb14bdc83846cfb9e5c2af455732f0" ma:taxonomyFieldName="WWF_Department" ma:displayName="Department" ma:default="" ma:fieldId="{14cb14bd-c838-46cf-b9e5-c2af455732f0}" ma:sspId="c3182ccb-90f3-424d-b980-d7cd99672c54" ma:termSetId="4fc87ecf-5537-4bfe-8379-0dd2754f6cb7" ma:anchorId="00000000-0000-0000-0000-000000000000" ma:open="false" ma:isKeyword="false">
      <xsd:complexType>
        <xsd:sequence>
          <xsd:element ref="pc:Terms" minOccurs="0" maxOccurs="1"/>
        </xsd:sequence>
      </xsd:complexType>
    </xsd:element>
    <xsd:element name="oc6c1a06a62847b6ab91d1d05ce3f6a0" ma:index="23" nillable="true" ma:taxonomy="true" ma:internalName="oc6c1a06a62847b6ab91d1d05ce3f6a0" ma:taxonomyFieldName="WWF_Sensitivity" ma:displayName="Sensitivity" ma:default="" ma:fieldId="{8c6c1a06-a628-47b6-ab91-d1d05ce3f6a0}" ma:sspId="c3182ccb-90f3-424d-b980-d7cd99672c54" ma:termSetId="5a4201ff-8442-4138-a151-ac3c63cdc6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2cd3014-460a-4f24-9b0e-44f16717fd38" elementFormDefault="qualified">
    <xsd:import namespace="http://schemas.microsoft.com/office/2006/documentManagement/types"/>
    <xsd:import namespace="http://schemas.microsoft.com/office/infopath/2007/PartnerControls"/>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Location" ma:index="34"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770a3f-094e-4c97-bfac-023a00ce03e6" elementFormDefault="qualified">
    <xsd:import namespace="http://schemas.microsoft.com/office/2006/documentManagement/types"/>
    <xsd:import namespace="http://schemas.microsoft.com/office/infopath/2007/PartnerControls"/>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c3182ccb-90f3-424d-b980-d7cd99672c54" ContentTypeId="0x010100EF3726457B8C4C4892749E6B4865C3FC"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65F879-391B-4AF5-AB9A-5946F0341669}">
  <ds:schemaRefs>
    <ds:schemaRef ds:uri="02cd3014-460a-4f24-9b0e-44f16717fd38"/>
    <ds:schemaRef ds:uri="a8770a3f-094e-4c97-bfac-023a00ce03e6"/>
    <ds:schemaRef ds:uri="d2702c46-ea31-457a-96fd-e00e235ba8f1"/>
    <ds:schemaRef ds:uri="f98906e5-ed58-42b1-96d1-47aa8e0939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3AA36C-2282-408F-B772-0DAA31B2F132}">
  <ds:schemaRefs>
    <ds:schemaRef ds:uri="02cd3014-460a-4f24-9b0e-44f16717fd38"/>
    <ds:schemaRef ds:uri="a8770a3f-094e-4c97-bfac-023a00ce03e6"/>
    <ds:schemaRef ds:uri="d2702c46-ea31-457a-96fd-e00e235ba8f1"/>
    <ds:schemaRef ds:uri="f98906e5-ed58-42b1-96d1-47aa8e0939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05FD32-D026-4CF1-96C8-A6495FAD2FCD}">
  <ds:schemaRefs>
    <ds:schemaRef ds:uri="Microsoft.SharePoint.Taxonomy.ContentTypeSync"/>
  </ds:schemaRefs>
</ds:datastoreItem>
</file>

<file path=customXml/itemProps4.xml><?xml version="1.0" encoding="utf-8"?>
<ds:datastoreItem xmlns:ds="http://schemas.openxmlformats.org/officeDocument/2006/customXml" ds:itemID="{94AFF972-EB45-4030-82DE-103406C547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927</Words>
  <Application>Microsoft Office PowerPoint</Application>
  <PresentationFormat>Custom</PresentationFormat>
  <Paragraphs>226</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WWF</vt:lpstr>
      <vt:lpstr>Calibri Light</vt:lpstr>
      <vt:lpstr>Calibri</vt:lpstr>
      <vt:lpstr>Times New Roman</vt:lpstr>
      <vt:lpstr>Muli</vt:lpstr>
      <vt:lpstr>Blender</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Justin</cp:lastModifiedBy>
  <cp:revision>2</cp:revision>
  <dcterms:modified xsi:type="dcterms:W3CDTF">2022-01-11T15:20:34Z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0x010100EF3726457B8C4C4892749E6B4865C3FC00DF02DC1F256AA04E96E9895960AAF10D</vt:lpwstr>
  </property>
  <property fmtid="{D5CDD505-2E9C-101B-9397-08002B2CF9AE}" pid="3" name="WWF_Goal">
    <vt:lpwstr/>
  </property>
  <property fmtid="{D5CDD505-2E9C-101B-9397-08002B2CF9AE}" pid="4" name="WWF_Sensitivity">
    <vt:lpwstr/>
  </property>
  <property fmtid="{D5CDD505-2E9C-101B-9397-08002B2CF9AE}" pid="5" name="TaxKeyword">
    <vt:lpwstr/>
  </property>
  <property fmtid="{D5CDD505-2E9C-101B-9397-08002B2CF9AE}" pid="6" name="WWF_Document_Status">
    <vt:lpwstr/>
  </property>
  <property fmtid="{D5CDD505-2E9C-101B-9397-08002B2CF9AE}" pid="7" name="WWF_Department">
    <vt:lpwstr/>
  </property>
  <property fmtid="{D5CDD505-2E9C-101B-9397-08002B2CF9AE}" pid="8" name="WWF_Project_Code">
    <vt:lpwstr/>
  </property>
  <property fmtid="{D5CDD505-2E9C-101B-9397-08002B2CF9AE}" pid="9" name="WWF_Office">
    <vt:lpwstr/>
  </property>
  <property fmtid="{D5CDD505-2E9C-101B-9397-08002B2CF9AE}" pid="10" name="WWF_Document_Type">
    <vt:lpwstr/>
  </property>
</Properties>
</file>