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5"/>
  </p:sldMasterIdLst>
  <p:notesMasterIdLst>
    <p:notesMasterId r:id="rId34"/>
  </p:notesMasterIdLst>
  <p:sldIdLst>
    <p:sldId id="264" r:id="rId6"/>
    <p:sldId id="287" r:id="rId7"/>
    <p:sldId id="282" r:id="rId8"/>
    <p:sldId id="288" r:id="rId9"/>
    <p:sldId id="265" r:id="rId10"/>
    <p:sldId id="266" r:id="rId11"/>
    <p:sldId id="290" r:id="rId12"/>
    <p:sldId id="267" r:id="rId13"/>
    <p:sldId id="272" r:id="rId14"/>
    <p:sldId id="291" r:id="rId15"/>
    <p:sldId id="271" r:id="rId16"/>
    <p:sldId id="273" r:id="rId17"/>
    <p:sldId id="274" r:id="rId18"/>
    <p:sldId id="275" r:id="rId19"/>
    <p:sldId id="276" r:id="rId20"/>
    <p:sldId id="277" r:id="rId21"/>
    <p:sldId id="278" r:id="rId22"/>
    <p:sldId id="280" r:id="rId23"/>
    <p:sldId id="281" r:id="rId24"/>
    <p:sldId id="283" r:id="rId25"/>
    <p:sldId id="284" r:id="rId26"/>
    <p:sldId id="286" r:id="rId27"/>
    <p:sldId id="256" r:id="rId28"/>
    <p:sldId id="257" r:id="rId29"/>
    <p:sldId id="258" r:id="rId30"/>
    <p:sldId id="259" r:id="rId31"/>
    <p:sldId id="289" r:id="rId32"/>
    <p:sldId id="263" r:id="rId33"/>
  </p:sldIdLst>
  <p:sldSz cx="9144000" cy="5715000" type="screen16x1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BAE"/>
    <a:srgbClr val="7AC9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955A93-B506-4EEA-BEB9-4DB8D5E97BEC}" v="164" dt="2022-01-05T11:19:47.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Ball" userId="a434ece7-1321-42a4-b2b1-e582058aa8ea" providerId="ADAL" clId="{16955A93-B506-4EEA-BEB9-4DB8D5E97BEC}"/>
    <pc:docChg chg="undo custSel modSld sldOrd">
      <pc:chgData name="Amy Ball" userId="a434ece7-1321-42a4-b2b1-e582058aa8ea" providerId="ADAL" clId="{16955A93-B506-4EEA-BEB9-4DB8D5E97BEC}" dt="2022-01-05T11:19:47.946" v="1418"/>
      <pc:docMkLst>
        <pc:docMk/>
      </pc:docMkLst>
      <pc:sldChg chg="addSp delSp modSp mod">
        <pc:chgData name="Amy Ball" userId="a434ece7-1321-42a4-b2b1-e582058aa8ea" providerId="ADAL" clId="{16955A93-B506-4EEA-BEB9-4DB8D5E97BEC}" dt="2022-01-05T10:23:36.465" v="66" actId="1076"/>
        <pc:sldMkLst>
          <pc:docMk/>
          <pc:sldMk cId="109857222" sldId="256"/>
        </pc:sldMkLst>
        <pc:spChg chg="del">
          <ac:chgData name="Amy Ball" userId="a434ece7-1321-42a4-b2b1-e582058aa8ea" providerId="ADAL" clId="{16955A93-B506-4EEA-BEB9-4DB8D5E97BEC}" dt="2022-01-05T10:23:04.931" v="58" actId="478"/>
          <ac:spMkLst>
            <pc:docMk/>
            <pc:sldMk cId="109857222" sldId="256"/>
            <ac:spMk id="3" creationId="{B1F6477D-89AC-40B3-BFE2-CC6EFA9CD817}"/>
          </ac:spMkLst>
        </pc:spChg>
        <pc:spChg chg="del">
          <ac:chgData name="Amy Ball" userId="a434ece7-1321-42a4-b2b1-e582058aa8ea" providerId="ADAL" clId="{16955A93-B506-4EEA-BEB9-4DB8D5E97BEC}" dt="2022-01-05T10:23:04.931" v="58" actId="478"/>
          <ac:spMkLst>
            <pc:docMk/>
            <pc:sldMk cId="109857222" sldId="256"/>
            <ac:spMk id="4" creationId="{C75C49B1-61B5-4DF5-AAED-C85A2184577A}"/>
          </ac:spMkLst>
        </pc:spChg>
        <pc:spChg chg="del">
          <ac:chgData name="Amy Ball" userId="a434ece7-1321-42a4-b2b1-e582058aa8ea" providerId="ADAL" clId="{16955A93-B506-4EEA-BEB9-4DB8D5E97BEC}" dt="2022-01-05T10:23:04.931" v="58" actId="478"/>
          <ac:spMkLst>
            <pc:docMk/>
            <pc:sldMk cId="109857222" sldId="256"/>
            <ac:spMk id="5" creationId="{BB921890-85AE-4BF0-A645-48AD90372EFE}"/>
          </ac:spMkLst>
        </pc:spChg>
        <pc:spChg chg="del">
          <ac:chgData name="Amy Ball" userId="a434ece7-1321-42a4-b2b1-e582058aa8ea" providerId="ADAL" clId="{16955A93-B506-4EEA-BEB9-4DB8D5E97BEC}" dt="2022-01-05T10:23:04.931" v="58" actId="478"/>
          <ac:spMkLst>
            <pc:docMk/>
            <pc:sldMk cId="109857222" sldId="256"/>
            <ac:spMk id="6" creationId="{B4494AF5-22CA-40E9-A0E8-67326288BFCD}"/>
          </ac:spMkLst>
        </pc:spChg>
        <pc:spChg chg="del">
          <ac:chgData name="Amy Ball" userId="a434ece7-1321-42a4-b2b1-e582058aa8ea" providerId="ADAL" clId="{16955A93-B506-4EEA-BEB9-4DB8D5E97BEC}" dt="2022-01-05T10:23:04.931" v="58" actId="478"/>
          <ac:spMkLst>
            <pc:docMk/>
            <pc:sldMk cId="109857222" sldId="256"/>
            <ac:spMk id="9" creationId="{A3432670-DA5A-4860-B971-92AE7D4A1093}"/>
          </ac:spMkLst>
        </pc:spChg>
        <pc:picChg chg="add mod">
          <ac:chgData name="Amy Ball" userId="a434ece7-1321-42a4-b2b1-e582058aa8ea" providerId="ADAL" clId="{16955A93-B506-4EEA-BEB9-4DB8D5E97BEC}" dt="2022-01-05T10:23:36.465" v="66" actId="1076"/>
          <ac:picMkLst>
            <pc:docMk/>
            <pc:sldMk cId="109857222" sldId="256"/>
            <ac:picMk id="11" creationId="{B0D8781B-34AD-4C45-A79B-840585A09DFA}"/>
          </ac:picMkLst>
        </pc:picChg>
        <pc:picChg chg="del">
          <ac:chgData name="Amy Ball" userId="a434ece7-1321-42a4-b2b1-e582058aa8ea" providerId="ADAL" clId="{16955A93-B506-4EEA-BEB9-4DB8D5E97BEC}" dt="2022-01-05T10:23:04.931" v="58" actId="478"/>
          <ac:picMkLst>
            <pc:docMk/>
            <pc:sldMk cId="109857222" sldId="256"/>
            <ac:picMk id="9218" creationId="{63B074C5-6ACC-4496-9ED6-B4486233B316}"/>
          </ac:picMkLst>
        </pc:picChg>
      </pc:sldChg>
      <pc:sldChg chg="addSp delSp modSp mod modNotesTx">
        <pc:chgData name="Amy Ball" userId="a434ece7-1321-42a4-b2b1-e582058aa8ea" providerId="ADAL" clId="{16955A93-B506-4EEA-BEB9-4DB8D5E97BEC}" dt="2022-01-05T11:04:23.690" v="910" actId="20577"/>
        <pc:sldMkLst>
          <pc:docMk/>
          <pc:sldMk cId="1876498791" sldId="257"/>
        </pc:sldMkLst>
        <pc:spChg chg="del">
          <ac:chgData name="Amy Ball" userId="a434ece7-1321-42a4-b2b1-e582058aa8ea" providerId="ADAL" clId="{16955A93-B506-4EEA-BEB9-4DB8D5E97BEC}" dt="2022-01-05T10:21:47.448" v="35" actId="478"/>
          <ac:spMkLst>
            <pc:docMk/>
            <pc:sldMk cId="1876498791" sldId="257"/>
            <ac:spMk id="3" creationId="{71E3BD76-949E-44D4-AB0C-A3AF475D709A}"/>
          </ac:spMkLst>
        </pc:spChg>
        <pc:spChg chg="del">
          <ac:chgData name="Amy Ball" userId="a434ece7-1321-42a4-b2b1-e582058aa8ea" providerId="ADAL" clId="{16955A93-B506-4EEA-BEB9-4DB8D5E97BEC}" dt="2022-01-05T10:21:47.448" v="35" actId="478"/>
          <ac:spMkLst>
            <pc:docMk/>
            <pc:sldMk cId="1876498791" sldId="257"/>
            <ac:spMk id="4" creationId="{10D1DC6F-5D51-4630-B6B0-4C7CE0FA2F99}"/>
          </ac:spMkLst>
        </pc:spChg>
        <pc:spChg chg="del">
          <ac:chgData name="Amy Ball" userId="a434ece7-1321-42a4-b2b1-e582058aa8ea" providerId="ADAL" clId="{16955A93-B506-4EEA-BEB9-4DB8D5E97BEC}" dt="2022-01-05T10:21:47.448" v="35" actId="478"/>
          <ac:spMkLst>
            <pc:docMk/>
            <pc:sldMk cId="1876498791" sldId="257"/>
            <ac:spMk id="5" creationId="{EE747F24-6F76-480C-AB23-CC42A6BB7E72}"/>
          </ac:spMkLst>
        </pc:spChg>
        <pc:spChg chg="del">
          <ac:chgData name="Amy Ball" userId="a434ece7-1321-42a4-b2b1-e582058aa8ea" providerId="ADAL" clId="{16955A93-B506-4EEA-BEB9-4DB8D5E97BEC}" dt="2022-01-05T10:21:47.448" v="35" actId="478"/>
          <ac:spMkLst>
            <pc:docMk/>
            <pc:sldMk cId="1876498791" sldId="257"/>
            <ac:spMk id="6" creationId="{D54DC1B9-00D4-4F2D-B1EF-764BBF12681F}"/>
          </ac:spMkLst>
        </pc:spChg>
        <pc:spChg chg="del">
          <ac:chgData name="Amy Ball" userId="a434ece7-1321-42a4-b2b1-e582058aa8ea" providerId="ADAL" clId="{16955A93-B506-4EEA-BEB9-4DB8D5E97BEC}" dt="2022-01-05T10:21:47.448" v="35" actId="478"/>
          <ac:spMkLst>
            <pc:docMk/>
            <pc:sldMk cId="1876498791" sldId="257"/>
            <ac:spMk id="9" creationId="{DB21ED7E-468F-4D49-B343-41E22685C006}"/>
          </ac:spMkLst>
        </pc:spChg>
        <pc:picChg chg="add mod">
          <ac:chgData name="Amy Ball" userId="a434ece7-1321-42a4-b2b1-e582058aa8ea" providerId="ADAL" clId="{16955A93-B506-4EEA-BEB9-4DB8D5E97BEC}" dt="2022-01-05T10:22:58.332" v="57" actId="1076"/>
          <ac:picMkLst>
            <pc:docMk/>
            <pc:sldMk cId="1876498791" sldId="257"/>
            <ac:picMk id="10" creationId="{EBBCCA29-6870-4970-91DB-3183C932AEE3}"/>
          </ac:picMkLst>
        </pc:picChg>
        <pc:picChg chg="del">
          <ac:chgData name="Amy Ball" userId="a434ece7-1321-42a4-b2b1-e582058aa8ea" providerId="ADAL" clId="{16955A93-B506-4EEA-BEB9-4DB8D5E97BEC}" dt="2022-01-05T10:21:47.448" v="35" actId="478"/>
          <ac:picMkLst>
            <pc:docMk/>
            <pc:sldMk cId="1876498791" sldId="257"/>
            <ac:picMk id="8194" creationId="{853714C5-61E9-43CB-B408-F37EE5E5F95E}"/>
          </ac:picMkLst>
        </pc:picChg>
      </pc:sldChg>
      <pc:sldChg chg="addSp delSp modSp mod">
        <pc:chgData name="Amy Ball" userId="a434ece7-1321-42a4-b2b1-e582058aa8ea" providerId="ADAL" clId="{16955A93-B506-4EEA-BEB9-4DB8D5E97BEC}" dt="2022-01-05T10:22:44.568" v="52" actId="1076"/>
        <pc:sldMkLst>
          <pc:docMk/>
          <pc:sldMk cId="2888664395" sldId="258"/>
        </pc:sldMkLst>
        <pc:spChg chg="del">
          <ac:chgData name="Amy Ball" userId="a434ece7-1321-42a4-b2b1-e582058aa8ea" providerId="ADAL" clId="{16955A93-B506-4EEA-BEB9-4DB8D5E97BEC}" dt="2022-01-05T10:21:43.678" v="34" actId="478"/>
          <ac:spMkLst>
            <pc:docMk/>
            <pc:sldMk cId="2888664395" sldId="258"/>
            <ac:spMk id="3" creationId="{FF059BAC-D723-4AFB-A69F-8E337EAD9956}"/>
          </ac:spMkLst>
        </pc:spChg>
        <pc:spChg chg="del">
          <ac:chgData name="Amy Ball" userId="a434ece7-1321-42a4-b2b1-e582058aa8ea" providerId="ADAL" clId="{16955A93-B506-4EEA-BEB9-4DB8D5E97BEC}" dt="2022-01-05T10:21:43.678" v="34" actId="478"/>
          <ac:spMkLst>
            <pc:docMk/>
            <pc:sldMk cId="2888664395" sldId="258"/>
            <ac:spMk id="4" creationId="{82411E8B-7A2A-4C55-9ED9-D69C06304DB3}"/>
          </ac:spMkLst>
        </pc:spChg>
        <pc:spChg chg="del">
          <ac:chgData name="Amy Ball" userId="a434ece7-1321-42a4-b2b1-e582058aa8ea" providerId="ADAL" clId="{16955A93-B506-4EEA-BEB9-4DB8D5E97BEC}" dt="2022-01-05T10:21:43.678" v="34" actId="478"/>
          <ac:spMkLst>
            <pc:docMk/>
            <pc:sldMk cId="2888664395" sldId="258"/>
            <ac:spMk id="5" creationId="{01DFA0B9-B879-4333-B976-45683C91E9BD}"/>
          </ac:spMkLst>
        </pc:spChg>
        <pc:spChg chg="del">
          <ac:chgData name="Amy Ball" userId="a434ece7-1321-42a4-b2b1-e582058aa8ea" providerId="ADAL" clId="{16955A93-B506-4EEA-BEB9-4DB8D5E97BEC}" dt="2022-01-05T10:21:43.678" v="34" actId="478"/>
          <ac:spMkLst>
            <pc:docMk/>
            <pc:sldMk cId="2888664395" sldId="258"/>
            <ac:spMk id="6" creationId="{FE7A6399-8A9F-40A9-9056-76BCCD40D583}"/>
          </ac:spMkLst>
        </pc:spChg>
        <pc:spChg chg="del">
          <ac:chgData name="Amy Ball" userId="a434ece7-1321-42a4-b2b1-e582058aa8ea" providerId="ADAL" clId="{16955A93-B506-4EEA-BEB9-4DB8D5E97BEC}" dt="2022-01-05T10:21:43.678" v="34" actId="478"/>
          <ac:spMkLst>
            <pc:docMk/>
            <pc:sldMk cId="2888664395" sldId="258"/>
            <ac:spMk id="9" creationId="{E3F6F95A-6AFA-4BAD-A0F6-D80871235D8A}"/>
          </ac:spMkLst>
        </pc:spChg>
        <pc:picChg chg="add mod">
          <ac:chgData name="Amy Ball" userId="a434ece7-1321-42a4-b2b1-e582058aa8ea" providerId="ADAL" clId="{16955A93-B506-4EEA-BEB9-4DB8D5E97BEC}" dt="2022-01-05T10:22:44.568" v="52" actId="1076"/>
          <ac:picMkLst>
            <pc:docMk/>
            <pc:sldMk cId="2888664395" sldId="258"/>
            <ac:picMk id="10" creationId="{88C8EE89-0426-40CC-A889-17BA309B7264}"/>
          </ac:picMkLst>
        </pc:picChg>
        <pc:picChg chg="del">
          <ac:chgData name="Amy Ball" userId="a434ece7-1321-42a4-b2b1-e582058aa8ea" providerId="ADAL" clId="{16955A93-B506-4EEA-BEB9-4DB8D5E97BEC}" dt="2022-01-05T10:21:43.678" v="34" actId="478"/>
          <ac:picMkLst>
            <pc:docMk/>
            <pc:sldMk cId="2888664395" sldId="258"/>
            <ac:picMk id="7170" creationId="{8123415E-4F3B-4487-AD5B-F986A6FC32EE}"/>
          </ac:picMkLst>
        </pc:picChg>
      </pc:sldChg>
      <pc:sldChg chg="addSp delSp modSp mod modNotesTx">
        <pc:chgData name="Amy Ball" userId="a434ece7-1321-42a4-b2b1-e582058aa8ea" providerId="ADAL" clId="{16955A93-B506-4EEA-BEB9-4DB8D5E97BEC}" dt="2022-01-05T11:05:51.594" v="913" actId="20577"/>
        <pc:sldMkLst>
          <pc:docMk/>
          <pc:sldMk cId="618618762" sldId="259"/>
        </pc:sldMkLst>
        <pc:spChg chg="del">
          <ac:chgData name="Amy Ball" userId="a434ece7-1321-42a4-b2b1-e582058aa8ea" providerId="ADAL" clId="{16955A93-B506-4EEA-BEB9-4DB8D5E97BEC}" dt="2022-01-05T10:21:39.782" v="33" actId="478"/>
          <ac:spMkLst>
            <pc:docMk/>
            <pc:sldMk cId="618618762" sldId="259"/>
            <ac:spMk id="3" creationId="{BCCE52FC-ACF2-4CDC-8C6F-EC21F01CE4EA}"/>
          </ac:spMkLst>
        </pc:spChg>
        <pc:spChg chg="del">
          <ac:chgData name="Amy Ball" userId="a434ece7-1321-42a4-b2b1-e582058aa8ea" providerId="ADAL" clId="{16955A93-B506-4EEA-BEB9-4DB8D5E97BEC}" dt="2022-01-05T10:21:39.782" v="33" actId="478"/>
          <ac:spMkLst>
            <pc:docMk/>
            <pc:sldMk cId="618618762" sldId="259"/>
            <ac:spMk id="4" creationId="{90474223-2F8D-4656-A669-0145D5A13566}"/>
          </ac:spMkLst>
        </pc:spChg>
        <pc:spChg chg="del">
          <ac:chgData name="Amy Ball" userId="a434ece7-1321-42a4-b2b1-e582058aa8ea" providerId="ADAL" clId="{16955A93-B506-4EEA-BEB9-4DB8D5E97BEC}" dt="2022-01-05T10:21:39.782" v="33" actId="478"/>
          <ac:spMkLst>
            <pc:docMk/>
            <pc:sldMk cId="618618762" sldId="259"/>
            <ac:spMk id="5" creationId="{9D158626-345D-4611-A8E2-EA674CD2C6D5}"/>
          </ac:spMkLst>
        </pc:spChg>
        <pc:spChg chg="del">
          <ac:chgData name="Amy Ball" userId="a434ece7-1321-42a4-b2b1-e582058aa8ea" providerId="ADAL" clId="{16955A93-B506-4EEA-BEB9-4DB8D5E97BEC}" dt="2022-01-05T10:21:39.782" v="33" actId="478"/>
          <ac:spMkLst>
            <pc:docMk/>
            <pc:sldMk cId="618618762" sldId="259"/>
            <ac:spMk id="6" creationId="{AFABFDAF-2A2B-4F13-82A9-0DAFDC7D7347}"/>
          </ac:spMkLst>
        </pc:spChg>
        <pc:spChg chg="del">
          <ac:chgData name="Amy Ball" userId="a434ece7-1321-42a4-b2b1-e582058aa8ea" providerId="ADAL" clId="{16955A93-B506-4EEA-BEB9-4DB8D5E97BEC}" dt="2022-01-05T10:21:39.782" v="33" actId="478"/>
          <ac:spMkLst>
            <pc:docMk/>
            <pc:sldMk cId="618618762" sldId="259"/>
            <ac:spMk id="9" creationId="{6CB0564C-82E6-4FF9-958B-E7714914C824}"/>
          </ac:spMkLst>
        </pc:spChg>
        <pc:picChg chg="add mod">
          <ac:chgData name="Amy Ball" userId="a434ece7-1321-42a4-b2b1-e582058aa8ea" providerId="ADAL" clId="{16955A93-B506-4EEA-BEB9-4DB8D5E97BEC}" dt="2022-01-05T10:22:33.302" v="48" actId="1076"/>
          <ac:picMkLst>
            <pc:docMk/>
            <pc:sldMk cId="618618762" sldId="259"/>
            <ac:picMk id="10" creationId="{9CECC5FA-D96E-450F-9B07-15CC905E8DC9}"/>
          </ac:picMkLst>
        </pc:picChg>
        <pc:picChg chg="del">
          <ac:chgData name="Amy Ball" userId="a434ece7-1321-42a4-b2b1-e582058aa8ea" providerId="ADAL" clId="{16955A93-B506-4EEA-BEB9-4DB8D5E97BEC}" dt="2022-01-05T10:21:39.782" v="33" actId="478"/>
          <ac:picMkLst>
            <pc:docMk/>
            <pc:sldMk cId="618618762" sldId="259"/>
            <ac:picMk id="6146" creationId="{86339A91-B9D8-4728-9964-728CCA888D85}"/>
          </ac:picMkLst>
        </pc:picChg>
      </pc:sldChg>
      <pc:sldChg chg="addSp delSp modSp mod modNotesTx">
        <pc:chgData name="Amy Ball" userId="a434ece7-1321-42a4-b2b1-e582058aa8ea" providerId="ADAL" clId="{16955A93-B506-4EEA-BEB9-4DB8D5E97BEC}" dt="2022-01-05T11:10:05.943" v="1416" actId="20577"/>
        <pc:sldMkLst>
          <pc:docMk/>
          <pc:sldMk cId="2848595423" sldId="263"/>
        </pc:sldMkLst>
        <pc:spChg chg="del">
          <ac:chgData name="Amy Ball" userId="a434ece7-1321-42a4-b2b1-e582058aa8ea" providerId="ADAL" clId="{16955A93-B506-4EEA-BEB9-4DB8D5E97BEC}" dt="2022-01-05T10:21:32.143" v="31" actId="478"/>
          <ac:spMkLst>
            <pc:docMk/>
            <pc:sldMk cId="2848595423" sldId="263"/>
            <ac:spMk id="3" creationId="{A2F0054B-31E0-42E0-ABCA-18D30E18B2C7}"/>
          </ac:spMkLst>
        </pc:spChg>
        <pc:spChg chg="del">
          <ac:chgData name="Amy Ball" userId="a434ece7-1321-42a4-b2b1-e582058aa8ea" providerId="ADAL" clId="{16955A93-B506-4EEA-BEB9-4DB8D5E97BEC}" dt="2022-01-05T10:21:32.143" v="31" actId="478"/>
          <ac:spMkLst>
            <pc:docMk/>
            <pc:sldMk cId="2848595423" sldId="263"/>
            <ac:spMk id="4" creationId="{172F6D01-A179-49B1-83AE-BC397486EC70}"/>
          </ac:spMkLst>
        </pc:spChg>
        <pc:spChg chg="del">
          <ac:chgData name="Amy Ball" userId="a434ece7-1321-42a4-b2b1-e582058aa8ea" providerId="ADAL" clId="{16955A93-B506-4EEA-BEB9-4DB8D5E97BEC}" dt="2022-01-05T10:21:32.143" v="31" actId="478"/>
          <ac:spMkLst>
            <pc:docMk/>
            <pc:sldMk cId="2848595423" sldId="263"/>
            <ac:spMk id="5" creationId="{404004B3-B82C-4AF6-9D89-9C7261FD7CFA}"/>
          </ac:spMkLst>
        </pc:spChg>
        <pc:spChg chg="del">
          <ac:chgData name="Amy Ball" userId="a434ece7-1321-42a4-b2b1-e582058aa8ea" providerId="ADAL" clId="{16955A93-B506-4EEA-BEB9-4DB8D5E97BEC}" dt="2022-01-05T10:21:32.143" v="31" actId="478"/>
          <ac:spMkLst>
            <pc:docMk/>
            <pc:sldMk cId="2848595423" sldId="263"/>
            <ac:spMk id="6" creationId="{2A020205-DB51-4D1C-8176-B721C1554626}"/>
          </ac:spMkLst>
        </pc:spChg>
        <pc:spChg chg="del">
          <ac:chgData name="Amy Ball" userId="a434ece7-1321-42a4-b2b1-e582058aa8ea" providerId="ADAL" clId="{16955A93-B506-4EEA-BEB9-4DB8D5E97BEC}" dt="2022-01-05T10:21:32.143" v="31" actId="478"/>
          <ac:spMkLst>
            <pc:docMk/>
            <pc:sldMk cId="2848595423" sldId="263"/>
            <ac:spMk id="11" creationId="{2DDCCE4B-A7FA-4C80-A4CA-968603503F84}"/>
          </ac:spMkLst>
        </pc:spChg>
        <pc:picChg chg="del">
          <ac:chgData name="Amy Ball" userId="a434ece7-1321-42a4-b2b1-e582058aa8ea" providerId="ADAL" clId="{16955A93-B506-4EEA-BEB9-4DB8D5E97BEC}" dt="2022-01-05T10:21:32.143" v="31" actId="478"/>
          <ac:picMkLst>
            <pc:docMk/>
            <pc:sldMk cId="2848595423" sldId="263"/>
            <ac:picMk id="2" creationId="{BE43AC71-5F37-484A-935A-ACB0D327DAE9}"/>
          </ac:picMkLst>
        </pc:picChg>
        <pc:picChg chg="del">
          <ac:chgData name="Amy Ball" userId="a434ece7-1321-42a4-b2b1-e582058aa8ea" providerId="ADAL" clId="{16955A93-B506-4EEA-BEB9-4DB8D5E97BEC}" dt="2022-01-05T10:21:32.143" v="31" actId="478"/>
          <ac:picMkLst>
            <pc:docMk/>
            <pc:sldMk cId="2848595423" sldId="263"/>
            <ac:picMk id="7" creationId="{BD437204-EC76-4BB5-A4CF-B3CB473D777F}"/>
          </ac:picMkLst>
        </pc:picChg>
        <pc:picChg chg="del">
          <ac:chgData name="Amy Ball" userId="a434ece7-1321-42a4-b2b1-e582058aa8ea" providerId="ADAL" clId="{16955A93-B506-4EEA-BEB9-4DB8D5E97BEC}" dt="2022-01-05T10:21:32.143" v="31" actId="478"/>
          <ac:picMkLst>
            <pc:docMk/>
            <pc:sldMk cId="2848595423" sldId="263"/>
            <ac:picMk id="8" creationId="{187FCCD3-59DA-4F63-B727-443EA878776F}"/>
          </ac:picMkLst>
        </pc:picChg>
        <pc:picChg chg="del">
          <ac:chgData name="Amy Ball" userId="a434ece7-1321-42a4-b2b1-e582058aa8ea" providerId="ADAL" clId="{16955A93-B506-4EEA-BEB9-4DB8D5E97BEC}" dt="2022-01-05T10:21:32.143" v="31" actId="478"/>
          <ac:picMkLst>
            <pc:docMk/>
            <pc:sldMk cId="2848595423" sldId="263"/>
            <ac:picMk id="10" creationId="{87FC891E-7A7B-437C-8B69-F189E5BBD80F}"/>
          </ac:picMkLst>
        </pc:picChg>
        <pc:picChg chg="add mod">
          <ac:chgData name="Amy Ball" userId="a434ece7-1321-42a4-b2b1-e582058aa8ea" providerId="ADAL" clId="{16955A93-B506-4EEA-BEB9-4DB8D5E97BEC}" dt="2022-01-05T10:22:04.141" v="40" actId="1076"/>
          <ac:picMkLst>
            <pc:docMk/>
            <pc:sldMk cId="2848595423" sldId="263"/>
            <ac:picMk id="13" creationId="{E79751C5-76B5-49C0-8302-FA73C65F984B}"/>
          </ac:picMkLst>
        </pc:picChg>
      </pc:sldChg>
      <pc:sldChg chg="addSp delSp modSp mod modNotesTx">
        <pc:chgData name="Amy Ball" userId="a434ece7-1321-42a4-b2b1-e582058aa8ea" providerId="ADAL" clId="{16955A93-B506-4EEA-BEB9-4DB8D5E97BEC}" dt="2022-01-05T10:34:39.969" v="240" actId="20577"/>
        <pc:sldMkLst>
          <pc:docMk/>
          <pc:sldMk cId="811782280" sldId="264"/>
        </pc:sldMkLst>
        <pc:spChg chg="del">
          <ac:chgData name="Amy Ball" userId="a434ece7-1321-42a4-b2b1-e582058aa8ea" providerId="ADAL" clId="{16955A93-B506-4EEA-BEB9-4DB8D5E97BEC}" dt="2022-01-05T10:32:55.358" v="154" actId="478"/>
          <ac:spMkLst>
            <pc:docMk/>
            <pc:sldMk cId="811782280" sldId="264"/>
            <ac:spMk id="2" creationId="{67C188AC-A6B0-49A7-BA00-ACDF994C8048}"/>
          </ac:spMkLst>
        </pc:spChg>
        <pc:picChg chg="del">
          <ac:chgData name="Amy Ball" userId="a434ece7-1321-42a4-b2b1-e582058aa8ea" providerId="ADAL" clId="{16955A93-B506-4EEA-BEB9-4DB8D5E97BEC}" dt="2022-01-05T10:32:55.358" v="154" actId="478"/>
          <ac:picMkLst>
            <pc:docMk/>
            <pc:sldMk cId="811782280" sldId="264"/>
            <ac:picMk id="4" creationId="{8E8CFBEB-2226-4AF1-A352-3943B866DD24}"/>
          </ac:picMkLst>
        </pc:picChg>
        <pc:picChg chg="del">
          <ac:chgData name="Amy Ball" userId="a434ece7-1321-42a4-b2b1-e582058aa8ea" providerId="ADAL" clId="{16955A93-B506-4EEA-BEB9-4DB8D5E97BEC}" dt="2022-01-05T10:32:55.358" v="154" actId="478"/>
          <ac:picMkLst>
            <pc:docMk/>
            <pc:sldMk cId="811782280" sldId="264"/>
            <ac:picMk id="6" creationId="{F314D504-D78E-443F-8607-D450E8F85C40}"/>
          </ac:picMkLst>
        </pc:picChg>
        <pc:picChg chg="add mod">
          <ac:chgData name="Amy Ball" userId="a434ece7-1321-42a4-b2b1-e582058aa8ea" providerId="ADAL" clId="{16955A93-B506-4EEA-BEB9-4DB8D5E97BEC}" dt="2022-01-05T10:33:02.880" v="157" actId="962"/>
          <ac:picMkLst>
            <pc:docMk/>
            <pc:sldMk cId="811782280" sldId="264"/>
            <ac:picMk id="10" creationId="{734687F6-09DE-4B81-8237-78F0D68EB1CD}"/>
          </ac:picMkLst>
        </pc:picChg>
      </pc:sldChg>
      <pc:sldChg chg="addSp delSp modSp mod ord">
        <pc:chgData name="Amy Ball" userId="a434ece7-1321-42a4-b2b1-e582058aa8ea" providerId="ADAL" clId="{16955A93-B506-4EEA-BEB9-4DB8D5E97BEC}" dt="2022-01-05T11:19:47.946" v="1418"/>
        <pc:sldMkLst>
          <pc:docMk/>
          <pc:sldMk cId="3362138285" sldId="265"/>
        </pc:sldMkLst>
        <pc:spChg chg="del">
          <ac:chgData name="Amy Ball" userId="a434ece7-1321-42a4-b2b1-e582058aa8ea" providerId="ADAL" clId="{16955A93-B506-4EEA-BEB9-4DB8D5E97BEC}" dt="2022-01-05T10:31:55.247" v="134" actId="478"/>
          <ac:spMkLst>
            <pc:docMk/>
            <pc:sldMk cId="3362138285" sldId="265"/>
            <ac:spMk id="3" creationId="{72516928-874E-48A7-8220-85C716486DF2}"/>
          </ac:spMkLst>
        </pc:spChg>
        <pc:spChg chg="del">
          <ac:chgData name="Amy Ball" userId="a434ece7-1321-42a4-b2b1-e582058aa8ea" providerId="ADAL" clId="{16955A93-B506-4EEA-BEB9-4DB8D5E97BEC}" dt="2022-01-05T10:31:55.247" v="134" actId="478"/>
          <ac:spMkLst>
            <pc:docMk/>
            <pc:sldMk cId="3362138285" sldId="265"/>
            <ac:spMk id="4" creationId="{015B6E55-EFA1-4A30-BC2A-FA6E9191413C}"/>
          </ac:spMkLst>
        </pc:spChg>
        <pc:spChg chg="del">
          <ac:chgData name="Amy Ball" userId="a434ece7-1321-42a4-b2b1-e582058aa8ea" providerId="ADAL" clId="{16955A93-B506-4EEA-BEB9-4DB8D5E97BEC}" dt="2022-01-05T10:31:55.247" v="134" actId="478"/>
          <ac:spMkLst>
            <pc:docMk/>
            <pc:sldMk cId="3362138285" sldId="265"/>
            <ac:spMk id="5" creationId="{1CE1324F-D3C0-4E2F-B3E4-202063479BF8}"/>
          </ac:spMkLst>
        </pc:spChg>
        <pc:spChg chg="del">
          <ac:chgData name="Amy Ball" userId="a434ece7-1321-42a4-b2b1-e582058aa8ea" providerId="ADAL" clId="{16955A93-B506-4EEA-BEB9-4DB8D5E97BEC}" dt="2022-01-05T10:31:55.247" v="134" actId="478"/>
          <ac:spMkLst>
            <pc:docMk/>
            <pc:sldMk cId="3362138285" sldId="265"/>
            <ac:spMk id="6" creationId="{3DE28E80-C3E6-4DB6-BD83-8432C3550B12}"/>
          </ac:spMkLst>
        </pc:spChg>
        <pc:spChg chg="del">
          <ac:chgData name="Amy Ball" userId="a434ece7-1321-42a4-b2b1-e582058aa8ea" providerId="ADAL" clId="{16955A93-B506-4EEA-BEB9-4DB8D5E97BEC}" dt="2022-01-05T10:31:55.247" v="134" actId="478"/>
          <ac:spMkLst>
            <pc:docMk/>
            <pc:sldMk cId="3362138285" sldId="265"/>
            <ac:spMk id="9" creationId="{6A7CFFBE-56CC-4DA5-BCC4-85FE4E24D0E5}"/>
          </ac:spMkLst>
        </pc:spChg>
        <pc:picChg chg="del">
          <ac:chgData name="Amy Ball" userId="a434ece7-1321-42a4-b2b1-e582058aa8ea" providerId="ADAL" clId="{16955A93-B506-4EEA-BEB9-4DB8D5E97BEC}" dt="2022-01-05T10:31:55.247" v="134" actId="478"/>
          <ac:picMkLst>
            <pc:docMk/>
            <pc:sldMk cId="3362138285" sldId="265"/>
            <ac:picMk id="2" creationId="{8C0982BD-EB7D-4189-A0BE-FCFDC7491C07}"/>
          </ac:picMkLst>
        </pc:picChg>
        <pc:picChg chg="add mod">
          <ac:chgData name="Amy Ball" userId="a434ece7-1321-42a4-b2b1-e582058aa8ea" providerId="ADAL" clId="{16955A93-B506-4EEA-BEB9-4DB8D5E97BEC}" dt="2022-01-05T10:32:27.391" v="145" actId="1076"/>
          <ac:picMkLst>
            <pc:docMk/>
            <pc:sldMk cId="3362138285" sldId="265"/>
            <ac:picMk id="10" creationId="{D12C8242-D17B-481C-AA00-6775CEEA81AE}"/>
          </ac:picMkLst>
        </pc:picChg>
      </pc:sldChg>
      <pc:sldChg chg="addSp delSp modSp mod modNotesTx">
        <pc:chgData name="Amy Ball" userId="a434ece7-1321-42a4-b2b1-e582058aa8ea" providerId="ADAL" clId="{16955A93-B506-4EEA-BEB9-4DB8D5E97BEC}" dt="2022-01-05T10:45:53.643" v="415" actId="20577"/>
        <pc:sldMkLst>
          <pc:docMk/>
          <pc:sldMk cId="2336495366" sldId="266"/>
        </pc:sldMkLst>
        <pc:spChg chg="del">
          <ac:chgData name="Amy Ball" userId="a434ece7-1321-42a4-b2b1-e582058aa8ea" providerId="ADAL" clId="{16955A93-B506-4EEA-BEB9-4DB8D5E97BEC}" dt="2022-01-05T10:31:48.437" v="133" actId="478"/>
          <ac:spMkLst>
            <pc:docMk/>
            <pc:sldMk cId="2336495366" sldId="266"/>
            <ac:spMk id="3" creationId="{B9047A85-BCA8-4412-8901-00DFA393BA78}"/>
          </ac:spMkLst>
        </pc:spChg>
        <pc:spChg chg="del">
          <ac:chgData name="Amy Ball" userId="a434ece7-1321-42a4-b2b1-e582058aa8ea" providerId="ADAL" clId="{16955A93-B506-4EEA-BEB9-4DB8D5E97BEC}" dt="2022-01-05T10:31:48.437" v="133" actId="478"/>
          <ac:spMkLst>
            <pc:docMk/>
            <pc:sldMk cId="2336495366" sldId="266"/>
            <ac:spMk id="4" creationId="{B41A1781-D4AC-4915-AACE-C0AA34E4EAF5}"/>
          </ac:spMkLst>
        </pc:spChg>
        <pc:spChg chg="del">
          <ac:chgData name="Amy Ball" userId="a434ece7-1321-42a4-b2b1-e582058aa8ea" providerId="ADAL" clId="{16955A93-B506-4EEA-BEB9-4DB8D5E97BEC}" dt="2022-01-05T10:31:48.437" v="133" actId="478"/>
          <ac:spMkLst>
            <pc:docMk/>
            <pc:sldMk cId="2336495366" sldId="266"/>
            <ac:spMk id="5" creationId="{F8990CA5-A7D2-42CE-AB3A-40D0F0B2F89D}"/>
          </ac:spMkLst>
        </pc:spChg>
        <pc:spChg chg="del">
          <ac:chgData name="Amy Ball" userId="a434ece7-1321-42a4-b2b1-e582058aa8ea" providerId="ADAL" clId="{16955A93-B506-4EEA-BEB9-4DB8D5E97BEC}" dt="2022-01-05T10:31:48.437" v="133" actId="478"/>
          <ac:spMkLst>
            <pc:docMk/>
            <pc:sldMk cId="2336495366" sldId="266"/>
            <ac:spMk id="6" creationId="{8F19BD9B-8FEE-4689-B425-0DDB12A6C585}"/>
          </ac:spMkLst>
        </pc:spChg>
        <pc:spChg chg="del">
          <ac:chgData name="Amy Ball" userId="a434ece7-1321-42a4-b2b1-e582058aa8ea" providerId="ADAL" clId="{16955A93-B506-4EEA-BEB9-4DB8D5E97BEC}" dt="2022-01-05T10:31:48.437" v="133" actId="478"/>
          <ac:spMkLst>
            <pc:docMk/>
            <pc:sldMk cId="2336495366" sldId="266"/>
            <ac:spMk id="31" creationId="{E6380FEC-E7DB-4A1E-993B-430C285DD7F8}"/>
          </ac:spMkLst>
        </pc:spChg>
        <pc:picChg chg="del">
          <ac:chgData name="Amy Ball" userId="a434ece7-1321-42a4-b2b1-e582058aa8ea" providerId="ADAL" clId="{16955A93-B506-4EEA-BEB9-4DB8D5E97BEC}" dt="2022-01-05T10:31:48.437" v="133" actId="478"/>
          <ac:picMkLst>
            <pc:docMk/>
            <pc:sldMk cId="2336495366" sldId="266"/>
            <ac:picMk id="2" creationId="{FFFE4E3E-19A4-42DC-8B4A-252CC7AB8106}"/>
          </ac:picMkLst>
        </pc:picChg>
        <pc:picChg chg="del">
          <ac:chgData name="Amy Ball" userId="a434ece7-1321-42a4-b2b1-e582058aa8ea" providerId="ADAL" clId="{16955A93-B506-4EEA-BEB9-4DB8D5E97BEC}" dt="2022-01-05T10:31:48.437" v="133" actId="478"/>
          <ac:picMkLst>
            <pc:docMk/>
            <pc:sldMk cId="2336495366" sldId="266"/>
            <ac:picMk id="7" creationId="{FC042D0B-9F4A-4A61-8252-EBA813433258}"/>
          </ac:picMkLst>
        </pc:picChg>
        <pc:picChg chg="del">
          <ac:chgData name="Amy Ball" userId="a434ece7-1321-42a4-b2b1-e582058aa8ea" providerId="ADAL" clId="{16955A93-B506-4EEA-BEB9-4DB8D5E97BEC}" dt="2022-01-05T10:31:48.437" v="133" actId="478"/>
          <ac:picMkLst>
            <pc:docMk/>
            <pc:sldMk cId="2336495366" sldId="266"/>
            <ac:picMk id="8" creationId="{7CDAF474-687C-424D-9025-80609BD68655}"/>
          </ac:picMkLst>
        </pc:picChg>
        <pc:picChg chg="del">
          <ac:chgData name="Amy Ball" userId="a434ece7-1321-42a4-b2b1-e582058aa8ea" providerId="ADAL" clId="{16955A93-B506-4EEA-BEB9-4DB8D5E97BEC}" dt="2022-01-05T10:31:48.437" v="133" actId="478"/>
          <ac:picMkLst>
            <pc:docMk/>
            <pc:sldMk cId="2336495366" sldId="266"/>
            <ac:picMk id="9" creationId="{C7FB0D02-AF40-4E26-878F-FDC705CB3292}"/>
          </ac:picMkLst>
        </pc:picChg>
        <pc:picChg chg="del">
          <ac:chgData name="Amy Ball" userId="a434ece7-1321-42a4-b2b1-e582058aa8ea" providerId="ADAL" clId="{16955A93-B506-4EEA-BEB9-4DB8D5E97BEC}" dt="2022-01-05T10:31:48.437" v="133" actId="478"/>
          <ac:picMkLst>
            <pc:docMk/>
            <pc:sldMk cId="2336495366" sldId="266"/>
            <ac:picMk id="10" creationId="{305DBF06-10A5-43A3-8B0E-7D469D988F28}"/>
          </ac:picMkLst>
        </pc:picChg>
        <pc:picChg chg="del">
          <ac:chgData name="Amy Ball" userId="a434ece7-1321-42a4-b2b1-e582058aa8ea" providerId="ADAL" clId="{16955A93-B506-4EEA-BEB9-4DB8D5E97BEC}" dt="2022-01-05T10:31:48.437" v="133" actId="478"/>
          <ac:picMkLst>
            <pc:docMk/>
            <pc:sldMk cId="2336495366" sldId="266"/>
            <ac:picMk id="11" creationId="{55B020B4-3FD7-41E0-90B7-D17E05CFC4D5}"/>
          </ac:picMkLst>
        </pc:picChg>
        <pc:picChg chg="del">
          <ac:chgData name="Amy Ball" userId="a434ece7-1321-42a4-b2b1-e582058aa8ea" providerId="ADAL" clId="{16955A93-B506-4EEA-BEB9-4DB8D5E97BEC}" dt="2022-01-05T10:31:48.437" v="133" actId="478"/>
          <ac:picMkLst>
            <pc:docMk/>
            <pc:sldMk cId="2336495366" sldId="266"/>
            <ac:picMk id="12" creationId="{FEDB41A9-BA59-44B6-ACCB-FDABF04BAD03}"/>
          </ac:picMkLst>
        </pc:picChg>
        <pc:picChg chg="del">
          <ac:chgData name="Amy Ball" userId="a434ece7-1321-42a4-b2b1-e582058aa8ea" providerId="ADAL" clId="{16955A93-B506-4EEA-BEB9-4DB8D5E97BEC}" dt="2022-01-05T10:31:48.437" v="133" actId="478"/>
          <ac:picMkLst>
            <pc:docMk/>
            <pc:sldMk cId="2336495366" sldId="266"/>
            <ac:picMk id="13" creationId="{E17F39E0-FC16-4ADD-A706-E03C9EFB3495}"/>
          </ac:picMkLst>
        </pc:picChg>
        <pc:picChg chg="del">
          <ac:chgData name="Amy Ball" userId="a434ece7-1321-42a4-b2b1-e582058aa8ea" providerId="ADAL" clId="{16955A93-B506-4EEA-BEB9-4DB8D5E97BEC}" dt="2022-01-05T10:31:48.437" v="133" actId="478"/>
          <ac:picMkLst>
            <pc:docMk/>
            <pc:sldMk cId="2336495366" sldId="266"/>
            <ac:picMk id="14" creationId="{03B987C1-5843-4241-B884-3CF07B825E48}"/>
          </ac:picMkLst>
        </pc:picChg>
        <pc:picChg chg="del">
          <ac:chgData name="Amy Ball" userId="a434ece7-1321-42a4-b2b1-e582058aa8ea" providerId="ADAL" clId="{16955A93-B506-4EEA-BEB9-4DB8D5E97BEC}" dt="2022-01-05T10:31:48.437" v="133" actId="478"/>
          <ac:picMkLst>
            <pc:docMk/>
            <pc:sldMk cId="2336495366" sldId="266"/>
            <ac:picMk id="15" creationId="{69B1334B-2B71-416F-A67F-09E9F5AE6520}"/>
          </ac:picMkLst>
        </pc:picChg>
        <pc:picChg chg="del">
          <ac:chgData name="Amy Ball" userId="a434ece7-1321-42a4-b2b1-e582058aa8ea" providerId="ADAL" clId="{16955A93-B506-4EEA-BEB9-4DB8D5E97BEC}" dt="2022-01-05T10:31:48.437" v="133" actId="478"/>
          <ac:picMkLst>
            <pc:docMk/>
            <pc:sldMk cId="2336495366" sldId="266"/>
            <ac:picMk id="16" creationId="{B0584571-CEE3-40D0-9726-CF8206771574}"/>
          </ac:picMkLst>
        </pc:picChg>
        <pc:picChg chg="del">
          <ac:chgData name="Amy Ball" userId="a434ece7-1321-42a4-b2b1-e582058aa8ea" providerId="ADAL" clId="{16955A93-B506-4EEA-BEB9-4DB8D5E97BEC}" dt="2022-01-05T10:31:48.437" v="133" actId="478"/>
          <ac:picMkLst>
            <pc:docMk/>
            <pc:sldMk cId="2336495366" sldId="266"/>
            <ac:picMk id="17" creationId="{8C3F346C-CB5E-46EA-A1D6-6A25EB878C13}"/>
          </ac:picMkLst>
        </pc:picChg>
        <pc:picChg chg="del">
          <ac:chgData name="Amy Ball" userId="a434ece7-1321-42a4-b2b1-e582058aa8ea" providerId="ADAL" clId="{16955A93-B506-4EEA-BEB9-4DB8D5E97BEC}" dt="2022-01-05T10:31:48.437" v="133" actId="478"/>
          <ac:picMkLst>
            <pc:docMk/>
            <pc:sldMk cId="2336495366" sldId="266"/>
            <ac:picMk id="18" creationId="{7AE7DD6E-06CD-48AD-A01F-9BEBF68D2B3A}"/>
          </ac:picMkLst>
        </pc:picChg>
        <pc:picChg chg="del">
          <ac:chgData name="Amy Ball" userId="a434ece7-1321-42a4-b2b1-e582058aa8ea" providerId="ADAL" clId="{16955A93-B506-4EEA-BEB9-4DB8D5E97BEC}" dt="2022-01-05T10:31:48.437" v="133" actId="478"/>
          <ac:picMkLst>
            <pc:docMk/>
            <pc:sldMk cId="2336495366" sldId="266"/>
            <ac:picMk id="19" creationId="{F3EC1B9A-98CC-4827-8080-AE875004D6D6}"/>
          </ac:picMkLst>
        </pc:picChg>
        <pc:picChg chg="del">
          <ac:chgData name="Amy Ball" userId="a434ece7-1321-42a4-b2b1-e582058aa8ea" providerId="ADAL" clId="{16955A93-B506-4EEA-BEB9-4DB8D5E97BEC}" dt="2022-01-05T10:31:48.437" v="133" actId="478"/>
          <ac:picMkLst>
            <pc:docMk/>
            <pc:sldMk cId="2336495366" sldId="266"/>
            <ac:picMk id="20" creationId="{6EA62788-69C4-4B66-81EF-B48B778E68A1}"/>
          </ac:picMkLst>
        </pc:picChg>
        <pc:picChg chg="del">
          <ac:chgData name="Amy Ball" userId="a434ece7-1321-42a4-b2b1-e582058aa8ea" providerId="ADAL" clId="{16955A93-B506-4EEA-BEB9-4DB8D5E97BEC}" dt="2022-01-05T10:31:48.437" v="133" actId="478"/>
          <ac:picMkLst>
            <pc:docMk/>
            <pc:sldMk cId="2336495366" sldId="266"/>
            <ac:picMk id="21" creationId="{887CEFD1-FF8C-426B-A346-4F0F8086E8AC}"/>
          </ac:picMkLst>
        </pc:picChg>
        <pc:picChg chg="del">
          <ac:chgData name="Amy Ball" userId="a434ece7-1321-42a4-b2b1-e582058aa8ea" providerId="ADAL" clId="{16955A93-B506-4EEA-BEB9-4DB8D5E97BEC}" dt="2022-01-05T10:31:48.437" v="133" actId="478"/>
          <ac:picMkLst>
            <pc:docMk/>
            <pc:sldMk cId="2336495366" sldId="266"/>
            <ac:picMk id="22" creationId="{E14D6784-D5A5-494D-997C-905CB90506F2}"/>
          </ac:picMkLst>
        </pc:picChg>
        <pc:picChg chg="del">
          <ac:chgData name="Amy Ball" userId="a434ece7-1321-42a4-b2b1-e582058aa8ea" providerId="ADAL" clId="{16955A93-B506-4EEA-BEB9-4DB8D5E97BEC}" dt="2022-01-05T10:31:48.437" v="133" actId="478"/>
          <ac:picMkLst>
            <pc:docMk/>
            <pc:sldMk cId="2336495366" sldId="266"/>
            <ac:picMk id="23" creationId="{C7D62D93-684E-44F1-B824-2EB6F0ED73E4}"/>
          </ac:picMkLst>
        </pc:picChg>
        <pc:picChg chg="del">
          <ac:chgData name="Amy Ball" userId="a434ece7-1321-42a4-b2b1-e582058aa8ea" providerId="ADAL" clId="{16955A93-B506-4EEA-BEB9-4DB8D5E97BEC}" dt="2022-01-05T10:31:48.437" v="133" actId="478"/>
          <ac:picMkLst>
            <pc:docMk/>
            <pc:sldMk cId="2336495366" sldId="266"/>
            <ac:picMk id="24" creationId="{B310FBBC-6B75-488C-9644-1B5A4C8B447E}"/>
          </ac:picMkLst>
        </pc:picChg>
        <pc:picChg chg="del">
          <ac:chgData name="Amy Ball" userId="a434ece7-1321-42a4-b2b1-e582058aa8ea" providerId="ADAL" clId="{16955A93-B506-4EEA-BEB9-4DB8D5E97BEC}" dt="2022-01-05T10:31:48.437" v="133" actId="478"/>
          <ac:picMkLst>
            <pc:docMk/>
            <pc:sldMk cId="2336495366" sldId="266"/>
            <ac:picMk id="25" creationId="{67E96241-CA48-4138-8AB9-B9B649DC4851}"/>
          </ac:picMkLst>
        </pc:picChg>
        <pc:picChg chg="del">
          <ac:chgData name="Amy Ball" userId="a434ece7-1321-42a4-b2b1-e582058aa8ea" providerId="ADAL" clId="{16955A93-B506-4EEA-BEB9-4DB8D5E97BEC}" dt="2022-01-05T10:31:48.437" v="133" actId="478"/>
          <ac:picMkLst>
            <pc:docMk/>
            <pc:sldMk cId="2336495366" sldId="266"/>
            <ac:picMk id="26" creationId="{13EA9EF7-0494-4418-B6F0-E0DA564073B7}"/>
          </ac:picMkLst>
        </pc:picChg>
        <pc:picChg chg="del">
          <ac:chgData name="Amy Ball" userId="a434ece7-1321-42a4-b2b1-e582058aa8ea" providerId="ADAL" clId="{16955A93-B506-4EEA-BEB9-4DB8D5E97BEC}" dt="2022-01-05T10:31:48.437" v="133" actId="478"/>
          <ac:picMkLst>
            <pc:docMk/>
            <pc:sldMk cId="2336495366" sldId="266"/>
            <ac:picMk id="27" creationId="{F3C5B5FF-D1A8-46FB-8F60-966433F03041}"/>
          </ac:picMkLst>
        </pc:picChg>
        <pc:picChg chg="del">
          <ac:chgData name="Amy Ball" userId="a434ece7-1321-42a4-b2b1-e582058aa8ea" providerId="ADAL" clId="{16955A93-B506-4EEA-BEB9-4DB8D5E97BEC}" dt="2022-01-05T10:31:48.437" v="133" actId="478"/>
          <ac:picMkLst>
            <pc:docMk/>
            <pc:sldMk cId="2336495366" sldId="266"/>
            <ac:picMk id="28" creationId="{68F636E0-FBE4-48A9-9E11-F557E5B2D3E2}"/>
          </ac:picMkLst>
        </pc:picChg>
        <pc:picChg chg="del">
          <ac:chgData name="Amy Ball" userId="a434ece7-1321-42a4-b2b1-e582058aa8ea" providerId="ADAL" clId="{16955A93-B506-4EEA-BEB9-4DB8D5E97BEC}" dt="2022-01-05T10:31:48.437" v="133" actId="478"/>
          <ac:picMkLst>
            <pc:docMk/>
            <pc:sldMk cId="2336495366" sldId="266"/>
            <ac:picMk id="29" creationId="{4C41D5B2-4F23-4AD9-B95C-B3D095C27121}"/>
          </ac:picMkLst>
        </pc:picChg>
        <pc:picChg chg="del">
          <ac:chgData name="Amy Ball" userId="a434ece7-1321-42a4-b2b1-e582058aa8ea" providerId="ADAL" clId="{16955A93-B506-4EEA-BEB9-4DB8D5E97BEC}" dt="2022-01-05T10:31:48.437" v="133" actId="478"/>
          <ac:picMkLst>
            <pc:docMk/>
            <pc:sldMk cId="2336495366" sldId="266"/>
            <ac:picMk id="30" creationId="{AA797D84-CBE2-4801-B677-2229016DE124}"/>
          </ac:picMkLst>
        </pc:picChg>
        <pc:picChg chg="add mod">
          <ac:chgData name="Amy Ball" userId="a434ece7-1321-42a4-b2b1-e582058aa8ea" providerId="ADAL" clId="{16955A93-B506-4EEA-BEB9-4DB8D5E97BEC}" dt="2022-01-05T10:32:21.796" v="142" actId="1076"/>
          <ac:picMkLst>
            <pc:docMk/>
            <pc:sldMk cId="2336495366" sldId="266"/>
            <ac:picMk id="33" creationId="{EE612F9E-D5CF-4CDA-A186-24184ECD6C6B}"/>
          </ac:picMkLst>
        </pc:picChg>
      </pc:sldChg>
      <pc:sldChg chg="addSp delSp modSp mod modNotesTx">
        <pc:chgData name="Amy Ball" userId="a434ece7-1321-42a4-b2b1-e582058aa8ea" providerId="ADAL" clId="{16955A93-B506-4EEA-BEB9-4DB8D5E97BEC}" dt="2022-01-05T10:47:05.367" v="424" actId="20577"/>
        <pc:sldMkLst>
          <pc:docMk/>
          <pc:sldMk cId="3334463644" sldId="267"/>
        </pc:sldMkLst>
        <pc:spChg chg="del">
          <ac:chgData name="Amy Ball" userId="a434ece7-1321-42a4-b2b1-e582058aa8ea" providerId="ADAL" clId="{16955A93-B506-4EEA-BEB9-4DB8D5E97BEC}" dt="2022-01-05T10:30:43.992" v="112" actId="478"/>
          <ac:spMkLst>
            <pc:docMk/>
            <pc:sldMk cId="3334463644" sldId="267"/>
            <ac:spMk id="3" creationId="{B8DF0C1B-FA71-47C0-A940-FFC839902474}"/>
          </ac:spMkLst>
        </pc:spChg>
        <pc:spChg chg="del">
          <ac:chgData name="Amy Ball" userId="a434ece7-1321-42a4-b2b1-e582058aa8ea" providerId="ADAL" clId="{16955A93-B506-4EEA-BEB9-4DB8D5E97BEC}" dt="2022-01-05T10:30:43.992" v="112" actId="478"/>
          <ac:spMkLst>
            <pc:docMk/>
            <pc:sldMk cId="3334463644" sldId="267"/>
            <ac:spMk id="4" creationId="{0A0F8ABB-77EA-4C74-B9E4-C830A8452B1C}"/>
          </ac:spMkLst>
        </pc:spChg>
        <pc:spChg chg="del">
          <ac:chgData name="Amy Ball" userId="a434ece7-1321-42a4-b2b1-e582058aa8ea" providerId="ADAL" clId="{16955A93-B506-4EEA-BEB9-4DB8D5E97BEC}" dt="2022-01-05T10:30:43.992" v="112" actId="478"/>
          <ac:spMkLst>
            <pc:docMk/>
            <pc:sldMk cId="3334463644" sldId="267"/>
            <ac:spMk id="5" creationId="{3F247D99-BF11-4768-9BCC-D0F4818301DF}"/>
          </ac:spMkLst>
        </pc:spChg>
        <pc:spChg chg="del">
          <ac:chgData name="Amy Ball" userId="a434ece7-1321-42a4-b2b1-e582058aa8ea" providerId="ADAL" clId="{16955A93-B506-4EEA-BEB9-4DB8D5E97BEC}" dt="2022-01-05T10:30:43.992" v="112" actId="478"/>
          <ac:spMkLst>
            <pc:docMk/>
            <pc:sldMk cId="3334463644" sldId="267"/>
            <ac:spMk id="6" creationId="{7A693C5D-A1F5-4F05-896A-8D8F4DBF9813}"/>
          </ac:spMkLst>
        </pc:spChg>
        <pc:spChg chg="del">
          <ac:chgData name="Amy Ball" userId="a434ece7-1321-42a4-b2b1-e582058aa8ea" providerId="ADAL" clId="{16955A93-B506-4EEA-BEB9-4DB8D5E97BEC}" dt="2022-01-05T10:30:43.992" v="112" actId="478"/>
          <ac:spMkLst>
            <pc:docMk/>
            <pc:sldMk cId="3334463644" sldId="267"/>
            <ac:spMk id="9" creationId="{DE1DB8AD-F5E4-437E-B790-A2129E2090B4}"/>
          </ac:spMkLst>
        </pc:spChg>
        <pc:picChg chg="del">
          <ac:chgData name="Amy Ball" userId="a434ece7-1321-42a4-b2b1-e582058aa8ea" providerId="ADAL" clId="{16955A93-B506-4EEA-BEB9-4DB8D5E97BEC}" dt="2022-01-05T10:30:43.992" v="112" actId="478"/>
          <ac:picMkLst>
            <pc:docMk/>
            <pc:sldMk cId="3334463644" sldId="267"/>
            <ac:picMk id="2" creationId="{A2A240D0-6F69-4601-A705-31B3BDE3DC86}"/>
          </ac:picMkLst>
        </pc:picChg>
        <pc:picChg chg="add mod">
          <ac:chgData name="Amy Ball" userId="a434ece7-1321-42a4-b2b1-e582058aa8ea" providerId="ADAL" clId="{16955A93-B506-4EEA-BEB9-4DB8D5E97BEC}" dt="2022-01-05T10:31:38.692" v="130" actId="1076"/>
          <ac:picMkLst>
            <pc:docMk/>
            <pc:sldMk cId="3334463644" sldId="267"/>
            <ac:picMk id="10" creationId="{16DBE07F-489A-4D51-B2E0-C58BAD5C9A9A}"/>
          </ac:picMkLst>
        </pc:picChg>
      </pc:sldChg>
      <pc:sldChg chg="addSp delSp modSp mod modNotesTx">
        <pc:chgData name="Amy Ball" userId="a434ece7-1321-42a4-b2b1-e582058aa8ea" providerId="ADAL" clId="{16955A93-B506-4EEA-BEB9-4DB8D5E97BEC}" dt="2022-01-05T10:49:13.088" v="427"/>
        <pc:sldMkLst>
          <pc:docMk/>
          <pc:sldMk cId="3713554586" sldId="271"/>
        </pc:sldMkLst>
        <pc:spChg chg="del">
          <ac:chgData name="Amy Ball" userId="a434ece7-1321-42a4-b2b1-e582058aa8ea" providerId="ADAL" clId="{16955A93-B506-4EEA-BEB9-4DB8D5E97BEC}" dt="2022-01-05T10:30:30.069" v="109" actId="478"/>
          <ac:spMkLst>
            <pc:docMk/>
            <pc:sldMk cId="3713554586" sldId="271"/>
            <ac:spMk id="3" creationId="{85D17CA4-2A51-4925-A3DF-63724A441D21}"/>
          </ac:spMkLst>
        </pc:spChg>
        <pc:spChg chg="del">
          <ac:chgData name="Amy Ball" userId="a434ece7-1321-42a4-b2b1-e582058aa8ea" providerId="ADAL" clId="{16955A93-B506-4EEA-BEB9-4DB8D5E97BEC}" dt="2022-01-05T10:30:30.069" v="109" actId="478"/>
          <ac:spMkLst>
            <pc:docMk/>
            <pc:sldMk cId="3713554586" sldId="271"/>
            <ac:spMk id="4" creationId="{ABFA42AF-7BA2-4E96-A553-A8AF8D56A2AF}"/>
          </ac:spMkLst>
        </pc:spChg>
        <pc:spChg chg="del">
          <ac:chgData name="Amy Ball" userId="a434ece7-1321-42a4-b2b1-e582058aa8ea" providerId="ADAL" clId="{16955A93-B506-4EEA-BEB9-4DB8D5E97BEC}" dt="2022-01-05T10:30:30.069" v="109" actId="478"/>
          <ac:spMkLst>
            <pc:docMk/>
            <pc:sldMk cId="3713554586" sldId="271"/>
            <ac:spMk id="5" creationId="{23A29C7B-7E7A-41C0-BAF4-0E22ADE47DBF}"/>
          </ac:spMkLst>
        </pc:spChg>
        <pc:spChg chg="del">
          <ac:chgData name="Amy Ball" userId="a434ece7-1321-42a4-b2b1-e582058aa8ea" providerId="ADAL" clId="{16955A93-B506-4EEA-BEB9-4DB8D5E97BEC}" dt="2022-01-05T10:30:30.069" v="109" actId="478"/>
          <ac:spMkLst>
            <pc:docMk/>
            <pc:sldMk cId="3713554586" sldId="271"/>
            <ac:spMk id="6" creationId="{4C9B165E-ACEC-41BC-9347-4633D5348869}"/>
          </ac:spMkLst>
        </pc:spChg>
        <pc:spChg chg="del">
          <ac:chgData name="Amy Ball" userId="a434ece7-1321-42a4-b2b1-e582058aa8ea" providerId="ADAL" clId="{16955A93-B506-4EEA-BEB9-4DB8D5E97BEC}" dt="2022-01-05T10:30:30.069" v="109" actId="478"/>
          <ac:spMkLst>
            <pc:docMk/>
            <pc:sldMk cId="3713554586" sldId="271"/>
            <ac:spMk id="8" creationId="{6D67E7E9-50EA-4D65-8F62-CC465334BAF2}"/>
          </ac:spMkLst>
        </pc:spChg>
        <pc:picChg chg="del">
          <ac:chgData name="Amy Ball" userId="a434ece7-1321-42a4-b2b1-e582058aa8ea" providerId="ADAL" clId="{16955A93-B506-4EEA-BEB9-4DB8D5E97BEC}" dt="2022-01-05T10:30:30.069" v="109" actId="478"/>
          <ac:picMkLst>
            <pc:docMk/>
            <pc:sldMk cId="3713554586" sldId="271"/>
            <ac:picMk id="2" creationId="{EE1C9059-2604-4BA3-94D4-7D2971EF8D6B}"/>
          </ac:picMkLst>
        </pc:picChg>
        <pc:picChg chg="add mod">
          <ac:chgData name="Amy Ball" userId="a434ece7-1321-42a4-b2b1-e582058aa8ea" providerId="ADAL" clId="{16955A93-B506-4EEA-BEB9-4DB8D5E97BEC}" dt="2022-01-05T10:31:11.832" v="121" actId="1076"/>
          <ac:picMkLst>
            <pc:docMk/>
            <pc:sldMk cId="3713554586" sldId="271"/>
            <ac:picMk id="10" creationId="{77A5FB7E-1FAE-4052-BEDC-C3BA8CCBD732}"/>
          </ac:picMkLst>
        </pc:picChg>
      </pc:sldChg>
      <pc:sldChg chg="addSp delSp modSp mod modNotesTx">
        <pc:chgData name="Amy Ball" userId="a434ece7-1321-42a4-b2b1-e582058aa8ea" providerId="ADAL" clId="{16955A93-B506-4EEA-BEB9-4DB8D5E97BEC}" dt="2022-01-05T10:49:22.066" v="429"/>
        <pc:sldMkLst>
          <pc:docMk/>
          <pc:sldMk cId="2053074643" sldId="272"/>
        </pc:sldMkLst>
        <pc:spChg chg="del">
          <ac:chgData name="Amy Ball" userId="a434ece7-1321-42a4-b2b1-e582058aa8ea" providerId="ADAL" clId="{16955A93-B506-4EEA-BEB9-4DB8D5E97BEC}" dt="2022-01-05T10:30:39.001" v="111" actId="478"/>
          <ac:spMkLst>
            <pc:docMk/>
            <pc:sldMk cId="2053074643" sldId="272"/>
            <ac:spMk id="3" creationId="{DC3323CF-6493-41BB-8D93-86284962C534}"/>
          </ac:spMkLst>
        </pc:spChg>
        <pc:spChg chg="del">
          <ac:chgData name="Amy Ball" userId="a434ece7-1321-42a4-b2b1-e582058aa8ea" providerId="ADAL" clId="{16955A93-B506-4EEA-BEB9-4DB8D5E97BEC}" dt="2022-01-05T10:30:39.001" v="111" actId="478"/>
          <ac:spMkLst>
            <pc:docMk/>
            <pc:sldMk cId="2053074643" sldId="272"/>
            <ac:spMk id="4" creationId="{0210AFDD-7FF6-40D1-A6BB-21842AF9829A}"/>
          </ac:spMkLst>
        </pc:spChg>
        <pc:spChg chg="del">
          <ac:chgData name="Amy Ball" userId="a434ece7-1321-42a4-b2b1-e582058aa8ea" providerId="ADAL" clId="{16955A93-B506-4EEA-BEB9-4DB8D5E97BEC}" dt="2022-01-05T10:30:39.001" v="111" actId="478"/>
          <ac:spMkLst>
            <pc:docMk/>
            <pc:sldMk cId="2053074643" sldId="272"/>
            <ac:spMk id="5" creationId="{079EF457-A821-401F-928D-BD33EC34CE54}"/>
          </ac:spMkLst>
        </pc:spChg>
        <pc:spChg chg="del">
          <ac:chgData name="Amy Ball" userId="a434ece7-1321-42a4-b2b1-e582058aa8ea" providerId="ADAL" clId="{16955A93-B506-4EEA-BEB9-4DB8D5E97BEC}" dt="2022-01-05T10:30:39.001" v="111" actId="478"/>
          <ac:spMkLst>
            <pc:docMk/>
            <pc:sldMk cId="2053074643" sldId="272"/>
            <ac:spMk id="6" creationId="{7ACD1407-1ED6-4DA1-8CCF-4968226025DC}"/>
          </ac:spMkLst>
        </pc:spChg>
        <pc:spChg chg="del">
          <ac:chgData name="Amy Ball" userId="a434ece7-1321-42a4-b2b1-e582058aa8ea" providerId="ADAL" clId="{16955A93-B506-4EEA-BEB9-4DB8D5E97BEC}" dt="2022-01-05T10:30:39.001" v="111" actId="478"/>
          <ac:spMkLst>
            <pc:docMk/>
            <pc:sldMk cId="2053074643" sldId="272"/>
            <ac:spMk id="9" creationId="{DE2FFA33-C771-43F8-8201-536188BF67EB}"/>
          </ac:spMkLst>
        </pc:spChg>
        <pc:picChg chg="del">
          <ac:chgData name="Amy Ball" userId="a434ece7-1321-42a4-b2b1-e582058aa8ea" providerId="ADAL" clId="{16955A93-B506-4EEA-BEB9-4DB8D5E97BEC}" dt="2022-01-05T10:30:39.001" v="111" actId="478"/>
          <ac:picMkLst>
            <pc:docMk/>
            <pc:sldMk cId="2053074643" sldId="272"/>
            <ac:picMk id="2" creationId="{33D67337-6B57-4EEE-8332-3927DC15726F}"/>
          </ac:picMkLst>
        </pc:picChg>
        <pc:picChg chg="add mod">
          <ac:chgData name="Amy Ball" userId="a434ece7-1321-42a4-b2b1-e582058aa8ea" providerId="ADAL" clId="{16955A93-B506-4EEA-BEB9-4DB8D5E97BEC}" dt="2022-01-05T10:31:30.613" v="127" actId="1076"/>
          <ac:picMkLst>
            <pc:docMk/>
            <pc:sldMk cId="2053074643" sldId="272"/>
            <ac:picMk id="10" creationId="{FC139844-3A75-41E3-BB58-A7039A0AB8A8}"/>
          </ac:picMkLst>
        </pc:picChg>
      </pc:sldChg>
      <pc:sldChg chg="addSp delSp modSp mod modNotesTx">
        <pc:chgData name="Amy Ball" userId="a434ece7-1321-42a4-b2b1-e582058aa8ea" providerId="ADAL" clId="{16955A93-B506-4EEA-BEB9-4DB8D5E97BEC}" dt="2022-01-05T10:50:11.929" v="454" actId="20577"/>
        <pc:sldMkLst>
          <pc:docMk/>
          <pc:sldMk cId="1562099148" sldId="273"/>
        </pc:sldMkLst>
        <pc:spChg chg="del">
          <ac:chgData name="Amy Ball" userId="a434ece7-1321-42a4-b2b1-e582058aa8ea" providerId="ADAL" clId="{16955A93-B506-4EEA-BEB9-4DB8D5E97BEC}" dt="2022-01-05T10:30:26.159" v="108" actId="478"/>
          <ac:spMkLst>
            <pc:docMk/>
            <pc:sldMk cId="1562099148" sldId="273"/>
            <ac:spMk id="3" creationId="{5D096EE0-E557-451E-A4E7-408AD57674F1}"/>
          </ac:spMkLst>
        </pc:spChg>
        <pc:spChg chg="del">
          <ac:chgData name="Amy Ball" userId="a434ece7-1321-42a4-b2b1-e582058aa8ea" providerId="ADAL" clId="{16955A93-B506-4EEA-BEB9-4DB8D5E97BEC}" dt="2022-01-05T10:30:26.159" v="108" actId="478"/>
          <ac:spMkLst>
            <pc:docMk/>
            <pc:sldMk cId="1562099148" sldId="273"/>
            <ac:spMk id="4" creationId="{B9997633-FF7C-4DDB-9710-E51653482547}"/>
          </ac:spMkLst>
        </pc:spChg>
        <pc:spChg chg="del">
          <ac:chgData name="Amy Ball" userId="a434ece7-1321-42a4-b2b1-e582058aa8ea" providerId="ADAL" clId="{16955A93-B506-4EEA-BEB9-4DB8D5E97BEC}" dt="2022-01-05T10:30:26.159" v="108" actId="478"/>
          <ac:spMkLst>
            <pc:docMk/>
            <pc:sldMk cId="1562099148" sldId="273"/>
            <ac:spMk id="5" creationId="{1B6AADD0-EFD8-4B94-BB3A-C28C711E333D}"/>
          </ac:spMkLst>
        </pc:spChg>
        <pc:spChg chg="del">
          <ac:chgData name="Amy Ball" userId="a434ece7-1321-42a4-b2b1-e582058aa8ea" providerId="ADAL" clId="{16955A93-B506-4EEA-BEB9-4DB8D5E97BEC}" dt="2022-01-05T10:30:26.159" v="108" actId="478"/>
          <ac:spMkLst>
            <pc:docMk/>
            <pc:sldMk cId="1562099148" sldId="273"/>
            <ac:spMk id="6" creationId="{44031EB3-028A-427F-A0F3-41A0BF2FDF7D}"/>
          </ac:spMkLst>
        </pc:spChg>
        <pc:spChg chg="del">
          <ac:chgData name="Amy Ball" userId="a434ece7-1321-42a4-b2b1-e582058aa8ea" providerId="ADAL" clId="{16955A93-B506-4EEA-BEB9-4DB8D5E97BEC}" dt="2022-01-05T10:30:26.159" v="108" actId="478"/>
          <ac:spMkLst>
            <pc:docMk/>
            <pc:sldMk cId="1562099148" sldId="273"/>
            <ac:spMk id="9" creationId="{0137B263-6098-4575-ADD0-4AA02FB06B09}"/>
          </ac:spMkLst>
        </pc:spChg>
        <pc:picChg chg="add mod">
          <ac:chgData name="Amy Ball" userId="a434ece7-1321-42a4-b2b1-e582058aa8ea" providerId="ADAL" clId="{16955A93-B506-4EEA-BEB9-4DB8D5E97BEC}" dt="2022-01-05T10:31:01.837" v="118" actId="1076"/>
          <ac:picMkLst>
            <pc:docMk/>
            <pc:sldMk cId="1562099148" sldId="273"/>
            <ac:picMk id="10" creationId="{46FB9A4F-0408-47F4-AEF3-D7003CB4B00A}"/>
          </ac:picMkLst>
        </pc:picChg>
        <pc:picChg chg="del">
          <ac:chgData name="Amy Ball" userId="a434ece7-1321-42a4-b2b1-e582058aa8ea" providerId="ADAL" clId="{16955A93-B506-4EEA-BEB9-4DB8D5E97BEC}" dt="2022-01-05T10:30:26.159" v="108" actId="478"/>
          <ac:picMkLst>
            <pc:docMk/>
            <pc:sldMk cId="1562099148" sldId="273"/>
            <ac:picMk id="20482" creationId="{09507E9D-4D6E-47F2-AAAF-FD42FBB161E0}"/>
          </ac:picMkLst>
        </pc:picChg>
      </pc:sldChg>
      <pc:sldChg chg="addSp delSp modSp mod modNotesTx">
        <pc:chgData name="Amy Ball" userId="a434ece7-1321-42a4-b2b1-e582058aa8ea" providerId="ADAL" clId="{16955A93-B506-4EEA-BEB9-4DB8D5E97BEC}" dt="2022-01-05T10:52:02.787" v="657" actId="20577"/>
        <pc:sldMkLst>
          <pc:docMk/>
          <pc:sldMk cId="1787255367" sldId="274"/>
        </pc:sldMkLst>
        <pc:spChg chg="del">
          <ac:chgData name="Amy Ball" userId="a434ece7-1321-42a4-b2b1-e582058aa8ea" providerId="ADAL" clId="{16955A93-B506-4EEA-BEB9-4DB8D5E97BEC}" dt="2022-01-05T10:30:16.818" v="107" actId="478"/>
          <ac:spMkLst>
            <pc:docMk/>
            <pc:sldMk cId="1787255367" sldId="274"/>
            <ac:spMk id="3" creationId="{CEFC4926-013C-4C22-A290-B17822B08638}"/>
          </ac:spMkLst>
        </pc:spChg>
        <pc:spChg chg="del">
          <ac:chgData name="Amy Ball" userId="a434ece7-1321-42a4-b2b1-e582058aa8ea" providerId="ADAL" clId="{16955A93-B506-4EEA-BEB9-4DB8D5E97BEC}" dt="2022-01-05T10:30:16.818" v="107" actId="478"/>
          <ac:spMkLst>
            <pc:docMk/>
            <pc:sldMk cId="1787255367" sldId="274"/>
            <ac:spMk id="4" creationId="{6F09C2E0-D2AE-477B-AF93-3868D1A4A58F}"/>
          </ac:spMkLst>
        </pc:spChg>
        <pc:spChg chg="del">
          <ac:chgData name="Amy Ball" userId="a434ece7-1321-42a4-b2b1-e582058aa8ea" providerId="ADAL" clId="{16955A93-B506-4EEA-BEB9-4DB8D5E97BEC}" dt="2022-01-05T10:30:16.818" v="107" actId="478"/>
          <ac:spMkLst>
            <pc:docMk/>
            <pc:sldMk cId="1787255367" sldId="274"/>
            <ac:spMk id="5" creationId="{125BECE1-3598-4F0B-B14F-FD9E98581248}"/>
          </ac:spMkLst>
        </pc:spChg>
        <pc:spChg chg="del">
          <ac:chgData name="Amy Ball" userId="a434ece7-1321-42a4-b2b1-e582058aa8ea" providerId="ADAL" clId="{16955A93-B506-4EEA-BEB9-4DB8D5E97BEC}" dt="2022-01-05T10:30:16.818" v="107" actId="478"/>
          <ac:spMkLst>
            <pc:docMk/>
            <pc:sldMk cId="1787255367" sldId="274"/>
            <ac:spMk id="6" creationId="{5CF39116-2676-4657-A7B9-062A2A66B554}"/>
          </ac:spMkLst>
        </pc:spChg>
        <pc:spChg chg="del">
          <ac:chgData name="Amy Ball" userId="a434ece7-1321-42a4-b2b1-e582058aa8ea" providerId="ADAL" clId="{16955A93-B506-4EEA-BEB9-4DB8D5E97BEC}" dt="2022-01-05T10:30:16.818" v="107" actId="478"/>
          <ac:spMkLst>
            <pc:docMk/>
            <pc:sldMk cId="1787255367" sldId="274"/>
            <ac:spMk id="9" creationId="{5DC40631-ADA2-403A-A3F7-7A1790727A39}"/>
          </ac:spMkLst>
        </pc:spChg>
        <pc:picChg chg="add mod">
          <ac:chgData name="Amy Ball" userId="a434ece7-1321-42a4-b2b1-e582058aa8ea" providerId="ADAL" clId="{16955A93-B506-4EEA-BEB9-4DB8D5E97BEC}" dt="2022-01-05T10:30:52.499" v="115" actId="1076"/>
          <ac:picMkLst>
            <pc:docMk/>
            <pc:sldMk cId="1787255367" sldId="274"/>
            <ac:picMk id="10" creationId="{1E41E7BF-4748-4DC6-A97B-A5B7D0F2A8D6}"/>
          </ac:picMkLst>
        </pc:picChg>
        <pc:picChg chg="del">
          <ac:chgData name="Amy Ball" userId="a434ece7-1321-42a4-b2b1-e582058aa8ea" providerId="ADAL" clId="{16955A93-B506-4EEA-BEB9-4DB8D5E97BEC}" dt="2022-01-05T10:30:16.818" v="107" actId="478"/>
          <ac:picMkLst>
            <pc:docMk/>
            <pc:sldMk cId="1787255367" sldId="274"/>
            <ac:picMk id="19458" creationId="{9B032942-6210-446F-8891-D2857FCC810F}"/>
          </ac:picMkLst>
        </pc:picChg>
      </pc:sldChg>
      <pc:sldChg chg="addSp delSp modSp mod">
        <pc:chgData name="Amy Ball" userId="a434ece7-1321-42a4-b2b1-e582058aa8ea" providerId="ADAL" clId="{16955A93-B506-4EEA-BEB9-4DB8D5E97BEC}" dt="2022-01-05T10:30:12.119" v="106" actId="1076"/>
        <pc:sldMkLst>
          <pc:docMk/>
          <pc:sldMk cId="1958708598" sldId="275"/>
        </pc:sldMkLst>
        <pc:spChg chg="del">
          <ac:chgData name="Amy Ball" userId="a434ece7-1321-42a4-b2b1-e582058aa8ea" providerId="ADAL" clId="{16955A93-B506-4EEA-BEB9-4DB8D5E97BEC}" dt="2022-01-05T10:30:08.738" v="104" actId="478"/>
          <ac:spMkLst>
            <pc:docMk/>
            <pc:sldMk cId="1958708598" sldId="275"/>
            <ac:spMk id="3" creationId="{612FE5A0-D162-491B-9CAE-DAD2B326E082}"/>
          </ac:spMkLst>
        </pc:spChg>
        <pc:spChg chg="del">
          <ac:chgData name="Amy Ball" userId="a434ece7-1321-42a4-b2b1-e582058aa8ea" providerId="ADAL" clId="{16955A93-B506-4EEA-BEB9-4DB8D5E97BEC}" dt="2022-01-05T10:30:08.738" v="104" actId="478"/>
          <ac:spMkLst>
            <pc:docMk/>
            <pc:sldMk cId="1958708598" sldId="275"/>
            <ac:spMk id="4" creationId="{8D11C51D-FECA-4F66-9F73-FA8C2DB82B74}"/>
          </ac:spMkLst>
        </pc:spChg>
        <pc:spChg chg="del">
          <ac:chgData name="Amy Ball" userId="a434ece7-1321-42a4-b2b1-e582058aa8ea" providerId="ADAL" clId="{16955A93-B506-4EEA-BEB9-4DB8D5E97BEC}" dt="2022-01-05T10:30:08.738" v="104" actId="478"/>
          <ac:spMkLst>
            <pc:docMk/>
            <pc:sldMk cId="1958708598" sldId="275"/>
            <ac:spMk id="5" creationId="{B13EF82A-1DB0-479B-810E-C0C2F8AF4F26}"/>
          </ac:spMkLst>
        </pc:spChg>
        <pc:spChg chg="del">
          <ac:chgData name="Amy Ball" userId="a434ece7-1321-42a4-b2b1-e582058aa8ea" providerId="ADAL" clId="{16955A93-B506-4EEA-BEB9-4DB8D5E97BEC}" dt="2022-01-05T10:30:08.738" v="104" actId="478"/>
          <ac:spMkLst>
            <pc:docMk/>
            <pc:sldMk cId="1958708598" sldId="275"/>
            <ac:spMk id="6" creationId="{90AADC6C-DAA1-46F4-904B-2EC6336E8228}"/>
          </ac:spMkLst>
        </pc:spChg>
        <pc:spChg chg="del">
          <ac:chgData name="Amy Ball" userId="a434ece7-1321-42a4-b2b1-e582058aa8ea" providerId="ADAL" clId="{16955A93-B506-4EEA-BEB9-4DB8D5E97BEC}" dt="2022-01-05T10:30:08.738" v="104" actId="478"/>
          <ac:spMkLst>
            <pc:docMk/>
            <pc:sldMk cId="1958708598" sldId="275"/>
            <ac:spMk id="9" creationId="{B95103CC-EDCB-459B-8633-9A85AE1C8F24}"/>
          </ac:spMkLst>
        </pc:spChg>
        <pc:picChg chg="add mod">
          <ac:chgData name="Amy Ball" userId="a434ece7-1321-42a4-b2b1-e582058aa8ea" providerId="ADAL" clId="{16955A93-B506-4EEA-BEB9-4DB8D5E97BEC}" dt="2022-01-05T10:30:12.119" v="106" actId="1076"/>
          <ac:picMkLst>
            <pc:docMk/>
            <pc:sldMk cId="1958708598" sldId="275"/>
            <ac:picMk id="10" creationId="{C490528A-E2EB-4FEC-9B01-E94AB4B85585}"/>
          </ac:picMkLst>
        </pc:picChg>
        <pc:picChg chg="del">
          <ac:chgData name="Amy Ball" userId="a434ece7-1321-42a4-b2b1-e582058aa8ea" providerId="ADAL" clId="{16955A93-B506-4EEA-BEB9-4DB8D5E97BEC}" dt="2022-01-05T10:30:08.738" v="104" actId="478"/>
          <ac:picMkLst>
            <pc:docMk/>
            <pc:sldMk cId="1958708598" sldId="275"/>
            <ac:picMk id="18434" creationId="{D90D18F0-F3E7-4737-900A-B88A9000A5DB}"/>
          </ac:picMkLst>
        </pc:picChg>
      </pc:sldChg>
      <pc:sldChg chg="addSp delSp modSp mod ord modNotesTx">
        <pc:chgData name="Amy Ball" userId="a434ece7-1321-42a4-b2b1-e582058aa8ea" providerId="ADAL" clId="{16955A93-B506-4EEA-BEB9-4DB8D5E97BEC}" dt="2022-01-05T10:57:54.725" v="698"/>
        <pc:sldMkLst>
          <pc:docMk/>
          <pc:sldMk cId="2275031602" sldId="276"/>
        </pc:sldMkLst>
        <pc:spChg chg="del">
          <ac:chgData name="Amy Ball" userId="a434ece7-1321-42a4-b2b1-e582058aa8ea" providerId="ADAL" clId="{16955A93-B506-4EEA-BEB9-4DB8D5E97BEC}" dt="2022-01-05T10:29:07.273" v="88" actId="478"/>
          <ac:spMkLst>
            <pc:docMk/>
            <pc:sldMk cId="2275031602" sldId="276"/>
            <ac:spMk id="3" creationId="{906B3303-4666-49A4-B60E-5FB0648DB628}"/>
          </ac:spMkLst>
        </pc:spChg>
        <pc:spChg chg="del">
          <ac:chgData name="Amy Ball" userId="a434ece7-1321-42a4-b2b1-e582058aa8ea" providerId="ADAL" clId="{16955A93-B506-4EEA-BEB9-4DB8D5E97BEC}" dt="2022-01-05T10:29:07.273" v="88" actId="478"/>
          <ac:spMkLst>
            <pc:docMk/>
            <pc:sldMk cId="2275031602" sldId="276"/>
            <ac:spMk id="4" creationId="{3E273BAC-00C7-4601-9F9A-72605C011D45}"/>
          </ac:spMkLst>
        </pc:spChg>
        <pc:spChg chg="del">
          <ac:chgData name="Amy Ball" userId="a434ece7-1321-42a4-b2b1-e582058aa8ea" providerId="ADAL" clId="{16955A93-B506-4EEA-BEB9-4DB8D5E97BEC}" dt="2022-01-05T10:29:07.273" v="88" actId="478"/>
          <ac:spMkLst>
            <pc:docMk/>
            <pc:sldMk cId="2275031602" sldId="276"/>
            <ac:spMk id="5" creationId="{170874B6-A669-48AD-A127-8B07C8F638CB}"/>
          </ac:spMkLst>
        </pc:spChg>
        <pc:spChg chg="del">
          <ac:chgData name="Amy Ball" userId="a434ece7-1321-42a4-b2b1-e582058aa8ea" providerId="ADAL" clId="{16955A93-B506-4EEA-BEB9-4DB8D5E97BEC}" dt="2022-01-05T10:29:07.273" v="88" actId="478"/>
          <ac:spMkLst>
            <pc:docMk/>
            <pc:sldMk cId="2275031602" sldId="276"/>
            <ac:spMk id="6" creationId="{66215D4A-D7F6-4BF4-B076-D698FE286173}"/>
          </ac:spMkLst>
        </pc:spChg>
        <pc:spChg chg="del">
          <ac:chgData name="Amy Ball" userId="a434ece7-1321-42a4-b2b1-e582058aa8ea" providerId="ADAL" clId="{16955A93-B506-4EEA-BEB9-4DB8D5E97BEC}" dt="2022-01-05T10:29:07.273" v="88" actId="478"/>
          <ac:spMkLst>
            <pc:docMk/>
            <pc:sldMk cId="2275031602" sldId="276"/>
            <ac:spMk id="11" creationId="{BC8338BB-905A-4ACC-9C2F-A30CFC5EA709}"/>
          </ac:spMkLst>
        </pc:spChg>
        <pc:picChg chg="del">
          <ac:chgData name="Amy Ball" userId="a434ece7-1321-42a4-b2b1-e582058aa8ea" providerId="ADAL" clId="{16955A93-B506-4EEA-BEB9-4DB8D5E97BEC}" dt="2022-01-05T10:29:07.273" v="88" actId="478"/>
          <ac:picMkLst>
            <pc:docMk/>
            <pc:sldMk cId="2275031602" sldId="276"/>
            <ac:picMk id="7" creationId="{706F609C-1CA0-4A1D-B42F-78BA49BCBCB8}"/>
          </ac:picMkLst>
        </pc:picChg>
        <pc:picChg chg="del">
          <ac:chgData name="Amy Ball" userId="a434ece7-1321-42a4-b2b1-e582058aa8ea" providerId="ADAL" clId="{16955A93-B506-4EEA-BEB9-4DB8D5E97BEC}" dt="2022-01-05T10:29:07.273" v="88" actId="478"/>
          <ac:picMkLst>
            <pc:docMk/>
            <pc:sldMk cId="2275031602" sldId="276"/>
            <ac:picMk id="8" creationId="{2D9C238F-8952-4769-9E3E-26AE3E3B0EAE}"/>
          </ac:picMkLst>
        </pc:picChg>
        <pc:picChg chg="del">
          <ac:chgData name="Amy Ball" userId="a434ece7-1321-42a4-b2b1-e582058aa8ea" providerId="ADAL" clId="{16955A93-B506-4EEA-BEB9-4DB8D5E97BEC}" dt="2022-01-05T10:29:07.273" v="88" actId="478"/>
          <ac:picMkLst>
            <pc:docMk/>
            <pc:sldMk cId="2275031602" sldId="276"/>
            <ac:picMk id="9" creationId="{EC094BB0-2798-4252-8188-F45484841C5E}"/>
          </ac:picMkLst>
        </pc:picChg>
        <pc:picChg chg="add mod">
          <ac:chgData name="Amy Ball" userId="a434ece7-1321-42a4-b2b1-e582058aa8ea" providerId="ADAL" clId="{16955A93-B506-4EEA-BEB9-4DB8D5E97BEC}" dt="2022-01-05T10:29:55.134" v="102" actId="1076"/>
          <ac:picMkLst>
            <pc:docMk/>
            <pc:sldMk cId="2275031602" sldId="276"/>
            <ac:picMk id="13" creationId="{135A97A1-4842-48C5-B541-4A758E7E1B77}"/>
          </ac:picMkLst>
        </pc:picChg>
        <pc:picChg chg="del">
          <ac:chgData name="Amy Ball" userId="a434ece7-1321-42a4-b2b1-e582058aa8ea" providerId="ADAL" clId="{16955A93-B506-4EEA-BEB9-4DB8D5E97BEC}" dt="2022-01-05T10:29:07.273" v="88" actId="478"/>
          <ac:picMkLst>
            <pc:docMk/>
            <pc:sldMk cId="2275031602" sldId="276"/>
            <ac:picMk id="17410" creationId="{FC9F2300-9587-460C-841D-C8681DFDC50C}"/>
          </ac:picMkLst>
        </pc:picChg>
      </pc:sldChg>
      <pc:sldChg chg="addSp delSp modSp mod">
        <pc:chgData name="Amy Ball" userId="a434ece7-1321-42a4-b2b1-e582058aa8ea" providerId="ADAL" clId="{16955A93-B506-4EEA-BEB9-4DB8D5E97BEC}" dt="2022-01-05T10:29:41.904" v="97" actId="1076"/>
        <pc:sldMkLst>
          <pc:docMk/>
          <pc:sldMk cId="3235523767" sldId="277"/>
        </pc:sldMkLst>
        <pc:spChg chg="del">
          <ac:chgData name="Amy Ball" userId="a434ece7-1321-42a4-b2b1-e582058aa8ea" providerId="ADAL" clId="{16955A93-B506-4EEA-BEB9-4DB8D5E97BEC}" dt="2022-01-05T10:29:02.806" v="87" actId="478"/>
          <ac:spMkLst>
            <pc:docMk/>
            <pc:sldMk cId="3235523767" sldId="277"/>
            <ac:spMk id="3" creationId="{F296BDE1-08CA-4EF2-815D-E6F8E578D3CA}"/>
          </ac:spMkLst>
        </pc:spChg>
        <pc:spChg chg="del">
          <ac:chgData name="Amy Ball" userId="a434ece7-1321-42a4-b2b1-e582058aa8ea" providerId="ADAL" clId="{16955A93-B506-4EEA-BEB9-4DB8D5E97BEC}" dt="2022-01-05T10:29:02.806" v="87" actId="478"/>
          <ac:spMkLst>
            <pc:docMk/>
            <pc:sldMk cId="3235523767" sldId="277"/>
            <ac:spMk id="4" creationId="{21AAD7F4-A2CE-4D6E-9659-0C9493661878}"/>
          </ac:spMkLst>
        </pc:spChg>
        <pc:spChg chg="del">
          <ac:chgData name="Amy Ball" userId="a434ece7-1321-42a4-b2b1-e582058aa8ea" providerId="ADAL" clId="{16955A93-B506-4EEA-BEB9-4DB8D5E97BEC}" dt="2022-01-05T10:29:02.806" v="87" actId="478"/>
          <ac:spMkLst>
            <pc:docMk/>
            <pc:sldMk cId="3235523767" sldId="277"/>
            <ac:spMk id="5" creationId="{3ACEC2C4-454C-4FBB-ABC1-0142D67EAD41}"/>
          </ac:spMkLst>
        </pc:spChg>
        <pc:spChg chg="del">
          <ac:chgData name="Amy Ball" userId="a434ece7-1321-42a4-b2b1-e582058aa8ea" providerId="ADAL" clId="{16955A93-B506-4EEA-BEB9-4DB8D5E97BEC}" dt="2022-01-05T10:29:02.806" v="87" actId="478"/>
          <ac:spMkLst>
            <pc:docMk/>
            <pc:sldMk cId="3235523767" sldId="277"/>
            <ac:spMk id="6" creationId="{84E4D191-55C2-48D9-ACC2-60435A95781E}"/>
          </ac:spMkLst>
        </pc:spChg>
        <pc:spChg chg="del">
          <ac:chgData name="Amy Ball" userId="a434ece7-1321-42a4-b2b1-e582058aa8ea" providerId="ADAL" clId="{16955A93-B506-4EEA-BEB9-4DB8D5E97BEC}" dt="2022-01-05T10:29:02.806" v="87" actId="478"/>
          <ac:spMkLst>
            <pc:docMk/>
            <pc:sldMk cId="3235523767" sldId="277"/>
            <ac:spMk id="9" creationId="{03106BA4-215D-4B76-854F-1113BC19EB8C}"/>
          </ac:spMkLst>
        </pc:spChg>
        <pc:picChg chg="add mod">
          <ac:chgData name="Amy Ball" userId="a434ece7-1321-42a4-b2b1-e582058aa8ea" providerId="ADAL" clId="{16955A93-B506-4EEA-BEB9-4DB8D5E97BEC}" dt="2022-01-05T10:29:41.904" v="97" actId="1076"/>
          <ac:picMkLst>
            <pc:docMk/>
            <pc:sldMk cId="3235523767" sldId="277"/>
            <ac:picMk id="10" creationId="{9A66F2F6-F3BC-422C-932D-5FFD4560EA98}"/>
          </ac:picMkLst>
        </pc:picChg>
        <pc:picChg chg="del">
          <ac:chgData name="Amy Ball" userId="a434ece7-1321-42a4-b2b1-e582058aa8ea" providerId="ADAL" clId="{16955A93-B506-4EEA-BEB9-4DB8D5E97BEC}" dt="2022-01-05T10:29:02.806" v="87" actId="478"/>
          <ac:picMkLst>
            <pc:docMk/>
            <pc:sldMk cId="3235523767" sldId="277"/>
            <ac:picMk id="16386" creationId="{5D98E284-6A30-40EA-A2CA-B2B80C838585}"/>
          </ac:picMkLst>
        </pc:picChg>
      </pc:sldChg>
      <pc:sldChg chg="addSp delSp modSp mod modNotesTx">
        <pc:chgData name="Amy Ball" userId="a434ece7-1321-42a4-b2b1-e582058aa8ea" providerId="ADAL" clId="{16955A93-B506-4EEA-BEB9-4DB8D5E97BEC}" dt="2022-01-05T10:58:58.870" v="754" actId="20577"/>
        <pc:sldMkLst>
          <pc:docMk/>
          <pc:sldMk cId="3348799104" sldId="278"/>
        </pc:sldMkLst>
        <pc:spChg chg="del">
          <ac:chgData name="Amy Ball" userId="a434ece7-1321-42a4-b2b1-e582058aa8ea" providerId="ADAL" clId="{16955A93-B506-4EEA-BEB9-4DB8D5E97BEC}" dt="2022-01-05T10:28:57.047" v="86" actId="478"/>
          <ac:spMkLst>
            <pc:docMk/>
            <pc:sldMk cId="3348799104" sldId="278"/>
            <ac:spMk id="3" creationId="{6C22537C-D817-4C11-916B-09E95CEA76C7}"/>
          </ac:spMkLst>
        </pc:spChg>
        <pc:spChg chg="del">
          <ac:chgData name="Amy Ball" userId="a434ece7-1321-42a4-b2b1-e582058aa8ea" providerId="ADAL" clId="{16955A93-B506-4EEA-BEB9-4DB8D5E97BEC}" dt="2022-01-05T10:28:57.047" v="86" actId="478"/>
          <ac:spMkLst>
            <pc:docMk/>
            <pc:sldMk cId="3348799104" sldId="278"/>
            <ac:spMk id="4" creationId="{0BB4EA89-5358-4403-AC83-401E75255EC4}"/>
          </ac:spMkLst>
        </pc:spChg>
        <pc:spChg chg="del">
          <ac:chgData name="Amy Ball" userId="a434ece7-1321-42a4-b2b1-e582058aa8ea" providerId="ADAL" clId="{16955A93-B506-4EEA-BEB9-4DB8D5E97BEC}" dt="2022-01-05T10:28:57.047" v="86" actId="478"/>
          <ac:spMkLst>
            <pc:docMk/>
            <pc:sldMk cId="3348799104" sldId="278"/>
            <ac:spMk id="5" creationId="{E7F86507-FFBC-4AE2-A74D-3985256020E7}"/>
          </ac:spMkLst>
        </pc:spChg>
        <pc:spChg chg="del">
          <ac:chgData name="Amy Ball" userId="a434ece7-1321-42a4-b2b1-e582058aa8ea" providerId="ADAL" clId="{16955A93-B506-4EEA-BEB9-4DB8D5E97BEC}" dt="2022-01-05T10:28:57.047" v="86" actId="478"/>
          <ac:spMkLst>
            <pc:docMk/>
            <pc:sldMk cId="3348799104" sldId="278"/>
            <ac:spMk id="6" creationId="{633FDA45-43D1-4483-81B7-AD898A065AAE}"/>
          </ac:spMkLst>
        </pc:spChg>
        <pc:spChg chg="del">
          <ac:chgData name="Amy Ball" userId="a434ece7-1321-42a4-b2b1-e582058aa8ea" providerId="ADAL" clId="{16955A93-B506-4EEA-BEB9-4DB8D5E97BEC}" dt="2022-01-05T10:28:57.047" v="86" actId="478"/>
          <ac:spMkLst>
            <pc:docMk/>
            <pc:sldMk cId="3348799104" sldId="278"/>
            <ac:spMk id="9" creationId="{D8FE2D7B-E39B-4758-824F-B9E967E40D85}"/>
          </ac:spMkLst>
        </pc:spChg>
        <pc:picChg chg="del">
          <ac:chgData name="Amy Ball" userId="a434ece7-1321-42a4-b2b1-e582058aa8ea" providerId="ADAL" clId="{16955A93-B506-4EEA-BEB9-4DB8D5E97BEC}" dt="2022-01-05T10:28:57.047" v="86" actId="478"/>
          <ac:picMkLst>
            <pc:docMk/>
            <pc:sldMk cId="3348799104" sldId="278"/>
            <ac:picMk id="2" creationId="{17E0F5EB-C65C-4FC9-B63E-D1BA6BD5A6D9}"/>
          </ac:picMkLst>
        </pc:picChg>
        <pc:picChg chg="add mod">
          <ac:chgData name="Amy Ball" userId="a434ece7-1321-42a4-b2b1-e582058aa8ea" providerId="ADAL" clId="{16955A93-B506-4EEA-BEB9-4DB8D5E97BEC}" dt="2022-01-05T10:29:30.279" v="94" actId="1076"/>
          <ac:picMkLst>
            <pc:docMk/>
            <pc:sldMk cId="3348799104" sldId="278"/>
            <ac:picMk id="10" creationId="{F30AE5F7-F83A-49C6-BDA6-8847BAD05113}"/>
          </ac:picMkLst>
        </pc:picChg>
      </pc:sldChg>
      <pc:sldChg chg="addSp delSp modSp mod modNotesTx">
        <pc:chgData name="Amy Ball" userId="a434ece7-1321-42a4-b2b1-e582058aa8ea" providerId="ADAL" clId="{16955A93-B506-4EEA-BEB9-4DB8D5E97BEC}" dt="2022-01-05T10:59:13.131" v="756" actId="20577"/>
        <pc:sldMkLst>
          <pc:docMk/>
          <pc:sldMk cId="707871414" sldId="280"/>
        </pc:sldMkLst>
        <pc:spChg chg="del">
          <ac:chgData name="Amy Ball" userId="a434ece7-1321-42a4-b2b1-e582058aa8ea" providerId="ADAL" clId="{16955A93-B506-4EEA-BEB9-4DB8D5E97BEC}" dt="2022-01-05T10:28:53.271" v="85" actId="478"/>
          <ac:spMkLst>
            <pc:docMk/>
            <pc:sldMk cId="707871414" sldId="280"/>
            <ac:spMk id="3" creationId="{99775900-AB2C-4454-B543-8E64BEB0BBC6}"/>
          </ac:spMkLst>
        </pc:spChg>
        <pc:spChg chg="del">
          <ac:chgData name="Amy Ball" userId="a434ece7-1321-42a4-b2b1-e582058aa8ea" providerId="ADAL" clId="{16955A93-B506-4EEA-BEB9-4DB8D5E97BEC}" dt="2022-01-05T10:28:53.271" v="85" actId="478"/>
          <ac:spMkLst>
            <pc:docMk/>
            <pc:sldMk cId="707871414" sldId="280"/>
            <ac:spMk id="4" creationId="{1933DEF3-5211-4E50-8986-F8FE50E49E8D}"/>
          </ac:spMkLst>
        </pc:spChg>
        <pc:spChg chg="del">
          <ac:chgData name="Amy Ball" userId="a434ece7-1321-42a4-b2b1-e582058aa8ea" providerId="ADAL" clId="{16955A93-B506-4EEA-BEB9-4DB8D5E97BEC}" dt="2022-01-05T10:28:53.271" v="85" actId="478"/>
          <ac:spMkLst>
            <pc:docMk/>
            <pc:sldMk cId="707871414" sldId="280"/>
            <ac:spMk id="5" creationId="{64D49EF1-32B6-4969-90BE-EF97B4A72005}"/>
          </ac:spMkLst>
        </pc:spChg>
        <pc:spChg chg="del">
          <ac:chgData name="Amy Ball" userId="a434ece7-1321-42a4-b2b1-e582058aa8ea" providerId="ADAL" clId="{16955A93-B506-4EEA-BEB9-4DB8D5E97BEC}" dt="2022-01-05T10:28:53.271" v="85" actId="478"/>
          <ac:spMkLst>
            <pc:docMk/>
            <pc:sldMk cId="707871414" sldId="280"/>
            <ac:spMk id="6" creationId="{EAF64C71-4335-4AD7-B216-352D01738ED2}"/>
          </ac:spMkLst>
        </pc:spChg>
        <pc:spChg chg="del">
          <ac:chgData name="Amy Ball" userId="a434ece7-1321-42a4-b2b1-e582058aa8ea" providerId="ADAL" clId="{16955A93-B506-4EEA-BEB9-4DB8D5E97BEC}" dt="2022-01-05T10:28:53.271" v="85" actId="478"/>
          <ac:spMkLst>
            <pc:docMk/>
            <pc:sldMk cId="707871414" sldId="280"/>
            <ac:spMk id="9" creationId="{9EDBC2F2-7794-438B-B7C7-CE784FFBB047}"/>
          </ac:spMkLst>
        </pc:spChg>
        <pc:picChg chg="del">
          <ac:chgData name="Amy Ball" userId="a434ece7-1321-42a4-b2b1-e582058aa8ea" providerId="ADAL" clId="{16955A93-B506-4EEA-BEB9-4DB8D5E97BEC}" dt="2022-01-05T10:28:53.271" v="85" actId="478"/>
          <ac:picMkLst>
            <pc:docMk/>
            <pc:sldMk cId="707871414" sldId="280"/>
            <ac:picMk id="2" creationId="{7F0628FC-7FFE-4716-93BC-ADE22BD29C01}"/>
          </ac:picMkLst>
        </pc:picChg>
        <pc:picChg chg="add mod">
          <ac:chgData name="Amy Ball" userId="a434ece7-1321-42a4-b2b1-e582058aa8ea" providerId="ADAL" clId="{16955A93-B506-4EEA-BEB9-4DB8D5E97BEC}" dt="2022-01-05T10:29:21.801" v="91" actId="1076"/>
          <ac:picMkLst>
            <pc:docMk/>
            <pc:sldMk cId="707871414" sldId="280"/>
            <ac:picMk id="10" creationId="{05A5697B-6F6F-4204-8889-DB97EE1B1990}"/>
          </ac:picMkLst>
        </pc:picChg>
      </pc:sldChg>
      <pc:sldChg chg="addSp delSp modSp mod modNotesTx">
        <pc:chgData name="Amy Ball" userId="a434ece7-1321-42a4-b2b1-e582058aa8ea" providerId="ADAL" clId="{16955A93-B506-4EEA-BEB9-4DB8D5E97BEC}" dt="2022-01-05T10:59:44.017" v="791" actId="20577"/>
        <pc:sldMkLst>
          <pc:docMk/>
          <pc:sldMk cId="2674594293" sldId="281"/>
        </pc:sldMkLst>
        <pc:spChg chg="del">
          <ac:chgData name="Amy Ball" userId="a434ece7-1321-42a4-b2b1-e582058aa8ea" providerId="ADAL" clId="{16955A93-B506-4EEA-BEB9-4DB8D5E97BEC}" dt="2022-01-05T10:23:25.376" v="62" actId="478"/>
          <ac:spMkLst>
            <pc:docMk/>
            <pc:sldMk cId="2674594293" sldId="281"/>
            <ac:spMk id="3" creationId="{E37EB852-C51F-42B7-9A05-1553EA85B50E}"/>
          </ac:spMkLst>
        </pc:spChg>
        <pc:spChg chg="del">
          <ac:chgData name="Amy Ball" userId="a434ece7-1321-42a4-b2b1-e582058aa8ea" providerId="ADAL" clId="{16955A93-B506-4EEA-BEB9-4DB8D5E97BEC}" dt="2022-01-05T10:23:25.376" v="62" actId="478"/>
          <ac:spMkLst>
            <pc:docMk/>
            <pc:sldMk cId="2674594293" sldId="281"/>
            <ac:spMk id="4" creationId="{7BEDCED5-B3E0-4636-AD8E-2CCA4C5D3DF6}"/>
          </ac:spMkLst>
        </pc:spChg>
        <pc:spChg chg="del">
          <ac:chgData name="Amy Ball" userId="a434ece7-1321-42a4-b2b1-e582058aa8ea" providerId="ADAL" clId="{16955A93-B506-4EEA-BEB9-4DB8D5E97BEC}" dt="2022-01-05T10:23:25.376" v="62" actId="478"/>
          <ac:spMkLst>
            <pc:docMk/>
            <pc:sldMk cId="2674594293" sldId="281"/>
            <ac:spMk id="5" creationId="{5CB26DC9-D2A3-481F-A773-89D50341B1F6}"/>
          </ac:spMkLst>
        </pc:spChg>
        <pc:spChg chg="del">
          <ac:chgData name="Amy Ball" userId="a434ece7-1321-42a4-b2b1-e582058aa8ea" providerId="ADAL" clId="{16955A93-B506-4EEA-BEB9-4DB8D5E97BEC}" dt="2022-01-05T10:23:25.376" v="62" actId="478"/>
          <ac:spMkLst>
            <pc:docMk/>
            <pc:sldMk cId="2674594293" sldId="281"/>
            <ac:spMk id="6" creationId="{8C7A4F15-73F6-4BB1-B3BB-A6D1A673F12E}"/>
          </ac:spMkLst>
        </pc:spChg>
        <pc:spChg chg="del">
          <ac:chgData name="Amy Ball" userId="a434ece7-1321-42a4-b2b1-e582058aa8ea" providerId="ADAL" clId="{16955A93-B506-4EEA-BEB9-4DB8D5E97BEC}" dt="2022-01-05T10:23:25.376" v="62" actId="478"/>
          <ac:spMkLst>
            <pc:docMk/>
            <pc:sldMk cId="2674594293" sldId="281"/>
            <ac:spMk id="9" creationId="{A02AAC7B-DD4F-4813-97BE-F9A135BC827A}"/>
          </ac:spMkLst>
        </pc:spChg>
        <pc:picChg chg="del">
          <ac:chgData name="Amy Ball" userId="a434ece7-1321-42a4-b2b1-e582058aa8ea" providerId="ADAL" clId="{16955A93-B506-4EEA-BEB9-4DB8D5E97BEC}" dt="2022-01-05T10:23:25.376" v="62" actId="478"/>
          <ac:picMkLst>
            <pc:docMk/>
            <pc:sldMk cId="2674594293" sldId="281"/>
            <ac:picMk id="2" creationId="{66360072-955F-41F8-A70A-952946FDB599}"/>
          </ac:picMkLst>
        </pc:picChg>
        <pc:picChg chg="add mod">
          <ac:chgData name="Amy Ball" userId="a434ece7-1321-42a4-b2b1-e582058aa8ea" providerId="ADAL" clId="{16955A93-B506-4EEA-BEB9-4DB8D5E97BEC}" dt="2022-01-05T10:28:48.719" v="84" actId="1076"/>
          <ac:picMkLst>
            <pc:docMk/>
            <pc:sldMk cId="2674594293" sldId="281"/>
            <ac:picMk id="10" creationId="{2136124F-631A-4854-9DFB-0E4DF717D8BD}"/>
          </ac:picMkLst>
        </pc:picChg>
      </pc:sldChg>
      <pc:sldChg chg="addSp delSp modSp mod modNotesTx">
        <pc:chgData name="Amy Ball" userId="a434ece7-1321-42a4-b2b1-e582058aa8ea" providerId="ADAL" clId="{16955A93-B506-4EEA-BEB9-4DB8D5E97BEC}" dt="2022-01-05T10:41:51.429" v="400" actId="20577"/>
        <pc:sldMkLst>
          <pc:docMk/>
          <pc:sldMk cId="4113826179" sldId="282"/>
        </pc:sldMkLst>
        <pc:spChg chg="del">
          <ac:chgData name="Amy Ball" userId="a434ece7-1321-42a4-b2b1-e582058aa8ea" providerId="ADAL" clId="{16955A93-B506-4EEA-BEB9-4DB8D5E97BEC}" dt="2022-01-05T10:32:06.164" v="136" actId="478"/>
          <ac:spMkLst>
            <pc:docMk/>
            <pc:sldMk cId="4113826179" sldId="282"/>
            <ac:spMk id="5" creationId="{B39F61A6-EB40-4070-B38B-286A9515093B}"/>
          </ac:spMkLst>
        </pc:spChg>
        <pc:spChg chg="del">
          <ac:chgData name="Amy Ball" userId="a434ece7-1321-42a4-b2b1-e582058aa8ea" providerId="ADAL" clId="{16955A93-B506-4EEA-BEB9-4DB8D5E97BEC}" dt="2022-01-05T10:32:06.164" v="136" actId="478"/>
          <ac:spMkLst>
            <pc:docMk/>
            <pc:sldMk cId="4113826179" sldId="282"/>
            <ac:spMk id="6" creationId="{E5131F8C-6BAC-469F-9343-B3620194ACC4}"/>
          </ac:spMkLst>
        </pc:spChg>
        <pc:spChg chg="del">
          <ac:chgData name="Amy Ball" userId="a434ece7-1321-42a4-b2b1-e582058aa8ea" providerId="ADAL" clId="{16955A93-B506-4EEA-BEB9-4DB8D5E97BEC}" dt="2022-01-05T10:32:06.164" v="136" actId="478"/>
          <ac:spMkLst>
            <pc:docMk/>
            <pc:sldMk cId="4113826179" sldId="282"/>
            <ac:spMk id="7" creationId="{9B49DE28-2326-44FF-BD7A-AA7116E617BF}"/>
          </ac:spMkLst>
        </pc:spChg>
        <pc:spChg chg="del">
          <ac:chgData name="Amy Ball" userId="a434ece7-1321-42a4-b2b1-e582058aa8ea" providerId="ADAL" clId="{16955A93-B506-4EEA-BEB9-4DB8D5E97BEC}" dt="2022-01-05T10:32:06.164" v="136" actId="478"/>
          <ac:spMkLst>
            <pc:docMk/>
            <pc:sldMk cId="4113826179" sldId="282"/>
            <ac:spMk id="8" creationId="{4BC26BC2-9A55-4809-94F4-8D053BA7EDFD}"/>
          </ac:spMkLst>
        </pc:spChg>
        <pc:spChg chg="del">
          <ac:chgData name="Amy Ball" userId="a434ece7-1321-42a4-b2b1-e582058aa8ea" providerId="ADAL" clId="{16955A93-B506-4EEA-BEB9-4DB8D5E97BEC}" dt="2022-01-05T10:32:06.164" v="136" actId="478"/>
          <ac:spMkLst>
            <pc:docMk/>
            <pc:sldMk cId="4113826179" sldId="282"/>
            <ac:spMk id="12" creationId="{DDD45324-D42D-4347-A699-6E08C04270C7}"/>
          </ac:spMkLst>
        </pc:spChg>
        <pc:picChg chg="del">
          <ac:chgData name="Amy Ball" userId="a434ece7-1321-42a4-b2b1-e582058aa8ea" providerId="ADAL" clId="{16955A93-B506-4EEA-BEB9-4DB8D5E97BEC}" dt="2022-01-05T10:32:06.164" v="136" actId="478"/>
          <ac:picMkLst>
            <pc:docMk/>
            <pc:sldMk cId="4113826179" sldId="282"/>
            <ac:picMk id="2" creationId="{7C258FE9-F1A3-4A4A-B2A2-F3B62C335BCE}"/>
          </ac:picMkLst>
        </pc:picChg>
        <pc:picChg chg="add mod">
          <ac:chgData name="Amy Ball" userId="a434ece7-1321-42a4-b2b1-e582058aa8ea" providerId="ADAL" clId="{16955A93-B506-4EEA-BEB9-4DB8D5E97BEC}" dt="2022-01-05T10:32:37.888" v="151" actId="1076"/>
          <ac:picMkLst>
            <pc:docMk/>
            <pc:sldMk cId="4113826179" sldId="282"/>
            <ac:picMk id="13" creationId="{FBA2CEA1-762C-415F-99A5-FE55EA089F56}"/>
          </ac:picMkLst>
        </pc:picChg>
      </pc:sldChg>
      <pc:sldChg chg="addSp delSp modSp mod modNotesTx">
        <pc:chgData name="Amy Ball" userId="a434ece7-1321-42a4-b2b1-e582058aa8ea" providerId="ADAL" clId="{16955A93-B506-4EEA-BEB9-4DB8D5E97BEC}" dt="2022-01-05T11:00:46.772" v="862" actId="20577"/>
        <pc:sldMkLst>
          <pc:docMk/>
          <pc:sldMk cId="1470180165" sldId="283"/>
        </pc:sldMkLst>
        <pc:spChg chg="del">
          <ac:chgData name="Amy Ball" userId="a434ece7-1321-42a4-b2b1-e582058aa8ea" providerId="ADAL" clId="{16955A93-B506-4EEA-BEB9-4DB8D5E97BEC}" dt="2022-01-05T10:23:19.219" v="61" actId="478"/>
          <ac:spMkLst>
            <pc:docMk/>
            <pc:sldMk cId="1470180165" sldId="283"/>
            <ac:spMk id="3" creationId="{5A2A3058-9C14-4CCE-8FF3-05C8A74AA2BA}"/>
          </ac:spMkLst>
        </pc:spChg>
        <pc:spChg chg="del">
          <ac:chgData name="Amy Ball" userId="a434ece7-1321-42a4-b2b1-e582058aa8ea" providerId="ADAL" clId="{16955A93-B506-4EEA-BEB9-4DB8D5E97BEC}" dt="2022-01-05T10:23:19.219" v="61" actId="478"/>
          <ac:spMkLst>
            <pc:docMk/>
            <pc:sldMk cId="1470180165" sldId="283"/>
            <ac:spMk id="4" creationId="{316D7950-28DC-4FFD-9621-0C98378E8B14}"/>
          </ac:spMkLst>
        </pc:spChg>
        <pc:spChg chg="del">
          <ac:chgData name="Amy Ball" userId="a434ece7-1321-42a4-b2b1-e582058aa8ea" providerId="ADAL" clId="{16955A93-B506-4EEA-BEB9-4DB8D5E97BEC}" dt="2022-01-05T10:23:19.219" v="61" actId="478"/>
          <ac:spMkLst>
            <pc:docMk/>
            <pc:sldMk cId="1470180165" sldId="283"/>
            <ac:spMk id="5" creationId="{0A8EC766-3702-4C1B-A410-3934E0894E0F}"/>
          </ac:spMkLst>
        </pc:spChg>
        <pc:spChg chg="del">
          <ac:chgData name="Amy Ball" userId="a434ece7-1321-42a4-b2b1-e582058aa8ea" providerId="ADAL" clId="{16955A93-B506-4EEA-BEB9-4DB8D5E97BEC}" dt="2022-01-05T10:23:19.219" v="61" actId="478"/>
          <ac:spMkLst>
            <pc:docMk/>
            <pc:sldMk cId="1470180165" sldId="283"/>
            <ac:spMk id="6" creationId="{B1D47521-BB9F-41DD-B8BC-647C158CC1BF}"/>
          </ac:spMkLst>
        </pc:spChg>
        <pc:spChg chg="del">
          <ac:chgData name="Amy Ball" userId="a434ece7-1321-42a4-b2b1-e582058aa8ea" providerId="ADAL" clId="{16955A93-B506-4EEA-BEB9-4DB8D5E97BEC}" dt="2022-01-05T10:23:19.219" v="61" actId="478"/>
          <ac:spMkLst>
            <pc:docMk/>
            <pc:sldMk cId="1470180165" sldId="283"/>
            <ac:spMk id="9" creationId="{D582CEC0-9AB0-464E-B54C-E40D25DE12AD}"/>
          </ac:spMkLst>
        </pc:spChg>
        <pc:picChg chg="del">
          <ac:chgData name="Amy Ball" userId="a434ece7-1321-42a4-b2b1-e582058aa8ea" providerId="ADAL" clId="{16955A93-B506-4EEA-BEB9-4DB8D5E97BEC}" dt="2022-01-05T10:23:19.219" v="61" actId="478"/>
          <ac:picMkLst>
            <pc:docMk/>
            <pc:sldMk cId="1470180165" sldId="283"/>
            <ac:picMk id="2" creationId="{F4624E89-0CAD-4CBC-BB7E-5E64BBC7D665}"/>
          </ac:picMkLst>
        </pc:picChg>
        <pc:picChg chg="add mod">
          <ac:chgData name="Amy Ball" userId="a434ece7-1321-42a4-b2b1-e582058aa8ea" providerId="ADAL" clId="{16955A93-B506-4EEA-BEB9-4DB8D5E97BEC}" dt="2022-01-05T10:24:13.375" v="80" actId="1076"/>
          <ac:picMkLst>
            <pc:docMk/>
            <pc:sldMk cId="1470180165" sldId="283"/>
            <ac:picMk id="10" creationId="{091EA395-8F50-4A69-8C5F-6D4658E9C880}"/>
          </ac:picMkLst>
        </pc:picChg>
      </pc:sldChg>
      <pc:sldChg chg="addSp delSp modSp mod modNotesTx">
        <pc:chgData name="Amy Ball" userId="a434ece7-1321-42a4-b2b1-e582058aa8ea" providerId="ADAL" clId="{16955A93-B506-4EEA-BEB9-4DB8D5E97BEC}" dt="2022-01-05T11:03:41.731" v="909" actId="20577"/>
        <pc:sldMkLst>
          <pc:docMk/>
          <pc:sldMk cId="1782949113" sldId="284"/>
        </pc:sldMkLst>
        <pc:spChg chg="del">
          <ac:chgData name="Amy Ball" userId="a434ece7-1321-42a4-b2b1-e582058aa8ea" providerId="ADAL" clId="{16955A93-B506-4EEA-BEB9-4DB8D5E97BEC}" dt="2022-01-05T10:23:14.692" v="60" actId="478"/>
          <ac:spMkLst>
            <pc:docMk/>
            <pc:sldMk cId="1782949113" sldId="284"/>
            <ac:spMk id="3" creationId="{F2C487F1-281B-495C-BB7D-A4076C752140}"/>
          </ac:spMkLst>
        </pc:spChg>
        <pc:spChg chg="del">
          <ac:chgData name="Amy Ball" userId="a434ece7-1321-42a4-b2b1-e582058aa8ea" providerId="ADAL" clId="{16955A93-B506-4EEA-BEB9-4DB8D5E97BEC}" dt="2022-01-05T10:23:14.692" v="60" actId="478"/>
          <ac:spMkLst>
            <pc:docMk/>
            <pc:sldMk cId="1782949113" sldId="284"/>
            <ac:spMk id="4" creationId="{681FEE26-8AE0-4627-94D9-97786CCAC075}"/>
          </ac:spMkLst>
        </pc:spChg>
        <pc:spChg chg="del">
          <ac:chgData name="Amy Ball" userId="a434ece7-1321-42a4-b2b1-e582058aa8ea" providerId="ADAL" clId="{16955A93-B506-4EEA-BEB9-4DB8D5E97BEC}" dt="2022-01-05T10:23:14.692" v="60" actId="478"/>
          <ac:spMkLst>
            <pc:docMk/>
            <pc:sldMk cId="1782949113" sldId="284"/>
            <ac:spMk id="5" creationId="{91339687-AF1F-4DE9-B0BC-E7E4ED32AE8F}"/>
          </ac:spMkLst>
        </pc:spChg>
        <pc:spChg chg="del">
          <ac:chgData name="Amy Ball" userId="a434ece7-1321-42a4-b2b1-e582058aa8ea" providerId="ADAL" clId="{16955A93-B506-4EEA-BEB9-4DB8D5E97BEC}" dt="2022-01-05T10:23:14.692" v="60" actId="478"/>
          <ac:spMkLst>
            <pc:docMk/>
            <pc:sldMk cId="1782949113" sldId="284"/>
            <ac:spMk id="6" creationId="{79B0599B-85A8-4672-ABD9-0C7BD168085C}"/>
          </ac:spMkLst>
        </pc:spChg>
        <pc:spChg chg="del">
          <ac:chgData name="Amy Ball" userId="a434ece7-1321-42a4-b2b1-e582058aa8ea" providerId="ADAL" clId="{16955A93-B506-4EEA-BEB9-4DB8D5E97BEC}" dt="2022-01-05T10:23:14.692" v="60" actId="478"/>
          <ac:spMkLst>
            <pc:docMk/>
            <pc:sldMk cId="1782949113" sldId="284"/>
            <ac:spMk id="9" creationId="{C6C6BB63-9940-47D6-ADFA-999670ED0680}"/>
          </ac:spMkLst>
        </pc:spChg>
        <pc:picChg chg="add mod">
          <ac:chgData name="Amy Ball" userId="a434ece7-1321-42a4-b2b1-e582058aa8ea" providerId="ADAL" clId="{16955A93-B506-4EEA-BEB9-4DB8D5E97BEC}" dt="2022-01-05T10:24:00.932" v="75" actId="1076"/>
          <ac:picMkLst>
            <pc:docMk/>
            <pc:sldMk cId="1782949113" sldId="284"/>
            <ac:picMk id="10" creationId="{71B128C7-ECC5-4889-A794-B3471B4CC8DA}"/>
          </ac:picMkLst>
        </pc:picChg>
        <pc:picChg chg="del">
          <ac:chgData name="Amy Ball" userId="a434ece7-1321-42a4-b2b1-e582058aa8ea" providerId="ADAL" clId="{16955A93-B506-4EEA-BEB9-4DB8D5E97BEC}" dt="2022-01-05T10:23:14.692" v="60" actId="478"/>
          <ac:picMkLst>
            <pc:docMk/>
            <pc:sldMk cId="1782949113" sldId="284"/>
            <ac:picMk id="11266" creationId="{1BE5C786-CC94-41EE-BCCA-F26852975C66}"/>
          </ac:picMkLst>
        </pc:picChg>
      </pc:sldChg>
      <pc:sldChg chg="addSp delSp modSp mod">
        <pc:chgData name="Amy Ball" userId="a434ece7-1321-42a4-b2b1-e582058aa8ea" providerId="ADAL" clId="{16955A93-B506-4EEA-BEB9-4DB8D5E97BEC}" dt="2022-01-05T10:23:49.917" v="71" actId="1076"/>
        <pc:sldMkLst>
          <pc:docMk/>
          <pc:sldMk cId="4261099895" sldId="286"/>
        </pc:sldMkLst>
        <pc:spChg chg="del">
          <ac:chgData name="Amy Ball" userId="a434ece7-1321-42a4-b2b1-e582058aa8ea" providerId="ADAL" clId="{16955A93-B506-4EEA-BEB9-4DB8D5E97BEC}" dt="2022-01-05T10:23:09.742" v="59" actId="478"/>
          <ac:spMkLst>
            <pc:docMk/>
            <pc:sldMk cId="4261099895" sldId="286"/>
            <ac:spMk id="3" creationId="{F60017E9-4528-4C5A-B37E-3126EE089711}"/>
          </ac:spMkLst>
        </pc:spChg>
        <pc:spChg chg="del">
          <ac:chgData name="Amy Ball" userId="a434ece7-1321-42a4-b2b1-e582058aa8ea" providerId="ADAL" clId="{16955A93-B506-4EEA-BEB9-4DB8D5E97BEC}" dt="2022-01-05T10:23:09.742" v="59" actId="478"/>
          <ac:spMkLst>
            <pc:docMk/>
            <pc:sldMk cId="4261099895" sldId="286"/>
            <ac:spMk id="4" creationId="{F61FB7C4-680D-4C66-A742-0A70B6F9ACCC}"/>
          </ac:spMkLst>
        </pc:spChg>
        <pc:spChg chg="del">
          <ac:chgData name="Amy Ball" userId="a434ece7-1321-42a4-b2b1-e582058aa8ea" providerId="ADAL" clId="{16955A93-B506-4EEA-BEB9-4DB8D5E97BEC}" dt="2022-01-05T10:23:09.742" v="59" actId="478"/>
          <ac:spMkLst>
            <pc:docMk/>
            <pc:sldMk cId="4261099895" sldId="286"/>
            <ac:spMk id="5" creationId="{5A75D650-E798-490D-AB5B-CEA4229C4D3C}"/>
          </ac:spMkLst>
        </pc:spChg>
        <pc:spChg chg="del">
          <ac:chgData name="Amy Ball" userId="a434ece7-1321-42a4-b2b1-e582058aa8ea" providerId="ADAL" clId="{16955A93-B506-4EEA-BEB9-4DB8D5E97BEC}" dt="2022-01-05T10:23:09.742" v="59" actId="478"/>
          <ac:spMkLst>
            <pc:docMk/>
            <pc:sldMk cId="4261099895" sldId="286"/>
            <ac:spMk id="6" creationId="{11D6D8EA-14C5-40E8-B718-D2E1D5B6B947}"/>
          </ac:spMkLst>
        </pc:spChg>
        <pc:spChg chg="del">
          <ac:chgData name="Amy Ball" userId="a434ece7-1321-42a4-b2b1-e582058aa8ea" providerId="ADAL" clId="{16955A93-B506-4EEA-BEB9-4DB8D5E97BEC}" dt="2022-01-05T10:23:09.742" v="59" actId="478"/>
          <ac:spMkLst>
            <pc:docMk/>
            <pc:sldMk cId="4261099895" sldId="286"/>
            <ac:spMk id="10" creationId="{9D81E9C9-9A81-4C10-B7C9-BEDCB65FD178}"/>
          </ac:spMkLst>
        </pc:spChg>
        <pc:picChg chg="del">
          <ac:chgData name="Amy Ball" userId="a434ece7-1321-42a4-b2b1-e582058aa8ea" providerId="ADAL" clId="{16955A93-B506-4EEA-BEB9-4DB8D5E97BEC}" dt="2022-01-05T10:23:09.742" v="59" actId="478"/>
          <ac:picMkLst>
            <pc:docMk/>
            <pc:sldMk cId="4261099895" sldId="286"/>
            <ac:picMk id="7" creationId="{87EBAFC8-D72A-43E7-A13F-BBD8786C51B4}"/>
          </ac:picMkLst>
        </pc:picChg>
        <pc:picChg chg="add mod">
          <ac:chgData name="Amy Ball" userId="a434ece7-1321-42a4-b2b1-e582058aa8ea" providerId="ADAL" clId="{16955A93-B506-4EEA-BEB9-4DB8D5E97BEC}" dt="2022-01-05T10:23:49.917" v="71" actId="1076"/>
          <ac:picMkLst>
            <pc:docMk/>
            <pc:sldMk cId="4261099895" sldId="286"/>
            <ac:picMk id="11" creationId="{F7A5EC2F-11AD-4DEC-97CF-1D2B5206A812}"/>
          </ac:picMkLst>
        </pc:picChg>
      </pc:sldChg>
      <pc:sldChg chg="addSp delSp modSp mod modNotesTx">
        <pc:chgData name="Amy Ball" userId="a434ece7-1321-42a4-b2b1-e582058aa8ea" providerId="ADAL" clId="{16955A93-B506-4EEA-BEB9-4DB8D5E97BEC}" dt="2022-01-05T10:41:04.662" v="371" actId="20577"/>
        <pc:sldMkLst>
          <pc:docMk/>
          <pc:sldMk cId="4119457400" sldId="287"/>
        </pc:sldMkLst>
        <pc:spChg chg="del">
          <ac:chgData name="Amy Ball" userId="a434ece7-1321-42a4-b2b1-e582058aa8ea" providerId="ADAL" clId="{16955A93-B506-4EEA-BEB9-4DB8D5E97BEC}" dt="2022-01-05T10:20:54.938" v="0" actId="478"/>
          <ac:spMkLst>
            <pc:docMk/>
            <pc:sldMk cId="4119457400" sldId="287"/>
            <ac:spMk id="5" creationId="{83A176AE-0C02-47F7-BB42-05FE3831248D}"/>
          </ac:spMkLst>
        </pc:spChg>
        <pc:spChg chg="del">
          <ac:chgData name="Amy Ball" userId="a434ece7-1321-42a4-b2b1-e582058aa8ea" providerId="ADAL" clId="{16955A93-B506-4EEA-BEB9-4DB8D5E97BEC}" dt="2022-01-05T10:20:54.938" v="0" actId="478"/>
          <ac:spMkLst>
            <pc:docMk/>
            <pc:sldMk cId="4119457400" sldId="287"/>
            <ac:spMk id="8" creationId="{77C07373-C5AF-4F1C-8345-744FA7DDF4AD}"/>
          </ac:spMkLst>
        </pc:spChg>
        <pc:spChg chg="del">
          <ac:chgData name="Amy Ball" userId="a434ece7-1321-42a4-b2b1-e582058aa8ea" providerId="ADAL" clId="{16955A93-B506-4EEA-BEB9-4DB8D5E97BEC}" dt="2022-01-05T10:20:54.938" v="0" actId="478"/>
          <ac:spMkLst>
            <pc:docMk/>
            <pc:sldMk cId="4119457400" sldId="287"/>
            <ac:spMk id="12" creationId="{3224F770-0498-44FF-A943-542E5A65726C}"/>
          </ac:spMkLst>
        </pc:spChg>
        <pc:picChg chg="add mod">
          <ac:chgData name="Amy Ball" userId="a434ece7-1321-42a4-b2b1-e582058aa8ea" providerId="ADAL" clId="{16955A93-B506-4EEA-BEB9-4DB8D5E97BEC}" dt="2022-01-05T10:32:41.149" v="153" actId="1076"/>
          <ac:picMkLst>
            <pc:docMk/>
            <pc:sldMk cId="4119457400" sldId="287"/>
            <ac:picMk id="13" creationId="{072C60A8-106C-4D01-ADB4-B9628B49202E}"/>
          </ac:picMkLst>
        </pc:picChg>
        <pc:picChg chg="add del mod">
          <ac:chgData name="Amy Ball" userId="a434ece7-1321-42a4-b2b1-e582058aa8ea" providerId="ADAL" clId="{16955A93-B506-4EEA-BEB9-4DB8D5E97BEC}" dt="2022-01-05T10:32:34.867" v="149" actId="21"/>
          <ac:picMkLst>
            <pc:docMk/>
            <pc:sldMk cId="4119457400" sldId="287"/>
            <ac:picMk id="15" creationId="{ED5E7246-9155-49ED-A3FC-A2EEC94FC419}"/>
          </ac:picMkLst>
        </pc:picChg>
        <pc:picChg chg="add del mod">
          <ac:chgData name="Amy Ball" userId="a434ece7-1321-42a4-b2b1-e582058aa8ea" providerId="ADAL" clId="{16955A93-B506-4EEA-BEB9-4DB8D5E97BEC}" dt="2022-01-05T10:32:29.721" v="146" actId="21"/>
          <ac:picMkLst>
            <pc:docMk/>
            <pc:sldMk cId="4119457400" sldId="287"/>
            <ac:picMk id="17" creationId="{D21A4F69-3B81-4F6D-9F4D-4DB38729828F}"/>
          </ac:picMkLst>
        </pc:picChg>
        <pc:picChg chg="add del mod">
          <ac:chgData name="Amy Ball" userId="a434ece7-1321-42a4-b2b1-e582058aa8ea" providerId="ADAL" clId="{16955A93-B506-4EEA-BEB9-4DB8D5E97BEC}" dt="2022-01-05T10:32:24.451" v="143" actId="21"/>
          <ac:picMkLst>
            <pc:docMk/>
            <pc:sldMk cId="4119457400" sldId="287"/>
            <ac:picMk id="19" creationId="{0DADB265-41C9-4161-A4FE-919CA7ED200A}"/>
          </ac:picMkLst>
        </pc:picChg>
        <pc:picChg chg="add del mod">
          <ac:chgData name="Amy Ball" userId="a434ece7-1321-42a4-b2b1-e582058aa8ea" providerId="ADAL" clId="{16955A93-B506-4EEA-BEB9-4DB8D5E97BEC}" dt="2022-01-05T10:32:17.210" v="140" actId="21"/>
          <ac:picMkLst>
            <pc:docMk/>
            <pc:sldMk cId="4119457400" sldId="287"/>
            <ac:picMk id="21" creationId="{58F89497-CCB6-41E3-BA5C-7355C9560C3F}"/>
          </ac:picMkLst>
        </pc:picChg>
        <pc:picChg chg="add del mod">
          <ac:chgData name="Amy Ball" userId="a434ece7-1321-42a4-b2b1-e582058aa8ea" providerId="ADAL" clId="{16955A93-B506-4EEA-BEB9-4DB8D5E97BEC}" dt="2022-01-05T10:32:11.616" v="137" actId="21"/>
          <ac:picMkLst>
            <pc:docMk/>
            <pc:sldMk cId="4119457400" sldId="287"/>
            <ac:picMk id="23" creationId="{FD0274D8-4345-4B77-A933-C779301196E0}"/>
          </ac:picMkLst>
        </pc:picChg>
        <pc:picChg chg="add del mod">
          <ac:chgData name="Amy Ball" userId="a434ece7-1321-42a4-b2b1-e582058aa8ea" providerId="ADAL" clId="{16955A93-B506-4EEA-BEB9-4DB8D5E97BEC}" dt="2022-01-05T10:31:34.616" v="128" actId="21"/>
          <ac:picMkLst>
            <pc:docMk/>
            <pc:sldMk cId="4119457400" sldId="287"/>
            <ac:picMk id="25" creationId="{65ECE97A-6A05-49DC-AD9D-5D9799C8F6CC}"/>
          </ac:picMkLst>
        </pc:picChg>
        <pc:picChg chg="add del mod">
          <ac:chgData name="Amy Ball" userId="a434ece7-1321-42a4-b2b1-e582058aa8ea" providerId="ADAL" clId="{16955A93-B506-4EEA-BEB9-4DB8D5E97BEC}" dt="2022-01-05T10:31:24.905" v="125" actId="21"/>
          <ac:picMkLst>
            <pc:docMk/>
            <pc:sldMk cId="4119457400" sldId="287"/>
            <ac:picMk id="27" creationId="{E85FAAB2-0BA4-467A-9C0A-CA42D33D7C14}"/>
          </ac:picMkLst>
        </pc:picChg>
        <pc:picChg chg="add del mod">
          <ac:chgData name="Amy Ball" userId="a434ece7-1321-42a4-b2b1-e582058aa8ea" providerId="ADAL" clId="{16955A93-B506-4EEA-BEB9-4DB8D5E97BEC}" dt="2022-01-05T10:31:15.445" v="122" actId="21"/>
          <ac:picMkLst>
            <pc:docMk/>
            <pc:sldMk cId="4119457400" sldId="287"/>
            <ac:picMk id="29" creationId="{21964087-D599-4DC3-BEA7-E948FB675F86}"/>
          </ac:picMkLst>
        </pc:picChg>
        <pc:picChg chg="add del mod">
          <ac:chgData name="Amy Ball" userId="a434ece7-1321-42a4-b2b1-e582058aa8ea" providerId="ADAL" clId="{16955A93-B506-4EEA-BEB9-4DB8D5E97BEC}" dt="2022-01-05T10:31:06.768" v="119" actId="21"/>
          <ac:picMkLst>
            <pc:docMk/>
            <pc:sldMk cId="4119457400" sldId="287"/>
            <ac:picMk id="31" creationId="{55A6727A-D3DA-40AC-9941-92972AD00ECF}"/>
          </ac:picMkLst>
        </pc:picChg>
        <pc:picChg chg="add del mod">
          <ac:chgData name="Amy Ball" userId="a434ece7-1321-42a4-b2b1-e582058aa8ea" providerId="ADAL" clId="{16955A93-B506-4EEA-BEB9-4DB8D5E97BEC}" dt="2022-01-05T10:30:57.503" v="116" actId="21"/>
          <ac:picMkLst>
            <pc:docMk/>
            <pc:sldMk cId="4119457400" sldId="287"/>
            <ac:picMk id="1025" creationId="{BB7FA58D-7502-42A0-BD43-06D76D7441A9}"/>
          </ac:picMkLst>
        </pc:picChg>
        <pc:picChg chg="del">
          <ac:chgData name="Amy Ball" userId="a434ece7-1321-42a4-b2b1-e582058aa8ea" providerId="ADAL" clId="{16955A93-B506-4EEA-BEB9-4DB8D5E97BEC}" dt="2022-01-05T10:20:54.938" v="0" actId="478"/>
          <ac:picMkLst>
            <pc:docMk/>
            <pc:sldMk cId="4119457400" sldId="287"/>
            <ac:picMk id="1026" creationId="{190746CE-D28B-46C8-BF15-0C3781F5983F}"/>
          </ac:picMkLst>
        </pc:picChg>
        <pc:picChg chg="add del mod">
          <ac:chgData name="Amy Ball" userId="a434ece7-1321-42a4-b2b1-e582058aa8ea" providerId="ADAL" clId="{16955A93-B506-4EEA-BEB9-4DB8D5E97BEC}" dt="2022-01-05T10:30:47.458" v="113" actId="21"/>
          <ac:picMkLst>
            <pc:docMk/>
            <pc:sldMk cId="4119457400" sldId="287"/>
            <ac:picMk id="1028" creationId="{2412B1DD-71F6-4971-A51A-FD5626EE1F59}"/>
          </ac:picMkLst>
        </pc:picChg>
        <pc:picChg chg="add del mod">
          <ac:chgData name="Amy Ball" userId="a434ece7-1321-42a4-b2b1-e582058aa8ea" providerId="ADAL" clId="{16955A93-B506-4EEA-BEB9-4DB8D5E97BEC}" dt="2022-01-05T10:30:02.423" v="103" actId="21"/>
          <ac:picMkLst>
            <pc:docMk/>
            <pc:sldMk cId="4119457400" sldId="287"/>
            <ac:picMk id="1030" creationId="{439ECCC0-0780-45FB-809F-D2662C3ABB97}"/>
          </ac:picMkLst>
        </pc:picChg>
        <pc:picChg chg="add del mod">
          <ac:chgData name="Amy Ball" userId="a434ece7-1321-42a4-b2b1-e582058aa8ea" providerId="ADAL" clId="{16955A93-B506-4EEA-BEB9-4DB8D5E97BEC}" dt="2022-01-05T10:29:49.515" v="100" actId="21"/>
          <ac:picMkLst>
            <pc:docMk/>
            <pc:sldMk cId="4119457400" sldId="287"/>
            <ac:picMk id="1032" creationId="{B1258427-6B0A-4E0A-9BEF-1D4379213451}"/>
          </ac:picMkLst>
        </pc:picChg>
        <pc:picChg chg="add del mod">
          <ac:chgData name="Amy Ball" userId="a434ece7-1321-42a4-b2b1-e582058aa8ea" providerId="ADAL" clId="{16955A93-B506-4EEA-BEB9-4DB8D5E97BEC}" dt="2022-01-05T10:29:35.919" v="95" actId="21"/>
          <ac:picMkLst>
            <pc:docMk/>
            <pc:sldMk cId="4119457400" sldId="287"/>
            <ac:picMk id="1034" creationId="{78A91CEC-A1D9-42CB-A194-084830FCB427}"/>
          </ac:picMkLst>
        </pc:picChg>
        <pc:picChg chg="add del mod">
          <ac:chgData name="Amy Ball" userId="a434ece7-1321-42a4-b2b1-e582058aa8ea" providerId="ADAL" clId="{16955A93-B506-4EEA-BEB9-4DB8D5E97BEC}" dt="2022-01-05T10:29:25.698" v="92" actId="21"/>
          <ac:picMkLst>
            <pc:docMk/>
            <pc:sldMk cId="4119457400" sldId="287"/>
            <ac:picMk id="1036" creationId="{BEF4BEF1-CA5C-4A6A-A68C-95BC9E38469E}"/>
          </ac:picMkLst>
        </pc:picChg>
        <pc:picChg chg="add del mod">
          <ac:chgData name="Amy Ball" userId="a434ece7-1321-42a4-b2b1-e582058aa8ea" providerId="ADAL" clId="{16955A93-B506-4EEA-BEB9-4DB8D5E97BEC}" dt="2022-01-05T10:29:14.488" v="89" actId="21"/>
          <ac:picMkLst>
            <pc:docMk/>
            <pc:sldMk cId="4119457400" sldId="287"/>
            <ac:picMk id="1038" creationId="{DBB40738-63F4-4CF3-B967-FE04A53D8826}"/>
          </ac:picMkLst>
        </pc:picChg>
        <pc:picChg chg="add del mod">
          <ac:chgData name="Amy Ball" userId="a434ece7-1321-42a4-b2b1-e582058aa8ea" providerId="ADAL" clId="{16955A93-B506-4EEA-BEB9-4DB8D5E97BEC}" dt="2022-01-05T10:28:40.671" v="81" actId="21"/>
          <ac:picMkLst>
            <pc:docMk/>
            <pc:sldMk cId="4119457400" sldId="287"/>
            <ac:picMk id="1040" creationId="{526463B7-E2CF-4E81-A0A2-CB8601883788}"/>
          </ac:picMkLst>
        </pc:picChg>
        <pc:picChg chg="add del mod">
          <ac:chgData name="Amy Ball" userId="a434ece7-1321-42a4-b2b1-e582058aa8ea" providerId="ADAL" clId="{16955A93-B506-4EEA-BEB9-4DB8D5E97BEC}" dt="2022-01-05T10:24:04.562" v="77" actId="21"/>
          <ac:picMkLst>
            <pc:docMk/>
            <pc:sldMk cId="4119457400" sldId="287"/>
            <ac:picMk id="1042" creationId="{00F18E29-52DA-4F74-8DA9-08CBF5566C47}"/>
          </ac:picMkLst>
        </pc:picChg>
        <pc:picChg chg="add del mod">
          <ac:chgData name="Amy Ball" userId="a434ece7-1321-42a4-b2b1-e582058aa8ea" providerId="ADAL" clId="{16955A93-B506-4EEA-BEB9-4DB8D5E97BEC}" dt="2022-01-05T10:23:54.476" v="73" actId="21"/>
          <ac:picMkLst>
            <pc:docMk/>
            <pc:sldMk cId="4119457400" sldId="287"/>
            <ac:picMk id="1044" creationId="{95369C34-F7A9-489D-A9AA-C168DA7401F3}"/>
          </ac:picMkLst>
        </pc:picChg>
        <pc:picChg chg="add del mod">
          <ac:chgData name="Amy Ball" userId="a434ece7-1321-42a4-b2b1-e582058aa8ea" providerId="ADAL" clId="{16955A93-B506-4EEA-BEB9-4DB8D5E97BEC}" dt="2022-01-05T10:23:42.840" v="68" actId="21"/>
          <ac:picMkLst>
            <pc:docMk/>
            <pc:sldMk cId="4119457400" sldId="287"/>
            <ac:picMk id="1046" creationId="{66DAD565-F958-4D56-ACD7-FC5CDEC0BB65}"/>
          </ac:picMkLst>
        </pc:picChg>
        <pc:picChg chg="add del mod">
          <ac:chgData name="Amy Ball" userId="a434ece7-1321-42a4-b2b1-e582058aa8ea" providerId="ADAL" clId="{16955A93-B506-4EEA-BEB9-4DB8D5E97BEC}" dt="2022-01-05T10:23:29.488" v="63" actId="21"/>
          <ac:picMkLst>
            <pc:docMk/>
            <pc:sldMk cId="4119457400" sldId="287"/>
            <ac:picMk id="1048" creationId="{839591DA-98C6-4697-A0C9-A4241346478D}"/>
          </ac:picMkLst>
        </pc:picChg>
        <pc:picChg chg="add del mod">
          <ac:chgData name="Amy Ball" userId="a434ece7-1321-42a4-b2b1-e582058aa8ea" providerId="ADAL" clId="{16955A93-B506-4EEA-BEB9-4DB8D5E97BEC}" dt="2022-01-05T10:22:50.567" v="54" actId="21"/>
          <ac:picMkLst>
            <pc:docMk/>
            <pc:sldMk cId="4119457400" sldId="287"/>
            <ac:picMk id="1050" creationId="{A1CBC26F-5AA8-4A03-A44E-79E3E86DDD84}"/>
          </ac:picMkLst>
        </pc:picChg>
        <pc:picChg chg="add del mod">
          <ac:chgData name="Amy Ball" userId="a434ece7-1321-42a4-b2b1-e582058aa8ea" providerId="ADAL" clId="{16955A93-B506-4EEA-BEB9-4DB8D5E97BEC}" dt="2022-01-05T10:22:39.057" v="50" actId="21"/>
          <ac:picMkLst>
            <pc:docMk/>
            <pc:sldMk cId="4119457400" sldId="287"/>
            <ac:picMk id="1052" creationId="{36117053-9A3B-4832-9962-72721BB2C40F}"/>
          </ac:picMkLst>
        </pc:picChg>
        <pc:picChg chg="add del mod">
          <ac:chgData name="Amy Ball" userId="a434ece7-1321-42a4-b2b1-e582058aa8ea" providerId="ADAL" clId="{16955A93-B506-4EEA-BEB9-4DB8D5E97BEC}" dt="2022-01-05T10:22:26.303" v="46" actId="21"/>
          <ac:picMkLst>
            <pc:docMk/>
            <pc:sldMk cId="4119457400" sldId="287"/>
            <ac:picMk id="1054" creationId="{DA285B76-C9C3-4477-ADEA-853BAA468A90}"/>
          </ac:picMkLst>
        </pc:picChg>
        <pc:picChg chg="add del mod">
          <ac:chgData name="Amy Ball" userId="a434ece7-1321-42a4-b2b1-e582058aa8ea" providerId="ADAL" clId="{16955A93-B506-4EEA-BEB9-4DB8D5E97BEC}" dt="2022-01-05T10:22:11.665" v="41" actId="21"/>
          <ac:picMkLst>
            <pc:docMk/>
            <pc:sldMk cId="4119457400" sldId="287"/>
            <ac:picMk id="1056" creationId="{A0AA0888-3965-4FB0-8B81-A92D18782CD5}"/>
          </ac:picMkLst>
        </pc:picChg>
        <pc:picChg chg="add del mod">
          <ac:chgData name="Amy Ball" userId="a434ece7-1321-42a4-b2b1-e582058aa8ea" providerId="ADAL" clId="{16955A93-B506-4EEA-BEB9-4DB8D5E97BEC}" dt="2022-01-05T10:21:53.284" v="36" actId="21"/>
          <ac:picMkLst>
            <pc:docMk/>
            <pc:sldMk cId="4119457400" sldId="287"/>
            <ac:picMk id="1058" creationId="{66C63620-C638-4131-AFAF-67375E63CC08}"/>
          </ac:picMkLst>
        </pc:picChg>
      </pc:sldChg>
      <pc:sldChg chg="addSp delSp modSp mod modNotesTx">
        <pc:chgData name="Amy Ball" userId="a434ece7-1321-42a4-b2b1-e582058aa8ea" providerId="ADAL" clId="{16955A93-B506-4EEA-BEB9-4DB8D5E97BEC}" dt="2022-01-05T10:43:23.282" v="411" actId="20577"/>
        <pc:sldMkLst>
          <pc:docMk/>
          <pc:sldMk cId="3052885834" sldId="288"/>
        </pc:sldMkLst>
        <pc:spChg chg="del">
          <ac:chgData name="Amy Ball" userId="a434ece7-1321-42a4-b2b1-e582058aa8ea" providerId="ADAL" clId="{16955A93-B506-4EEA-BEB9-4DB8D5E97BEC}" dt="2022-01-05T10:32:02.381" v="135" actId="478"/>
          <ac:spMkLst>
            <pc:docMk/>
            <pc:sldMk cId="3052885834" sldId="288"/>
            <ac:spMk id="3" creationId="{AB0F4F1E-D49A-45E8-864E-79BAA2EB33D9}"/>
          </ac:spMkLst>
        </pc:spChg>
        <pc:spChg chg="del">
          <ac:chgData name="Amy Ball" userId="a434ece7-1321-42a4-b2b1-e582058aa8ea" providerId="ADAL" clId="{16955A93-B506-4EEA-BEB9-4DB8D5E97BEC}" dt="2022-01-05T10:32:02.381" v="135" actId="478"/>
          <ac:spMkLst>
            <pc:docMk/>
            <pc:sldMk cId="3052885834" sldId="288"/>
            <ac:spMk id="4" creationId="{44E52A7E-0B0D-4CD3-85ED-A8E97C5B88DF}"/>
          </ac:spMkLst>
        </pc:spChg>
        <pc:spChg chg="del">
          <ac:chgData name="Amy Ball" userId="a434ece7-1321-42a4-b2b1-e582058aa8ea" providerId="ADAL" clId="{16955A93-B506-4EEA-BEB9-4DB8D5E97BEC}" dt="2022-01-05T10:32:02.381" v="135" actId="478"/>
          <ac:spMkLst>
            <pc:docMk/>
            <pc:sldMk cId="3052885834" sldId="288"/>
            <ac:spMk id="5" creationId="{4B79461E-128E-4C7C-AA92-841EE1F82EF4}"/>
          </ac:spMkLst>
        </pc:spChg>
        <pc:spChg chg="del">
          <ac:chgData name="Amy Ball" userId="a434ece7-1321-42a4-b2b1-e582058aa8ea" providerId="ADAL" clId="{16955A93-B506-4EEA-BEB9-4DB8D5E97BEC}" dt="2022-01-05T10:32:02.381" v="135" actId="478"/>
          <ac:spMkLst>
            <pc:docMk/>
            <pc:sldMk cId="3052885834" sldId="288"/>
            <ac:spMk id="6" creationId="{8CA6357B-7ADB-4691-818D-C740FA2F9F4B}"/>
          </ac:spMkLst>
        </pc:spChg>
        <pc:spChg chg="del">
          <ac:chgData name="Amy Ball" userId="a434ece7-1321-42a4-b2b1-e582058aa8ea" providerId="ADAL" clId="{16955A93-B506-4EEA-BEB9-4DB8D5E97BEC}" dt="2022-01-05T10:32:02.381" v="135" actId="478"/>
          <ac:spMkLst>
            <pc:docMk/>
            <pc:sldMk cId="3052885834" sldId="288"/>
            <ac:spMk id="10" creationId="{2B3C21D0-8DC2-47AB-9677-E403BE1ADCFC}"/>
          </ac:spMkLst>
        </pc:spChg>
        <pc:picChg chg="add mod">
          <ac:chgData name="Amy Ball" userId="a434ece7-1321-42a4-b2b1-e582058aa8ea" providerId="ADAL" clId="{16955A93-B506-4EEA-BEB9-4DB8D5E97BEC}" dt="2022-01-05T10:32:32.505" v="148" actId="1076"/>
          <ac:picMkLst>
            <pc:docMk/>
            <pc:sldMk cId="3052885834" sldId="288"/>
            <ac:picMk id="12" creationId="{08CC455B-3E7C-4E39-B7EC-256C2FA3FD1E}"/>
          </ac:picMkLst>
        </pc:picChg>
        <pc:picChg chg="del">
          <ac:chgData name="Amy Ball" userId="a434ece7-1321-42a4-b2b1-e582058aa8ea" providerId="ADAL" clId="{16955A93-B506-4EEA-BEB9-4DB8D5E97BEC}" dt="2022-01-05T10:32:02.381" v="135" actId="478"/>
          <ac:picMkLst>
            <pc:docMk/>
            <pc:sldMk cId="3052885834" sldId="288"/>
            <ac:picMk id="2050" creationId="{F1B05B9F-12C3-4319-9D4F-5D2D74D7FE30}"/>
          </ac:picMkLst>
        </pc:picChg>
      </pc:sldChg>
      <pc:sldChg chg="addSp delSp modSp mod modNotesTx">
        <pc:chgData name="Amy Ball" userId="a434ece7-1321-42a4-b2b1-e582058aa8ea" providerId="ADAL" clId="{16955A93-B506-4EEA-BEB9-4DB8D5E97BEC}" dt="2022-01-05T11:09:25.397" v="1359"/>
        <pc:sldMkLst>
          <pc:docMk/>
          <pc:sldMk cId="2658834768" sldId="289"/>
        </pc:sldMkLst>
        <pc:spChg chg="del">
          <ac:chgData name="Amy Ball" userId="a434ece7-1321-42a4-b2b1-e582058aa8ea" providerId="ADAL" clId="{16955A93-B506-4EEA-BEB9-4DB8D5E97BEC}" dt="2022-01-05T10:21:36.530" v="32" actId="478"/>
          <ac:spMkLst>
            <pc:docMk/>
            <pc:sldMk cId="2658834768" sldId="289"/>
            <ac:spMk id="3" creationId="{E9E9C090-FC80-4D48-9F1F-5215A21C5BEE}"/>
          </ac:spMkLst>
        </pc:spChg>
        <pc:spChg chg="del">
          <ac:chgData name="Amy Ball" userId="a434ece7-1321-42a4-b2b1-e582058aa8ea" providerId="ADAL" clId="{16955A93-B506-4EEA-BEB9-4DB8D5E97BEC}" dt="2022-01-05T10:21:36.530" v="32" actId="478"/>
          <ac:spMkLst>
            <pc:docMk/>
            <pc:sldMk cId="2658834768" sldId="289"/>
            <ac:spMk id="4" creationId="{3724EE2A-D6DE-448B-8E54-F20F57350DBD}"/>
          </ac:spMkLst>
        </pc:spChg>
        <pc:spChg chg="del">
          <ac:chgData name="Amy Ball" userId="a434ece7-1321-42a4-b2b1-e582058aa8ea" providerId="ADAL" clId="{16955A93-B506-4EEA-BEB9-4DB8D5E97BEC}" dt="2022-01-05T10:21:36.530" v="32" actId="478"/>
          <ac:spMkLst>
            <pc:docMk/>
            <pc:sldMk cId="2658834768" sldId="289"/>
            <ac:spMk id="5" creationId="{986D2B6B-C0D0-4912-913A-7A2C9CCE64C2}"/>
          </ac:spMkLst>
        </pc:spChg>
        <pc:spChg chg="del">
          <ac:chgData name="Amy Ball" userId="a434ece7-1321-42a4-b2b1-e582058aa8ea" providerId="ADAL" clId="{16955A93-B506-4EEA-BEB9-4DB8D5E97BEC}" dt="2022-01-05T10:21:36.530" v="32" actId="478"/>
          <ac:spMkLst>
            <pc:docMk/>
            <pc:sldMk cId="2658834768" sldId="289"/>
            <ac:spMk id="6" creationId="{E8BCA726-18A2-4C09-B2AF-197A0FB516D6}"/>
          </ac:spMkLst>
        </pc:spChg>
        <pc:spChg chg="del">
          <ac:chgData name="Amy Ball" userId="a434ece7-1321-42a4-b2b1-e582058aa8ea" providerId="ADAL" clId="{16955A93-B506-4EEA-BEB9-4DB8D5E97BEC}" dt="2022-01-05T10:21:36.530" v="32" actId="478"/>
          <ac:spMkLst>
            <pc:docMk/>
            <pc:sldMk cId="2658834768" sldId="289"/>
            <ac:spMk id="9" creationId="{DE8AA36B-A792-467B-B633-7297C0397563}"/>
          </ac:spMkLst>
        </pc:spChg>
        <pc:picChg chg="add mod">
          <ac:chgData name="Amy Ball" userId="a434ece7-1321-42a4-b2b1-e582058aa8ea" providerId="ADAL" clId="{16955A93-B506-4EEA-BEB9-4DB8D5E97BEC}" dt="2022-01-05T10:22:19.797" v="44" actId="1076"/>
          <ac:picMkLst>
            <pc:docMk/>
            <pc:sldMk cId="2658834768" sldId="289"/>
            <ac:picMk id="10" creationId="{C757D308-4B97-45FC-B2A8-2B045328DD0A}"/>
          </ac:picMkLst>
        </pc:picChg>
        <pc:picChg chg="del">
          <ac:chgData name="Amy Ball" userId="a434ece7-1321-42a4-b2b1-e582058aa8ea" providerId="ADAL" clId="{16955A93-B506-4EEA-BEB9-4DB8D5E97BEC}" dt="2022-01-05T10:21:36.530" v="32" actId="478"/>
          <ac:picMkLst>
            <pc:docMk/>
            <pc:sldMk cId="2658834768" sldId="289"/>
            <ac:picMk id="5122" creationId="{415834D3-2ED6-41CC-A80A-DC420B085362}"/>
          </ac:picMkLst>
        </pc:picChg>
      </pc:sldChg>
      <pc:sldChg chg="addSp delSp modSp mod">
        <pc:chgData name="Amy Ball" userId="a434ece7-1321-42a4-b2b1-e582058aa8ea" providerId="ADAL" clId="{16955A93-B506-4EEA-BEB9-4DB8D5E97BEC}" dt="2022-01-05T10:32:15.120" v="139" actId="1076"/>
        <pc:sldMkLst>
          <pc:docMk/>
          <pc:sldMk cId="825287262" sldId="290"/>
        </pc:sldMkLst>
        <pc:spChg chg="del">
          <ac:chgData name="Amy Ball" userId="a434ece7-1321-42a4-b2b1-e582058aa8ea" providerId="ADAL" clId="{16955A93-B506-4EEA-BEB9-4DB8D5E97BEC}" dt="2022-01-05T10:31:43.469" v="131" actId="478"/>
          <ac:spMkLst>
            <pc:docMk/>
            <pc:sldMk cId="825287262" sldId="290"/>
            <ac:spMk id="3" creationId="{DC9C4CC4-A4E7-4326-B269-53DF4F66162D}"/>
          </ac:spMkLst>
        </pc:spChg>
        <pc:spChg chg="del">
          <ac:chgData name="Amy Ball" userId="a434ece7-1321-42a4-b2b1-e582058aa8ea" providerId="ADAL" clId="{16955A93-B506-4EEA-BEB9-4DB8D5E97BEC}" dt="2022-01-05T10:31:43.469" v="131" actId="478"/>
          <ac:spMkLst>
            <pc:docMk/>
            <pc:sldMk cId="825287262" sldId="290"/>
            <ac:spMk id="4" creationId="{9CD098CB-8612-4B52-8674-19DD78F8FD00}"/>
          </ac:spMkLst>
        </pc:spChg>
        <pc:spChg chg="del">
          <ac:chgData name="Amy Ball" userId="a434ece7-1321-42a4-b2b1-e582058aa8ea" providerId="ADAL" clId="{16955A93-B506-4EEA-BEB9-4DB8D5E97BEC}" dt="2022-01-05T10:31:43.469" v="131" actId="478"/>
          <ac:spMkLst>
            <pc:docMk/>
            <pc:sldMk cId="825287262" sldId="290"/>
            <ac:spMk id="5" creationId="{E9FDACDA-3831-458B-BC76-91C0E1413EEF}"/>
          </ac:spMkLst>
        </pc:spChg>
        <pc:spChg chg="del">
          <ac:chgData name="Amy Ball" userId="a434ece7-1321-42a4-b2b1-e582058aa8ea" providerId="ADAL" clId="{16955A93-B506-4EEA-BEB9-4DB8D5E97BEC}" dt="2022-01-05T10:31:43.469" v="131" actId="478"/>
          <ac:spMkLst>
            <pc:docMk/>
            <pc:sldMk cId="825287262" sldId="290"/>
            <ac:spMk id="6" creationId="{FD033C6A-E754-487F-B90E-0204098D9512}"/>
          </ac:spMkLst>
        </pc:spChg>
        <pc:spChg chg="del">
          <ac:chgData name="Amy Ball" userId="a434ece7-1321-42a4-b2b1-e582058aa8ea" providerId="ADAL" clId="{16955A93-B506-4EEA-BEB9-4DB8D5E97BEC}" dt="2022-01-05T10:31:43.469" v="131" actId="478"/>
          <ac:spMkLst>
            <pc:docMk/>
            <pc:sldMk cId="825287262" sldId="290"/>
            <ac:spMk id="9" creationId="{98FDD52A-A46E-48DB-B633-B87F39794AEB}"/>
          </ac:spMkLst>
        </pc:spChg>
        <pc:picChg chg="del">
          <ac:chgData name="Amy Ball" userId="a434ece7-1321-42a4-b2b1-e582058aa8ea" providerId="ADAL" clId="{16955A93-B506-4EEA-BEB9-4DB8D5E97BEC}" dt="2022-01-05T10:31:44.936" v="132" actId="478"/>
          <ac:picMkLst>
            <pc:docMk/>
            <pc:sldMk cId="825287262" sldId="290"/>
            <ac:picMk id="2" creationId="{415A33A1-6E45-4308-8471-CAFB49BD5DFD}"/>
          </ac:picMkLst>
        </pc:picChg>
        <pc:picChg chg="add mod">
          <ac:chgData name="Amy Ball" userId="a434ece7-1321-42a4-b2b1-e582058aa8ea" providerId="ADAL" clId="{16955A93-B506-4EEA-BEB9-4DB8D5E97BEC}" dt="2022-01-05T10:32:15.120" v="139" actId="1076"/>
          <ac:picMkLst>
            <pc:docMk/>
            <pc:sldMk cId="825287262" sldId="290"/>
            <ac:picMk id="10" creationId="{B1246265-88E1-4105-8ED0-66CBFA67276A}"/>
          </ac:picMkLst>
        </pc:picChg>
      </pc:sldChg>
      <pc:sldChg chg="addSp delSp modSp mod">
        <pc:chgData name="Amy Ball" userId="a434ece7-1321-42a4-b2b1-e582058aa8ea" providerId="ADAL" clId="{16955A93-B506-4EEA-BEB9-4DB8D5E97BEC}" dt="2022-01-05T10:31:20.913" v="124" actId="1076"/>
        <pc:sldMkLst>
          <pc:docMk/>
          <pc:sldMk cId="4183672529" sldId="291"/>
        </pc:sldMkLst>
        <pc:spChg chg="del">
          <ac:chgData name="Amy Ball" userId="a434ece7-1321-42a4-b2b1-e582058aa8ea" providerId="ADAL" clId="{16955A93-B506-4EEA-BEB9-4DB8D5E97BEC}" dt="2022-01-05T10:30:34.318" v="110" actId="478"/>
          <ac:spMkLst>
            <pc:docMk/>
            <pc:sldMk cId="4183672529" sldId="291"/>
            <ac:spMk id="3" creationId="{AA663592-26D2-4262-B7E0-A046AF09EEBA}"/>
          </ac:spMkLst>
        </pc:spChg>
        <pc:spChg chg="del">
          <ac:chgData name="Amy Ball" userId="a434ece7-1321-42a4-b2b1-e582058aa8ea" providerId="ADAL" clId="{16955A93-B506-4EEA-BEB9-4DB8D5E97BEC}" dt="2022-01-05T10:30:34.318" v="110" actId="478"/>
          <ac:spMkLst>
            <pc:docMk/>
            <pc:sldMk cId="4183672529" sldId="291"/>
            <ac:spMk id="4" creationId="{3C2E3DE5-3CA5-4831-A658-70CE0EE691DE}"/>
          </ac:spMkLst>
        </pc:spChg>
        <pc:spChg chg="del">
          <ac:chgData name="Amy Ball" userId="a434ece7-1321-42a4-b2b1-e582058aa8ea" providerId="ADAL" clId="{16955A93-B506-4EEA-BEB9-4DB8D5E97BEC}" dt="2022-01-05T10:30:34.318" v="110" actId="478"/>
          <ac:spMkLst>
            <pc:docMk/>
            <pc:sldMk cId="4183672529" sldId="291"/>
            <ac:spMk id="5" creationId="{D18D6BBA-98CC-482C-9598-F61086458F37}"/>
          </ac:spMkLst>
        </pc:spChg>
        <pc:spChg chg="del">
          <ac:chgData name="Amy Ball" userId="a434ece7-1321-42a4-b2b1-e582058aa8ea" providerId="ADAL" clId="{16955A93-B506-4EEA-BEB9-4DB8D5E97BEC}" dt="2022-01-05T10:30:34.318" v="110" actId="478"/>
          <ac:spMkLst>
            <pc:docMk/>
            <pc:sldMk cId="4183672529" sldId="291"/>
            <ac:spMk id="6" creationId="{48F3AD80-3692-458A-BEAF-A11F56E0B138}"/>
          </ac:spMkLst>
        </pc:spChg>
        <pc:spChg chg="del">
          <ac:chgData name="Amy Ball" userId="a434ece7-1321-42a4-b2b1-e582058aa8ea" providerId="ADAL" clId="{16955A93-B506-4EEA-BEB9-4DB8D5E97BEC}" dt="2022-01-05T10:30:34.318" v="110" actId="478"/>
          <ac:spMkLst>
            <pc:docMk/>
            <pc:sldMk cId="4183672529" sldId="291"/>
            <ac:spMk id="9" creationId="{0D99CDA6-9743-4032-B235-246313BF613A}"/>
          </ac:spMkLst>
        </pc:spChg>
        <pc:picChg chg="del">
          <ac:chgData name="Amy Ball" userId="a434ece7-1321-42a4-b2b1-e582058aa8ea" providerId="ADAL" clId="{16955A93-B506-4EEA-BEB9-4DB8D5E97BEC}" dt="2022-01-05T10:30:34.318" v="110" actId="478"/>
          <ac:picMkLst>
            <pc:docMk/>
            <pc:sldMk cId="4183672529" sldId="291"/>
            <ac:picMk id="2" creationId="{63F01895-61D5-4B94-9C55-369481B97F59}"/>
          </ac:picMkLst>
        </pc:picChg>
        <pc:picChg chg="add mod">
          <ac:chgData name="Amy Ball" userId="a434ece7-1321-42a4-b2b1-e582058aa8ea" providerId="ADAL" clId="{16955A93-B506-4EEA-BEB9-4DB8D5E97BEC}" dt="2022-01-05T10:31:20.913" v="124" actId="1076"/>
          <ac:picMkLst>
            <pc:docMk/>
            <pc:sldMk cId="4183672529" sldId="291"/>
            <ac:picMk id="10" creationId="{D979FC1C-B34E-45C8-BB7D-E73A478E2F2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1F018A-37F2-449A-970C-45AD1C1D73ED}" type="datetimeFigureOut">
              <a:rPr lang="en-GB" smtClean="0"/>
              <a:t>05/01/2022</a:t>
            </a:fld>
            <a:endParaRPr lang="en-GB"/>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593690-1A1C-40A0-9CAA-1796DDD48160}" type="slidenum">
              <a:rPr lang="en-GB" smtClean="0"/>
              <a:t>‹#›</a:t>
            </a:fld>
            <a:endParaRPr lang="en-GB"/>
          </a:p>
        </p:txBody>
      </p:sp>
    </p:spTree>
    <p:extLst>
      <p:ext uri="{BB962C8B-B14F-4D97-AF65-F5344CB8AC3E}">
        <p14:creationId xmlns:p14="http://schemas.microsoft.com/office/powerpoint/2010/main" val="4131299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slide pack contains slides for world days throughout 2022 relating to wildlife and the environment.</a:t>
            </a:r>
          </a:p>
          <a:p>
            <a:r>
              <a:rPr lang="en-GB"/>
              <a:t>In the notes section each slide contains:</a:t>
            </a:r>
          </a:p>
          <a:p>
            <a:pPr marL="171450" indent="-171450">
              <a:buFont typeface="Arial" panose="020B0604020202020204" pitchFamily="34" charset="0"/>
              <a:buChar char="•"/>
            </a:pPr>
            <a:r>
              <a:rPr lang="en-GB"/>
              <a:t>Animal or environment facts</a:t>
            </a:r>
          </a:p>
          <a:p>
            <a:pPr marL="171450" indent="-171450">
              <a:buFont typeface="Arial" panose="020B0604020202020204" pitchFamily="34" charset="0"/>
              <a:buChar char="•"/>
            </a:pPr>
            <a:r>
              <a:rPr lang="en-GB"/>
              <a:t>Discussion points for assemblies or starter activities</a:t>
            </a:r>
          </a:p>
          <a:p>
            <a:pPr marL="171450" indent="-171450">
              <a:buFont typeface="Arial" panose="020B0604020202020204" pitchFamily="34" charset="0"/>
              <a:buChar char="•"/>
            </a:pPr>
            <a:r>
              <a:rPr lang="en-GB"/>
              <a:t>Links to further related resources</a:t>
            </a:r>
          </a:p>
        </p:txBody>
      </p:sp>
      <p:sp>
        <p:nvSpPr>
          <p:cNvPr id="4" name="Slide Number Placeholder 3"/>
          <p:cNvSpPr>
            <a:spLocks noGrp="1"/>
          </p:cNvSpPr>
          <p:nvPr>
            <p:ph type="sldNum" sz="quarter" idx="5"/>
          </p:nvPr>
        </p:nvSpPr>
        <p:spPr/>
        <p:txBody>
          <a:bodyPr/>
          <a:lstStyle/>
          <a:p>
            <a:fld id="{79593690-1A1C-40A0-9CAA-1796DDD48160}" type="slidenum">
              <a:rPr lang="en-GB" smtClean="0"/>
              <a:t>1</a:t>
            </a:fld>
            <a:endParaRPr lang="en-GB"/>
          </a:p>
        </p:txBody>
      </p:sp>
    </p:spTree>
    <p:extLst>
      <p:ext uri="{BB962C8B-B14F-4D97-AF65-F5344CB8AC3E}">
        <p14:creationId xmlns:p14="http://schemas.microsoft.com/office/powerpoint/2010/main" val="3621895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GB" sz="1800" b="0" i="0" u="none" strike="noStrike">
                <a:solidFill>
                  <a:srgbClr val="000000"/>
                </a:solidFill>
                <a:effectLst/>
                <a:latin typeface="Calibri" panose="020F0502020204030204" pitchFamily="34" charset="0"/>
              </a:rPr>
              <a:t>There are 36 species of marine dolphins - living in nearly all aquatic environments, including oceans, coastal waters and rivers. They live in temperatures ranging from less than 0°C to more than 30°C.</a:t>
            </a:r>
            <a:r>
              <a:rPr lang="en-GB"/>
              <a:t> </a:t>
            </a:r>
          </a:p>
          <a:p>
            <a:pPr marL="285750" indent="-285750" algn="l">
              <a:buFont typeface="Arial" panose="020B0604020202020204" pitchFamily="34" charset="0"/>
              <a:buChar char="•"/>
            </a:pPr>
            <a:r>
              <a:rPr lang="en-GB" sz="1800" b="0" i="0" u="none" strike="noStrike">
                <a:solidFill>
                  <a:srgbClr val="000000"/>
                </a:solidFill>
                <a:effectLst/>
                <a:latin typeface="Calibri" panose="020F0502020204030204" pitchFamily="34" charset="0"/>
              </a:rPr>
              <a:t>Bottlenose dolphins sleep with one half of their brain at a time, and keep one eye open. It's believed they do this to keep an eye out for their group and to look out for predators like sharks. </a:t>
            </a:r>
            <a:r>
              <a:rPr lang="en-GB"/>
              <a:t> </a:t>
            </a:r>
          </a:p>
          <a:p>
            <a:pPr marL="285750" indent="-285750" algn="l">
              <a:buFont typeface="Arial" panose="020B0604020202020204" pitchFamily="34" charset="0"/>
              <a:buChar char="•"/>
            </a:pPr>
            <a:r>
              <a:rPr lang="en-GB" sz="1800" b="0" i="0" u="none" strike="noStrike">
                <a:solidFill>
                  <a:srgbClr val="000000"/>
                </a:solidFill>
                <a:effectLst/>
                <a:latin typeface="Calibri" panose="020F0502020204030204" pitchFamily="34" charset="0"/>
              </a:rPr>
              <a:t>Dolphins make a variety of sounds including whistles, clicks, squawks, squeaks, moans, barks, groans and yelps. </a:t>
            </a:r>
            <a:r>
              <a:rPr lang="en-GB"/>
              <a:t> </a:t>
            </a:r>
          </a:p>
          <a:p>
            <a:pPr marL="285750" indent="-285750" algn="l">
              <a:buFont typeface="Arial" panose="020B0604020202020204" pitchFamily="34" charset="0"/>
              <a:buChar char="•"/>
            </a:pPr>
            <a:r>
              <a:rPr lang="en-GB" sz="1800" b="0" i="0" u="none" strike="noStrike">
                <a:solidFill>
                  <a:srgbClr val="000000"/>
                </a:solidFill>
                <a:effectLst/>
                <a:latin typeface="Calibri" panose="020F0502020204030204" pitchFamily="34" charset="0"/>
              </a:rPr>
              <a:t>Bottlenose dolphins swallow a fish head first so the fish's spines don't catch in their throat. </a:t>
            </a:r>
          </a:p>
          <a:p>
            <a:pPr marL="285750" indent="-285750" algn="l">
              <a:buFont typeface="Arial" panose="020B0604020202020204" pitchFamily="34" charset="0"/>
              <a:buChar char="•"/>
            </a:pPr>
            <a:r>
              <a:rPr lang="en-GB" sz="1800" b="0" i="0" u="none" strike="noStrike">
                <a:solidFill>
                  <a:srgbClr val="000000"/>
                </a:solidFill>
                <a:effectLst/>
                <a:latin typeface="Calibri" panose="020F0502020204030204" pitchFamily="34" charset="0"/>
              </a:rPr>
              <a:t>When hunting, some dolphins produce bubbles to herd their prey to the surface. They sometimes also use a hunting technique called 'fish-whacking', where they use their tail to hit fish and so stun them - making them easier to catch. </a:t>
            </a:r>
            <a:r>
              <a:rPr lang="en-GB"/>
              <a:t> </a:t>
            </a:r>
          </a:p>
          <a:p>
            <a:pPr marL="285750" indent="-285750" algn="l">
              <a:buFont typeface="Arial" panose="020B0604020202020204" pitchFamily="34" charset="0"/>
              <a:buChar char="•"/>
            </a:pPr>
            <a:r>
              <a:rPr lang="en-GB" b="0" i="0">
                <a:solidFill>
                  <a:srgbClr val="FFFFFF"/>
                </a:solidFill>
                <a:effectLst/>
                <a:latin typeface="Open Sans" panose="020B0606030504020204" pitchFamily="34" charset="0"/>
              </a:rPr>
              <a:t>Fishing gear is a major threat to dolphins, Bottlenose dolphins are often killed various nets, lines and hooks used in fisheries. WWF and its partners are working with fisheries across the world to test and encourage the use of sustainable fishing gear.</a:t>
            </a:r>
          </a:p>
          <a:p>
            <a:pPr marL="0" indent="0">
              <a:buFont typeface="Arial" panose="020B0604020202020204" pitchFamily="34" charset="0"/>
              <a:buNone/>
            </a:pPr>
            <a:endParaRPr lang="en-GB" b="0" i="0">
              <a:solidFill>
                <a:srgbClr val="0A0A0A"/>
              </a:solidFill>
              <a:effectLst/>
              <a:latin typeface="Open Sans" panose="020B0606030504020204" pitchFamily="34" charset="0"/>
            </a:endParaRPr>
          </a:p>
          <a:p>
            <a:pPr marL="0" indent="0">
              <a:buFont typeface="Arial" panose="020B0604020202020204" pitchFamily="34" charset="0"/>
              <a:buNone/>
            </a:pPr>
            <a:r>
              <a:rPr lang="en-GB" b="0" i="0">
                <a:solidFill>
                  <a:srgbClr val="0A0A0A"/>
                </a:solidFill>
                <a:effectLst/>
                <a:latin typeface="Open Sans" panose="020B0606030504020204" pitchFamily="34" charset="0"/>
              </a:rPr>
              <a:t>Discussion points</a:t>
            </a:r>
          </a:p>
          <a:p>
            <a:pPr marL="0" indent="0">
              <a:buFont typeface="Arial" panose="020B0604020202020204" pitchFamily="34" charset="0"/>
              <a:buNone/>
            </a:pPr>
            <a:r>
              <a:rPr lang="en-GB" b="0" i="0">
                <a:solidFill>
                  <a:srgbClr val="0A0A0A"/>
                </a:solidFill>
                <a:effectLst/>
                <a:latin typeface="Open Sans" panose="020B0606030504020204" pitchFamily="34" charset="0"/>
              </a:rPr>
              <a:t>How do the plastics we use impact life in the ocean?</a:t>
            </a:r>
          </a:p>
          <a:p>
            <a:pPr marL="0" indent="0">
              <a:buFont typeface="Arial" panose="020B0604020202020204" pitchFamily="34" charset="0"/>
              <a:buNone/>
            </a:pPr>
            <a:r>
              <a:rPr lang="en-GB" b="0" i="0">
                <a:solidFill>
                  <a:srgbClr val="0A0A0A"/>
                </a:solidFill>
                <a:effectLst/>
                <a:latin typeface="Open Sans" panose="020B0606030504020204" pitchFamily="34" charset="0"/>
              </a:rPr>
              <a:t>How does climate change affect ocean life?</a:t>
            </a:r>
          </a:p>
          <a:p>
            <a:pPr marL="0" indent="0">
              <a:buFont typeface="Arial" panose="020B0604020202020204" pitchFamily="34" charset="0"/>
              <a:buNone/>
            </a:pPr>
            <a:endParaRPr lang="en-GB" b="0" i="0">
              <a:solidFill>
                <a:srgbClr val="0A0A0A"/>
              </a:solidFill>
              <a:effectLst/>
              <a:latin typeface="Open Sans" panose="020B0606030504020204" pitchFamily="34" charset="0"/>
            </a:endParaRPr>
          </a:p>
          <a:p>
            <a:pPr marL="0" indent="0">
              <a:buFont typeface="Arial" panose="020B0604020202020204" pitchFamily="34" charset="0"/>
              <a:buNone/>
            </a:pPr>
            <a:r>
              <a:rPr lang="en-GB" b="0" i="0">
                <a:solidFill>
                  <a:srgbClr val="0A0A0A"/>
                </a:solidFill>
                <a:effectLst/>
                <a:latin typeface="Open Sans" panose="020B0606030504020204" pitchFamily="34" charset="0"/>
              </a:rPr>
              <a:t>Further resources:</a:t>
            </a:r>
          </a:p>
          <a:p>
            <a:pPr marL="0" indent="0">
              <a:buFont typeface="Arial" panose="020B0604020202020204" pitchFamily="34" charset="0"/>
              <a:buNone/>
            </a:pPr>
            <a:r>
              <a:rPr lang="en-GB" b="0" i="0">
                <a:solidFill>
                  <a:srgbClr val="0A0A0A"/>
                </a:solidFill>
                <a:effectLst/>
                <a:latin typeface="Open Sans" panose="020B0606030504020204" pitchFamily="34" charset="0"/>
              </a:rPr>
              <a:t>Our seas resources: https://www.wwf.org.uk/get-involved/schools/our-planet</a:t>
            </a:r>
          </a:p>
          <a:p>
            <a:pPr marL="0" indent="0">
              <a:buFont typeface="Arial" panose="020B0604020202020204" pitchFamily="34" charset="0"/>
              <a:buNone/>
            </a:pPr>
            <a:r>
              <a:rPr lang="en-GB" b="0" i="0">
                <a:solidFill>
                  <a:srgbClr val="0A0A0A"/>
                </a:solidFill>
                <a:effectLst/>
                <a:latin typeface="Open Sans" panose="020B0606030504020204" pitchFamily="34" charset="0"/>
              </a:rPr>
              <a:t>Top facts about dolphins video: https://www.youtube.com/watch?time_continue=1&amp;v=MyoqoRXZNH4&amp;feature=emb_logo</a:t>
            </a:r>
          </a:p>
          <a:p>
            <a:pPr marL="0" indent="0">
              <a:buFont typeface="Arial" panose="020B0604020202020204" pitchFamily="34" charset="0"/>
              <a:buNone/>
            </a:pPr>
            <a:r>
              <a:rPr lang="en-GB" b="0" i="0">
                <a:solidFill>
                  <a:srgbClr val="0A0A0A"/>
                </a:solidFill>
                <a:effectLst/>
                <a:latin typeface="Open Sans" panose="020B0606030504020204" pitchFamily="34" charset="0"/>
              </a:rPr>
              <a:t>Our oceans and plastics resources: https://www.wwf.org.uk/sites/default/files/2020-01/WWF_Oceans_and_Plastics_Teacher_Handbook_Activities.pdf</a:t>
            </a:r>
          </a:p>
          <a:p>
            <a:pPr marL="0" indent="0">
              <a:buFont typeface="Arial" panose="020B0604020202020204" pitchFamily="34" charset="0"/>
              <a:buNone/>
            </a:pPr>
            <a:r>
              <a:rPr lang="en-GB" b="0" i="0">
                <a:solidFill>
                  <a:srgbClr val="0A0A0A"/>
                </a:solidFill>
                <a:effectLst/>
                <a:latin typeface="Open Sans" panose="020B0606030504020204" pitchFamily="34" charset="0"/>
              </a:rPr>
              <a:t>Adopt a dolphin: https://support.wwf.org.uk/adopt-an-animal</a:t>
            </a:r>
          </a:p>
          <a:p>
            <a:endParaRPr lang="en-GB"/>
          </a:p>
        </p:txBody>
      </p:sp>
      <p:sp>
        <p:nvSpPr>
          <p:cNvPr id="4" name="Slide Number Placeholder 3"/>
          <p:cNvSpPr>
            <a:spLocks noGrp="1"/>
          </p:cNvSpPr>
          <p:nvPr>
            <p:ph type="sldNum" sz="quarter" idx="5"/>
          </p:nvPr>
        </p:nvSpPr>
        <p:spPr/>
        <p:txBody>
          <a:bodyPr/>
          <a:lstStyle/>
          <a:p>
            <a:fld id="{79593690-1A1C-40A0-9CAA-1796DDD48160}" type="slidenum">
              <a:rPr lang="en-GB" smtClean="0"/>
              <a:t>10</a:t>
            </a:fld>
            <a:endParaRPr lang="en-GB"/>
          </a:p>
        </p:txBody>
      </p:sp>
    </p:spTree>
    <p:extLst>
      <p:ext uri="{BB962C8B-B14F-4D97-AF65-F5344CB8AC3E}">
        <p14:creationId xmlns:p14="http://schemas.microsoft.com/office/powerpoint/2010/main" val="2836424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Nature is vital – we can’t survive without it. But our planet Earth is under threat like never before.</a:t>
            </a:r>
          </a:p>
          <a:p>
            <a:pPr marL="171450" indent="-171450">
              <a:buFont typeface="Arial" panose="020B0604020202020204" pitchFamily="34" charset="0"/>
              <a:buChar char="•"/>
            </a:pPr>
            <a:r>
              <a:rPr lang="en-GB" b="0" i="0">
                <a:solidFill>
                  <a:srgbClr val="FFFFFF"/>
                </a:solidFill>
                <a:effectLst/>
                <a:latin typeface="OpenSans-Regular"/>
              </a:rPr>
              <a:t>Climate change and our use of fossil fuels is causing us to have more extreme weather events like storms and heatwaves, sea levels are rising and the ice caps are melting</a:t>
            </a:r>
          </a:p>
          <a:p>
            <a:pPr marL="171450" indent="-171450">
              <a:buFont typeface="Arial" panose="020B0604020202020204" pitchFamily="34" charset="0"/>
              <a:buChar char="•"/>
            </a:pPr>
            <a:r>
              <a:rPr lang="en-GB" b="0" i="0">
                <a:solidFill>
                  <a:srgbClr val="FFFFFF"/>
                </a:solidFill>
                <a:effectLst/>
                <a:latin typeface="OpenSans-Regular"/>
              </a:rPr>
              <a:t>Deforestation is destroying habitats for wildlife and releasing more greenhouse gases into the atmosphere</a:t>
            </a:r>
          </a:p>
          <a:p>
            <a:pPr marL="171450" indent="-171450">
              <a:buFont typeface="Arial" panose="020B0604020202020204" pitchFamily="34" charset="0"/>
              <a:buChar char="•"/>
            </a:pPr>
            <a:r>
              <a:rPr lang="en-GB" b="0" i="0">
                <a:solidFill>
                  <a:srgbClr val="FFFFFF"/>
                </a:solidFill>
                <a:effectLst/>
                <a:latin typeface="OpenSans-Regular"/>
              </a:rPr>
              <a:t>Plastic is choking our rivers and oceans and destroying animal habitats</a:t>
            </a:r>
          </a:p>
          <a:p>
            <a:pPr marL="171450" indent="-171450">
              <a:buFont typeface="Arial" panose="020B0604020202020204" pitchFamily="34" charset="0"/>
              <a:buChar char="•"/>
            </a:pPr>
            <a:r>
              <a:rPr lang="en-GB" b="0" i="0">
                <a:solidFill>
                  <a:srgbClr val="FFFFFF"/>
                </a:solidFill>
                <a:effectLst/>
                <a:latin typeface="OpenSans-Regular"/>
              </a:rPr>
              <a:t>Corals are bleaching and struggling to provide homes and food for marine creatures</a:t>
            </a:r>
          </a:p>
          <a:p>
            <a:pPr marL="171450" indent="-171450">
              <a:buFont typeface="Arial" panose="020B0604020202020204" pitchFamily="34" charset="0"/>
              <a:buChar char="•"/>
            </a:pPr>
            <a:r>
              <a:rPr lang="en-GB" b="0" i="0">
                <a:solidFill>
                  <a:srgbClr val="FFFFFF"/>
                </a:solidFill>
                <a:effectLst/>
                <a:latin typeface="OpenSans-Regular"/>
              </a:rPr>
              <a:t>It’s up to all of us to make a difference and stand up for our world</a:t>
            </a:r>
          </a:p>
          <a:p>
            <a:pPr marL="171450" indent="-171450">
              <a:buFont typeface="Arial" panose="020B0604020202020204" pitchFamily="34" charset="0"/>
              <a:buChar char="•"/>
            </a:pPr>
            <a:r>
              <a:rPr lang="en-GB" b="0" i="0">
                <a:solidFill>
                  <a:srgbClr val="FFFFFF"/>
                </a:solidFill>
                <a:effectLst/>
                <a:latin typeface="OpenSans-Regular"/>
              </a:rPr>
              <a:t>This photograph called ‘Earthrise’ was taken in 1968 when astronauts first orbited the moon. This was the first time humans had ever seen the whole of the Earth in one image.</a:t>
            </a:r>
          </a:p>
          <a:p>
            <a:pPr marL="171450" indent="-171450">
              <a:buFont typeface="Arial" panose="020B0604020202020204" pitchFamily="34" charset="0"/>
              <a:buChar char="•"/>
            </a:pPr>
            <a:endParaRPr lang="en-GB" b="0" i="0">
              <a:solidFill>
                <a:srgbClr val="FFFFFF"/>
              </a:solidFill>
              <a:effectLst/>
              <a:latin typeface="OpenSans-Regular"/>
            </a:endParaRPr>
          </a:p>
          <a:p>
            <a:pPr marL="0" indent="0">
              <a:buFont typeface="Arial" panose="020B0604020202020204" pitchFamily="34" charset="0"/>
              <a:buNone/>
            </a:pPr>
            <a:r>
              <a:rPr lang="en-GB" b="0" i="0">
                <a:solidFill>
                  <a:srgbClr val="FFFFFF"/>
                </a:solidFill>
                <a:effectLst/>
                <a:latin typeface="OpenSans-Regular"/>
              </a:rPr>
              <a:t>Discussion points</a:t>
            </a:r>
          </a:p>
          <a:p>
            <a:pPr marL="0" indent="0">
              <a:buFont typeface="Arial" panose="020B0604020202020204" pitchFamily="34" charset="0"/>
              <a:buNone/>
            </a:pPr>
            <a:r>
              <a:rPr lang="en-GB" b="0" i="0">
                <a:solidFill>
                  <a:srgbClr val="FFFFFF"/>
                </a:solidFill>
                <a:effectLst/>
                <a:latin typeface="OpenSans-Regular"/>
              </a:rPr>
              <a:t>What features of planet Earth can you see? What can you not see?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a:solidFill>
                  <a:srgbClr val="FFFFFF"/>
                </a:solidFill>
                <a:effectLst/>
                <a:latin typeface="OpenSans-Regular"/>
              </a:rPr>
              <a:t>How does this Earthrise photograph make you feel? </a:t>
            </a:r>
          </a:p>
          <a:p>
            <a:pPr marL="0" indent="0">
              <a:buFont typeface="Arial" panose="020B0604020202020204" pitchFamily="34" charset="0"/>
              <a:buNone/>
            </a:pPr>
            <a:r>
              <a:rPr lang="en-GB"/>
              <a:t>How do you think this photo, showing the Earth as a ball floating in space, changed how people thought about our planet?</a:t>
            </a:r>
            <a:endParaRPr lang="en-GB" b="0" i="0">
              <a:solidFill>
                <a:srgbClr val="FFFFFF"/>
              </a:solidFill>
              <a:effectLst/>
              <a:latin typeface="OpenSans-Regular"/>
            </a:endParaRPr>
          </a:p>
          <a:p>
            <a:pPr marL="0" indent="0">
              <a:buFont typeface="Arial" panose="020B0604020202020204" pitchFamily="34" charset="0"/>
              <a:buNone/>
            </a:pPr>
            <a:r>
              <a:rPr lang="en-GB" b="0" i="0">
                <a:solidFill>
                  <a:srgbClr val="FFFFFF"/>
                </a:solidFill>
                <a:effectLst/>
                <a:latin typeface="OpenSans-Regular"/>
              </a:rPr>
              <a:t>What can you do around school to help our planet?</a:t>
            </a:r>
          </a:p>
          <a:p>
            <a:pPr marL="0" indent="0">
              <a:buFont typeface="Arial" panose="020B0604020202020204" pitchFamily="34" charset="0"/>
              <a:buNone/>
            </a:pPr>
            <a:endParaRPr lang="en-GB" b="0" i="0">
              <a:solidFill>
                <a:srgbClr val="FFFFFF"/>
              </a:solidFill>
              <a:effectLst/>
              <a:latin typeface="OpenSans-Regular"/>
            </a:endParaRPr>
          </a:p>
          <a:p>
            <a:pPr marL="0" indent="0">
              <a:buFont typeface="Arial" panose="020B0604020202020204" pitchFamily="34" charset="0"/>
              <a:buNone/>
            </a:pPr>
            <a:r>
              <a:rPr lang="en-GB" b="0" i="0">
                <a:solidFill>
                  <a:srgbClr val="FFFFFF"/>
                </a:solidFill>
                <a:effectLst/>
                <a:latin typeface="OpenSans-Regular"/>
              </a:rPr>
              <a:t>Further resources</a:t>
            </a:r>
          </a:p>
          <a:p>
            <a:pPr marL="0" indent="0">
              <a:buFont typeface="Arial" panose="020B0604020202020204" pitchFamily="34" charset="0"/>
              <a:buNone/>
            </a:pPr>
            <a:r>
              <a:rPr lang="en-GB" b="0" i="0">
                <a:solidFill>
                  <a:srgbClr val="FFFFFF"/>
                </a:solidFill>
                <a:effectLst/>
                <a:latin typeface="OpenSans-Regular"/>
              </a:rPr>
              <a:t>What happens if the world warms by 2 degrees video: https://www.youtube.com/watch?v=0zOvpSLXG18</a:t>
            </a:r>
          </a:p>
          <a:p>
            <a:pPr marL="0" indent="0">
              <a:buFont typeface="Arial" panose="020B0604020202020204" pitchFamily="34" charset="0"/>
              <a:buNone/>
            </a:pPr>
            <a:r>
              <a:rPr lang="en-GB" b="0" i="0">
                <a:solidFill>
                  <a:srgbClr val="FFFFFF"/>
                </a:solidFill>
                <a:effectLst/>
                <a:latin typeface="OpenSans-Regular"/>
              </a:rPr>
              <a:t>Climate change dace against time video: https://www.youtube.com/watch?v=ZDXNN3Mp_So</a:t>
            </a:r>
          </a:p>
          <a:p>
            <a:pPr marL="0" indent="0">
              <a:buFont typeface="Arial" panose="020B0604020202020204" pitchFamily="34" charset="0"/>
              <a:buNone/>
            </a:pPr>
            <a:r>
              <a:rPr lang="en-GB" b="0" i="0">
                <a:solidFill>
                  <a:srgbClr val="FFFFFF"/>
                </a:solidFill>
                <a:effectLst/>
                <a:latin typeface="OpenSans-Regular"/>
              </a:rPr>
              <a:t>Why do we need nature video: https://www.youtube.com/watch?v=Hiy9tlMMsXA</a:t>
            </a:r>
          </a:p>
          <a:p>
            <a:pPr marL="0" indent="0">
              <a:buFont typeface="Arial" panose="020B0604020202020204" pitchFamily="34" charset="0"/>
              <a:buNone/>
            </a:pPr>
            <a:r>
              <a:rPr lang="en-GB" b="0" i="0">
                <a:solidFill>
                  <a:srgbClr val="FFFFFF"/>
                </a:solidFill>
                <a:effectLst/>
                <a:latin typeface="OpenSans-Regular"/>
              </a:rPr>
              <a:t>Our Planet classroom resources: https://www.wwf.org.uk/get-involved/schools/our-planet</a:t>
            </a:r>
          </a:p>
          <a:p>
            <a:pPr marL="0" indent="0">
              <a:buFont typeface="Arial" panose="020B0604020202020204" pitchFamily="34" charset="0"/>
              <a:buNone/>
            </a:pPr>
            <a:r>
              <a:rPr lang="en-GB" b="0" i="0">
                <a:solidFill>
                  <a:srgbClr val="FFFFFF"/>
                </a:solidFill>
                <a:effectLst/>
                <a:latin typeface="OpenSans-Regular"/>
              </a:rPr>
              <a:t>Our Planet full episodes on YouTube: https://www.youtube.com/watch?v=aETNYyrqNYE&amp;list=PL7rb3uMaYmjHqT_JUcQYCBa4nEtfDKuSa</a:t>
            </a:r>
          </a:p>
          <a:p>
            <a:pPr marL="0" indent="0">
              <a:buFont typeface="Arial" panose="020B0604020202020204" pitchFamily="34" charset="0"/>
              <a:buNone/>
            </a:pPr>
            <a:endParaRPr lang="en-GB" b="0" i="0">
              <a:solidFill>
                <a:srgbClr val="FFFFFF"/>
              </a:solidFill>
              <a:effectLst/>
              <a:latin typeface="OpenSans-Regular"/>
            </a:endParaRPr>
          </a:p>
          <a:p>
            <a:pPr marL="171450" indent="-171450">
              <a:buFont typeface="Arial" panose="020B0604020202020204" pitchFamily="34" charset="0"/>
              <a:buChar char="•"/>
            </a:pPr>
            <a:endParaRPr lang="en-GB" b="0"/>
          </a:p>
        </p:txBody>
      </p:sp>
      <p:sp>
        <p:nvSpPr>
          <p:cNvPr id="4" name="Slide Number Placeholder 3"/>
          <p:cNvSpPr>
            <a:spLocks noGrp="1"/>
          </p:cNvSpPr>
          <p:nvPr>
            <p:ph type="sldNum" sz="quarter" idx="5"/>
          </p:nvPr>
        </p:nvSpPr>
        <p:spPr/>
        <p:txBody>
          <a:bodyPr/>
          <a:lstStyle/>
          <a:p>
            <a:fld id="{79593690-1A1C-40A0-9CAA-1796DDD48160}" type="slidenum">
              <a:rPr lang="en-GB" smtClean="0"/>
              <a:t>11</a:t>
            </a:fld>
            <a:endParaRPr lang="en-GB"/>
          </a:p>
        </p:txBody>
      </p:sp>
    </p:spTree>
    <p:extLst>
      <p:ext uri="{BB962C8B-B14F-4D97-AF65-F5344CB8AC3E}">
        <p14:creationId xmlns:p14="http://schemas.microsoft.com/office/powerpoint/2010/main" val="816909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There are 18 different species on penguin on our planet – the biggest are the Emperor penguins which can be around 120cm tall and the smallest are the little penguins which are around 30cm tall.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All penguins living in the wild live in the Southern Hemisphere – which is another word for the bottom half of our planet.</a:t>
            </a:r>
            <a:endParaRPr lang="en-GB" sz="1800" b="0" i="0" u="none" strike="noStrike">
              <a:solidFill>
                <a:srgbClr val="000000"/>
              </a:solidFill>
              <a:effectLst/>
              <a:latin typeface="Calibri" panose="020F0502020204030204" pitchFamily="34" charset="0"/>
            </a:endParaRP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Emperor penguins are the Olympic divers of the bird world. The deepest recorded dive was 564 m – that’s like the height of the Shard  Europe’s tallest building, times two!</a:t>
            </a:r>
            <a:r>
              <a:rPr lang="en-GB"/>
              <a:t> </a:t>
            </a:r>
          </a:p>
          <a:p>
            <a:pPr marL="285750" indent="-285750">
              <a:buFont typeface="Arial" panose="020B0604020202020204" pitchFamily="34" charset="0"/>
              <a:buChar char="•"/>
            </a:pPr>
            <a:r>
              <a:rPr lang="en-GB"/>
              <a:t>Penguins are well camouflaged in the water. The black feathers on their backs blend in with the sea below and the white feathers on their bellies blends in with the sunlight above making it difficult for predators to see them!</a:t>
            </a:r>
          </a:p>
          <a:p>
            <a:pPr marL="285750" indent="-285750">
              <a:buFont typeface="Arial" panose="020B0604020202020204" pitchFamily="34" charset="0"/>
              <a:buChar char="•"/>
            </a:pPr>
            <a:r>
              <a:rPr lang="en-GB"/>
              <a:t>Penguins are amazing swimmers. They have a streamlined torpedo shaped body and </a:t>
            </a:r>
            <a:r>
              <a:rPr lang="en-GB" sz="1800">
                <a:effectLst/>
                <a:latin typeface="Calibri" panose="020F0502020204030204" pitchFamily="34" charset="0"/>
                <a:ea typeface="Calibri" panose="020F0502020204030204" pitchFamily="34" charset="0"/>
                <a:cs typeface="Times New Roman" panose="02020603050405020304" pitchFamily="18" charset="0"/>
              </a:rPr>
              <a:t>short wings that act like paddles in the water to swim faster </a:t>
            </a:r>
            <a:endParaRPr lang="en-GB"/>
          </a:p>
          <a:p>
            <a:pPr marL="285750" indent="-285750">
              <a:buFont typeface="Arial" panose="020B0604020202020204" pitchFamily="34" charset="0"/>
              <a:buChar char="•"/>
            </a:pPr>
            <a:endParaRPr lang="en-GB"/>
          </a:p>
          <a:p>
            <a:pPr marL="0" indent="0">
              <a:buFont typeface="Arial" panose="020B0604020202020204" pitchFamily="34" charset="0"/>
              <a:buNone/>
            </a:pPr>
            <a:r>
              <a:rPr lang="en-GB"/>
              <a:t>Discussion points</a:t>
            </a:r>
          </a:p>
          <a:p>
            <a:pPr marL="0" indent="0">
              <a:buFont typeface="Arial" panose="020B0604020202020204" pitchFamily="34" charset="0"/>
              <a:buNone/>
            </a:pPr>
            <a:r>
              <a:rPr lang="en-GB"/>
              <a:t>Many species of penguins rely on the sea ice – how might climate change be affecting penguins?</a:t>
            </a:r>
          </a:p>
          <a:p>
            <a:pPr marL="0" indent="0">
              <a:buFont typeface="Arial" panose="020B0604020202020204" pitchFamily="34" charset="0"/>
              <a:buNone/>
            </a:pPr>
            <a:r>
              <a:rPr lang="en-GB"/>
              <a:t>How are penguins adapted for life in the water and on land?</a:t>
            </a:r>
          </a:p>
          <a:p>
            <a:pPr marL="0" indent="0">
              <a:buFont typeface="Arial" panose="020B0604020202020204" pitchFamily="34" charset="0"/>
              <a:buNone/>
            </a:pPr>
            <a:endParaRPr lang="en-GB"/>
          </a:p>
          <a:p>
            <a:pPr marL="0" indent="0">
              <a:buFont typeface="Arial" panose="020B0604020202020204" pitchFamily="34" charset="0"/>
              <a:buNone/>
            </a:pPr>
            <a:r>
              <a:rPr lang="en-GB"/>
              <a:t>Further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a:solidFill>
                  <a:srgbClr val="000000"/>
                </a:solidFill>
                <a:effectLst/>
                <a:latin typeface="Calibri" panose="020F0502020204030204" pitchFamily="34" charset="0"/>
              </a:rPr>
              <a:t>Top facts about penguins: https://www.youtube.com/watch?v=6LUmFShvWLU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a:solidFill>
                  <a:srgbClr val="000000"/>
                </a:solidFill>
                <a:effectLst/>
                <a:latin typeface="Calibri" panose="020F0502020204030204" pitchFamily="34" charset="0"/>
              </a:rPr>
              <a:t>Our frozen worlds class resource: https://www.wwf.org.uk/get-involved/schools/our-planet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a:solidFill>
                  <a:srgbClr val="FFFFFF"/>
                </a:solidFill>
                <a:effectLst/>
                <a:latin typeface="OpenSans-Regular"/>
              </a:rPr>
              <a:t>Our Planet Frozen Worlds full episodes on YouTube: https://www.youtube.com/watch?v=aETNYyrqNYE&amp;list=PL7rb3uMaYmjHqT_JUcQYCBa4nEtfDKuSa</a:t>
            </a:r>
            <a:endParaRPr lang="en-GB" sz="1200" b="0" i="0" u="none" strike="noStrike">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a:solidFill>
                  <a:srgbClr val="000000"/>
                </a:solidFill>
                <a:effectLst/>
                <a:latin typeface="Calibri" panose="020F0502020204030204" pitchFamily="34" charset="0"/>
              </a:rPr>
              <a:t>Adopt a penguin: https://support.wwf.org.uk/adoptions</a:t>
            </a:r>
          </a:p>
          <a:p>
            <a:pPr marL="0" indent="0">
              <a:buFont typeface="Arial" panose="020B0604020202020204" pitchFamily="34" charset="0"/>
              <a:buNone/>
            </a:pPr>
            <a:endParaRPr lang="en-GB"/>
          </a:p>
          <a:p>
            <a:pPr marL="0" indent="0">
              <a:buFont typeface="Arial" panose="020B0604020202020204" pitchFamily="34" charset="0"/>
              <a:buNone/>
            </a:pPr>
            <a:endParaRPr lang="en-GB"/>
          </a:p>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79593690-1A1C-40A0-9CAA-1796DDD48160}" type="slidenum">
              <a:rPr lang="en-GB" smtClean="0"/>
              <a:t>12</a:t>
            </a:fld>
            <a:endParaRPr lang="en-GB"/>
          </a:p>
        </p:txBody>
      </p:sp>
    </p:spTree>
    <p:extLst>
      <p:ext uri="{BB962C8B-B14F-4D97-AF65-F5344CB8AC3E}">
        <p14:creationId xmlns:p14="http://schemas.microsoft.com/office/powerpoint/2010/main" val="3814428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There are over 250 species of bee in the UK!</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One out of every three mouthfuls of our food depends on pollinators like bees</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Honeybees have a dance move called the ‘waggle dance’. It’s a clever way of telling their nestmates where to go to find the best source of food. </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If honeybees need to appoint a new queen bee they select a young larva and feed it a special food called royal jelly.</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The buff-tailed bumblebee has a brain the size of a poppy seed. This is quite incredible given the fact scientists have managed to train them to score a goal in ‘bee football’ in return for a sugary treat.</a:t>
            </a:r>
          </a:p>
          <a:p>
            <a:pPr marL="285750" indent="-285750">
              <a:buFont typeface="Arial" panose="020B0604020202020204" pitchFamily="34" charset="0"/>
              <a:buChar char="•"/>
            </a:pPr>
            <a:endParaRPr lang="en-GB" sz="1800" b="0" i="0" u="none" strike="noStrike">
              <a:solidFill>
                <a:srgbClr val="000000"/>
              </a:solidFill>
              <a:effectLst/>
              <a:latin typeface="Calibri" panose="020F0502020204030204" pitchFamily="34" charset="0"/>
            </a:endParaRPr>
          </a:p>
          <a:p>
            <a:pPr marL="0" indent="0">
              <a:buFont typeface="Arial" panose="020B0604020202020204" pitchFamily="34" charset="0"/>
              <a:buNone/>
            </a:pPr>
            <a:r>
              <a:rPr lang="en-GB" sz="1800" b="0" i="0" u="none" strike="noStrike">
                <a:solidFill>
                  <a:srgbClr val="000000"/>
                </a:solidFill>
                <a:effectLst/>
                <a:latin typeface="Calibri" panose="020F0502020204030204" pitchFamily="34" charset="0"/>
              </a:rPr>
              <a:t>Discussion points</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Why are bees are crucial for growing food crops like tomatoes, apples, strawberries and courgettes? (pollination)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u="none" strike="noStrike">
                <a:solidFill>
                  <a:srgbClr val="000000"/>
                </a:solidFill>
                <a:effectLst/>
                <a:latin typeface="Calibri" panose="020F0502020204030204" pitchFamily="34" charset="0"/>
              </a:rPr>
              <a:t>Many types of bee are becoming endangered – why do you think this might be happening? (pesticides, wildflower meadow decline, climate change)</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What can we do about it? (plant wildflowers and other bee-friendly flowers, bee hotels)</a:t>
            </a:r>
          </a:p>
          <a:p>
            <a:pPr marL="0" indent="0">
              <a:buFont typeface="Arial" panose="020B0604020202020204" pitchFamily="34" charset="0"/>
              <a:buNone/>
            </a:pPr>
            <a:endParaRPr lang="en-GB" sz="1800" b="0" i="0" u="none" strike="noStrike">
              <a:solidFill>
                <a:srgbClr val="000000"/>
              </a:solidFill>
              <a:effectLst/>
              <a:latin typeface="Calibri" panose="020F0502020204030204" pitchFamily="34" charset="0"/>
            </a:endParaRPr>
          </a:p>
          <a:p>
            <a:pPr marL="0" indent="0">
              <a:buFont typeface="Arial" panose="020B0604020202020204" pitchFamily="34" charset="0"/>
              <a:buNone/>
            </a:pPr>
            <a:r>
              <a:rPr lang="en-GB" sz="1800" b="0" i="0" u="none" strike="noStrike">
                <a:solidFill>
                  <a:srgbClr val="000000"/>
                </a:solidFill>
                <a:effectLst/>
                <a:latin typeface="Calibri" panose="020F0502020204030204" pitchFamily="34" charset="0"/>
              </a:rPr>
              <a:t>Further resources</a:t>
            </a:r>
          </a:p>
          <a:p>
            <a:pPr marL="0" indent="0">
              <a:buFont typeface="Arial" panose="020B0604020202020204" pitchFamily="34" charset="0"/>
              <a:buNone/>
            </a:pPr>
            <a:r>
              <a:rPr lang="en-GB" sz="1800" b="0" i="0" u="none" strike="noStrike">
                <a:solidFill>
                  <a:srgbClr val="000000"/>
                </a:solidFill>
                <a:effectLst/>
                <a:latin typeface="Calibri" panose="020F0502020204030204" pitchFamily="34" charset="0"/>
              </a:rPr>
              <a:t>Top facts about bees video: https://www.youtube.com/watch?v=1ziLEcU8pAQ&amp;t=2s </a:t>
            </a:r>
          </a:p>
          <a:p>
            <a:pPr marL="0" indent="0">
              <a:buFont typeface="Arial" panose="020B0604020202020204" pitchFamily="34" charset="0"/>
              <a:buNone/>
            </a:pPr>
            <a:r>
              <a:rPr lang="en-GB" sz="1800" b="0" i="0" u="none" strike="noStrike">
                <a:solidFill>
                  <a:srgbClr val="000000"/>
                </a:solidFill>
                <a:effectLst/>
                <a:latin typeface="Calibri" panose="020F0502020204030204" pitchFamily="34" charset="0"/>
              </a:rPr>
              <a:t>Facts about wildflowers: https://www.youtube.com/watch?v=339R0lp9d_s&amp;t=1s</a:t>
            </a:r>
          </a:p>
        </p:txBody>
      </p:sp>
      <p:sp>
        <p:nvSpPr>
          <p:cNvPr id="4" name="Slide Number Placeholder 3"/>
          <p:cNvSpPr>
            <a:spLocks noGrp="1"/>
          </p:cNvSpPr>
          <p:nvPr>
            <p:ph type="sldNum" sz="quarter" idx="5"/>
          </p:nvPr>
        </p:nvSpPr>
        <p:spPr/>
        <p:txBody>
          <a:bodyPr/>
          <a:lstStyle/>
          <a:p>
            <a:fld id="{79593690-1A1C-40A0-9CAA-1796DDD48160}" type="slidenum">
              <a:rPr lang="en-GB" smtClean="0"/>
              <a:t>13</a:t>
            </a:fld>
            <a:endParaRPr lang="en-GB"/>
          </a:p>
        </p:txBody>
      </p:sp>
    </p:spTree>
    <p:extLst>
      <p:ext uri="{BB962C8B-B14F-4D97-AF65-F5344CB8AC3E}">
        <p14:creationId xmlns:p14="http://schemas.microsoft.com/office/powerpoint/2010/main" val="3305819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Marine turtles evolved more than 100 million years ago - and lived alongside dinosaurs!</a:t>
            </a:r>
            <a:endParaRPr lang="en-GB"/>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Turtles don't have teeth. They use their beak-like mouth to grasp their food. This beak is made of keratin (the same stuff your fingernails are made of).</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Turtle shells are made of over 50 bones fused together - so they're literally wearing their bones on the outside.</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Marine turtle species vary greatly in size. The smallest, Kemp’s Ridley, is around 70cm long and weighs up to 40kg. The leatherback can reach up to 180cm long and weigh 500kg. That’s over 10 times heavier!  </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Marine turtles can migrate incredibly long distances – the longest known record is for a female leatherback who swam nearly 13,000 miles over 647 days from Indonesia to the west coast of America. </a:t>
            </a:r>
          </a:p>
          <a:p>
            <a:pPr marL="285750" indent="-285750">
              <a:buFont typeface="Arial" panose="020B0604020202020204" pitchFamily="34" charset="0"/>
              <a:buChar char="•"/>
            </a:pPr>
            <a:endParaRPr lang="en-GB" sz="1800" b="0" i="0" u="none" strike="noStrike">
              <a:solidFill>
                <a:srgbClr val="000000"/>
              </a:solidFill>
              <a:effectLst/>
              <a:latin typeface="Calibri" panose="020F0502020204030204" pitchFamily="34" charset="0"/>
            </a:endParaRPr>
          </a:p>
          <a:p>
            <a:pPr marL="0" indent="0">
              <a:buFont typeface="Arial" panose="020B0604020202020204" pitchFamily="34" charset="0"/>
              <a:buNone/>
            </a:pPr>
            <a:r>
              <a:rPr lang="en-GB" sz="1800" b="0" i="0" u="none" strike="noStrike">
                <a:solidFill>
                  <a:srgbClr val="000000"/>
                </a:solidFill>
                <a:effectLst/>
                <a:latin typeface="Calibri" panose="020F0502020204030204" pitchFamily="34" charset="0"/>
              </a:rPr>
              <a:t>Discussion points</a:t>
            </a:r>
          </a:p>
          <a:p>
            <a:pPr marL="0" indent="0">
              <a:buFont typeface="Arial" panose="020B0604020202020204" pitchFamily="34" charset="0"/>
              <a:buNone/>
            </a:pPr>
            <a:r>
              <a:rPr lang="en-GB" sz="1800" b="0" i="0" u="none" strike="noStrike">
                <a:solidFill>
                  <a:srgbClr val="000000"/>
                </a:solidFill>
                <a:effectLst/>
                <a:latin typeface="Calibri" panose="020F0502020204030204" pitchFamily="34" charset="0"/>
              </a:rPr>
              <a:t>Plastic pollution is causing huge problems for marine turtles – how can we reduce the amount of plastic going in to the ocean?</a:t>
            </a:r>
          </a:p>
          <a:p>
            <a:pPr marL="0" indent="0">
              <a:buFont typeface="Arial" panose="020B0604020202020204" pitchFamily="34" charset="0"/>
              <a:buNone/>
            </a:pPr>
            <a:endParaRPr lang="en-GB" sz="1800" b="0" i="0" u="none" strike="noStrike">
              <a:solidFill>
                <a:srgbClr val="000000"/>
              </a:solidFill>
              <a:effectLst/>
              <a:latin typeface="Calibri" panose="020F0502020204030204" pitchFamily="34" charset="0"/>
            </a:endParaRPr>
          </a:p>
          <a:p>
            <a:pPr marL="0" indent="0">
              <a:buFont typeface="Arial" panose="020B0604020202020204" pitchFamily="34" charset="0"/>
              <a:buNone/>
            </a:pPr>
            <a:r>
              <a:rPr lang="en-GB" sz="1800" b="0" i="0" u="none" strike="noStrike">
                <a:solidFill>
                  <a:srgbClr val="000000"/>
                </a:solidFill>
                <a:effectLst/>
                <a:latin typeface="Calibri" panose="020F0502020204030204" pitchFamily="34" charset="0"/>
              </a:rPr>
              <a:t>Further resources</a:t>
            </a:r>
          </a:p>
          <a:p>
            <a:pPr marL="0" indent="0">
              <a:buFont typeface="Arial" panose="020B0604020202020204" pitchFamily="34" charset="0"/>
              <a:buNone/>
            </a:pPr>
            <a:r>
              <a:rPr lang="en-GB" sz="1800" b="0" i="0" u="none" strike="noStrike">
                <a:solidFill>
                  <a:srgbClr val="000000"/>
                </a:solidFill>
                <a:effectLst/>
                <a:latin typeface="Calibri" panose="020F0502020204030204" pitchFamily="34" charset="0"/>
              </a:rPr>
              <a:t>Top facts about turtles: https://www.youtube.com/watch?v=qJfAbyz4qS0</a:t>
            </a:r>
          </a:p>
          <a:p>
            <a:pPr marL="0" indent="0">
              <a:buFont typeface="Arial" panose="020B0604020202020204" pitchFamily="34" charset="0"/>
              <a:buNone/>
            </a:pPr>
            <a:r>
              <a:rPr lang="en-GB" sz="1800" b="0" i="0" u="none" strike="noStrike">
                <a:solidFill>
                  <a:srgbClr val="000000"/>
                </a:solidFill>
                <a:effectLst/>
                <a:latin typeface="Calibri" panose="020F0502020204030204" pitchFamily="34" charset="0"/>
              </a:rPr>
              <a:t>Adopt a turtle: https://support.wwf.org.uk/adoptions</a:t>
            </a:r>
          </a:p>
          <a:p>
            <a:pPr marL="0" indent="0">
              <a:buFont typeface="Arial" panose="020B0604020202020204" pitchFamily="34" charset="0"/>
              <a:buNone/>
            </a:pPr>
            <a:r>
              <a:rPr lang="en-GB" sz="1800" b="0" i="0" u="none" strike="noStrike">
                <a:solidFill>
                  <a:srgbClr val="000000"/>
                </a:solidFill>
                <a:effectLst/>
                <a:latin typeface="Calibri" panose="020F0502020204030204" pitchFamily="34" charset="0"/>
              </a:rPr>
              <a:t>The oceans and plastic pollution class resource: https://www.wwf.org.uk/get-involved/schools/oceans-and-plastics</a:t>
            </a:r>
          </a:p>
          <a:p>
            <a:pPr marL="0" indent="0">
              <a:buFont typeface="Arial" panose="020B0604020202020204" pitchFamily="34" charset="0"/>
              <a:buNone/>
            </a:pPr>
            <a:endParaRPr lang="en-GB" sz="1800" b="0" i="0" u="none" strike="noStrike">
              <a:solidFill>
                <a:srgbClr val="000000"/>
              </a:solidFill>
              <a:effectLst/>
              <a:latin typeface="Calibri" panose="020F0502020204030204" pitchFamily="34" charset="0"/>
            </a:endParaRPr>
          </a:p>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79593690-1A1C-40A0-9CAA-1796DDD48160}" type="slidenum">
              <a:rPr lang="en-GB" smtClean="0"/>
              <a:t>14</a:t>
            </a:fld>
            <a:endParaRPr lang="en-GB"/>
          </a:p>
        </p:txBody>
      </p:sp>
    </p:spTree>
    <p:extLst>
      <p:ext uri="{BB962C8B-B14F-4D97-AF65-F5344CB8AC3E}">
        <p14:creationId xmlns:p14="http://schemas.microsoft.com/office/powerpoint/2010/main" val="3918657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i="0">
                <a:solidFill>
                  <a:srgbClr val="BCC0C3"/>
                </a:solidFill>
                <a:effectLst/>
                <a:latin typeface="arial" panose="020B0604020202020204" pitchFamily="34" charset="0"/>
              </a:rPr>
              <a:t>World Environment Day</a:t>
            </a:r>
            <a:r>
              <a:rPr lang="en-GB" b="0" i="0">
                <a:solidFill>
                  <a:srgbClr val="BDC1C6"/>
                </a:solidFill>
                <a:effectLst/>
                <a:latin typeface="arial" panose="020B0604020202020204" pitchFamily="34" charset="0"/>
              </a:rPr>
              <a:t> is the United Nations day for encouraging worldwide awareness and action to protect our environment.</a:t>
            </a:r>
          </a:p>
          <a:p>
            <a:pPr marL="171450" indent="-171450">
              <a:buFont typeface="Arial" panose="020B0604020202020204" pitchFamily="34" charset="0"/>
              <a:buChar char="•"/>
            </a:pPr>
            <a:r>
              <a:rPr lang="en-GB"/>
              <a:t>Nature is vital – we can’t survive without it. But our planet Earth is under threat like never before.</a:t>
            </a:r>
          </a:p>
          <a:p>
            <a:pPr marL="171450" indent="-171450">
              <a:buFont typeface="Arial" panose="020B0604020202020204" pitchFamily="34" charset="0"/>
              <a:buChar char="•"/>
            </a:pPr>
            <a:r>
              <a:rPr lang="en-GB" b="0" i="0">
                <a:solidFill>
                  <a:srgbClr val="FFFFFF"/>
                </a:solidFill>
                <a:effectLst/>
                <a:latin typeface="OpenSans-Regular"/>
              </a:rPr>
              <a:t>Climate change and our use of fossil fuels is causing us to have more extreme weather events like storms and heatwaves, sea levels are rising and the ice caps are melting</a:t>
            </a:r>
          </a:p>
          <a:p>
            <a:pPr marL="171450" indent="-171450">
              <a:buFont typeface="Arial" panose="020B0604020202020204" pitchFamily="34" charset="0"/>
              <a:buChar char="•"/>
            </a:pPr>
            <a:r>
              <a:rPr lang="en-GB" b="0" i="0">
                <a:solidFill>
                  <a:srgbClr val="FFFFFF"/>
                </a:solidFill>
                <a:effectLst/>
                <a:latin typeface="OpenSans-Regular"/>
              </a:rPr>
              <a:t>Deforestation is destroying habitats for wildlife and releasing more greenhouse gases into the atmosphere</a:t>
            </a:r>
          </a:p>
          <a:p>
            <a:pPr marL="171450" indent="-171450">
              <a:buFont typeface="Arial" panose="020B0604020202020204" pitchFamily="34" charset="0"/>
              <a:buChar char="•"/>
            </a:pPr>
            <a:r>
              <a:rPr lang="en-GB" b="0" i="0">
                <a:solidFill>
                  <a:srgbClr val="FFFFFF"/>
                </a:solidFill>
                <a:effectLst/>
                <a:latin typeface="OpenSans-Regular"/>
              </a:rPr>
              <a:t>Plastic is choking our rivers and oceans and destroying animal habitats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a:solidFill>
                  <a:srgbClr val="FFFFFF"/>
                </a:solidFill>
                <a:effectLst/>
                <a:latin typeface="OpenSans-Regular"/>
              </a:rPr>
              <a:t>Coral reefs are bleaching and struggling to provide homes and food for marine creatures</a:t>
            </a:r>
          </a:p>
          <a:p>
            <a:pPr marL="171450" indent="-171450">
              <a:buFont typeface="Arial" panose="020B0604020202020204" pitchFamily="34" charset="0"/>
              <a:buChar char="•"/>
            </a:pPr>
            <a:r>
              <a:rPr lang="en-GB" b="0" i="0">
                <a:solidFill>
                  <a:srgbClr val="FFFFFF"/>
                </a:solidFill>
                <a:effectLst/>
                <a:latin typeface="OpenSans-Regular"/>
              </a:rPr>
              <a:t>We’ve lost 97% of our wildflower meadows in the UK since 1970</a:t>
            </a:r>
          </a:p>
          <a:p>
            <a:pPr marL="171450" indent="-171450">
              <a:buFont typeface="Arial" panose="020B0604020202020204" pitchFamily="34" charset="0"/>
              <a:buChar char="•"/>
            </a:pPr>
            <a:r>
              <a:rPr lang="en-GB" b="0" i="0">
                <a:solidFill>
                  <a:srgbClr val="FFFFFF"/>
                </a:solidFill>
                <a:effectLst/>
                <a:latin typeface="OpenSans-Regular"/>
              </a:rPr>
              <a:t>It’s up to all of us to make a difference and stand up for our world</a:t>
            </a:r>
          </a:p>
          <a:p>
            <a:pPr marL="171450" indent="-171450">
              <a:buFont typeface="Arial" panose="020B0604020202020204" pitchFamily="34" charset="0"/>
              <a:buChar char="•"/>
            </a:pPr>
            <a:endParaRPr lang="en-GB" b="0" i="0">
              <a:solidFill>
                <a:srgbClr val="FFFFFF"/>
              </a:solidFill>
              <a:effectLst/>
              <a:latin typeface="OpenSans-Regular"/>
            </a:endParaRPr>
          </a:p>
          <a:p>
            <a:pPr marL="0" indent="0">
              <a:buFont typeface="Arial" panose="020B0604020202020204" pitchFamily="34" charset="0"/>
              <a:buNone/>
            </a:pPr>
            <a:r>
              <a:rPr lang="en-GB" b="0" i="0">
                <a:solidFill>
                  <a:srgbClr val="FFFFFF"/>
                </a:solidFill>
                <a:effectLst/>
                <a:latin typeface="OpenSans-Regular"/>
              </a:rPr>
              <a:t>Discussion points</a:t>
            </a:r>
          </a:p>
          <a:p>
            <a:pPr marL="0" indent="0">
              <a:buFont typeface="Arial" panose="020B0604020202020204" pitchFamily="34" charset="0"/>
              <a:buNone/>
            </a:pPr>
            <a:r>
              <a:rPr lang="en-GB" b="0" i="0">
                <a:solidFill>
                  <a:srgbClr val="FFFFFF"/>
                </a:solidFill>
                <a:effectLst/>
                <a:latin typeface="OpenSans-Regular"/>
              </a:rPr>
              <a:t>Why is important that we act to protect our environment?</a:t>
            </a:r>
          </a:p>
          <a:p>
            <a:pPr marL="0" indent="0">
              <a:buFont typeface="Arial" panose="020B0604020202020204" pitchFamily="34" charset="0"/>
              <a:buNone/>
            </a:pPr>
            <a:r>
              <a:rPr lang="en-GB" b="0" i="0">
                <a:solidFill>
                  <a:srgbClr val="FFFFFF"/>
                </a:solidFill>
                <a:effectLst/>
                <a:latin typeface="OpenSans-Regular"/>
              </a:rPr>
              <a:t>What can you do at home or at school to help the environment?</a:t>
            </a:r>
          </a:p>
          <a:p>
            <a:pPr marL="0" indent="0">
              <a:buFont typeface="Arial" panose="020B0604020202020204" pitchFamily="34" charset="0"/>
              <a:buNone/>
            </a:pPr>
            <a:endParaRPr lang="en-GB" b="0" i="0">
              <a:solidFill>
                <a:srgbClr val="FFFFFF"/>
              </a:solidFill>
              <a:effectLst/>
              <a:latin typeface="OpenSans-Regular"/>
            </a:endParaRPr>
          </a:p>
          <a:p>
            <a:pPr marL="0" indent="0">
              <a:buFont typeface="Arial" panose="020B0604020202020204" pitchFamily="34" charset="0"/>
              <a:buNone/>
            </a:pPr>
            <a:r>
              <a:rPr lang="en-GB" b="0" i="0">
                <a:solidFill>
                  <a:srgbClr val="FFFFFF"/>
                </a:solidFill>
                <a:effectLst/>
                <a:latin typeface="OpenSans-Regular"/>
              </a:rPr>
              <a:t>Further resources</a:t>
            </a:r>
          </a:p>
          <a:p>
            <a:pPr marL="0" indent="0">
              <a:buFont typeface="Arial" panose="020B0604020202020204" pitchFamily="34" charset="0"/>
              <a:buNone/>
            </a:pPr>
            <a:r>
              <a:rPr lang="en-GB" b="0" i="0">
                <a:solidFill>
                  <a:srgbClr val="FFFFFF"/>
                </a:solidFill>
                <a:effectLst/>
                <a:latin typeface="OpenSans-Regular"/>
              </a:rPr>
              <a:t>Our planet resources: https://www.wwf.org.uk/get-involved/schools/our-planet</a:t>
            </a:r>
          </a:p>
          <a:p>
            <a:pPr marL="0" indent="0">
              <a:buFont typeface="Arial" panose="020B0604020202020204" pitchFamily="34" charset="0"/>
              <a:buNone/>
            </a:pPr>
            <a:r>
              <a:rPr lang="en-GB" b="0" i="0">
                <a:solidFill>
                  <a:srgbClr val="FFFFFF"/>
                </a:solidFill>
                <a:effectLst/>
                <a:latin typeface="OpenSans-Regular"/>
              </a:rPr>
              <a:t>Our Planet full episodes (free): https://www.youtube.com/watch?v=aETNYyrqNYE&amp;list=PL7rb3uMaYmjHqT_JUcQYCBa4nEtfDKuSa</a:t>
            </a:r>
          </a:p>
          <a:p>
            <a:pPr marL="0" indent="0">
              <a:buFont typeface="Arial" panose="020B0604020202020204" pitchFamily="34" charset="0"/>
              <a:buNone/>
            </a:pPr>
            <a:r>
              <a:rPr lang="en-GB" b="0" i="0">
                <a:solidFill>
                  <a:srgbClr val="FFFFFF"/>
                </a:solidFill>
                <a:effectLst/>
                <a:latin typeface="OpenSans-Regular"/>
              </a:rPr>
              <a:t>Why do we need nature video: https://www.youtube.com/watch?v=Hiy9tlMMsXA&amp;t=43s</a:t>
            </a:r>
          </a:p>
          <a:p>
            <a:pPr marL="0" indent="0">
              <a:buFont typeface="Arial" panose="020B0604020202020204" pitchFamily="34" charset="0"/>
              <a:buNone/>
            </a:pPr>
            <a:endParaRPr lang="en-GB" b="0" i="0">
              <a:solidFill>
                <a:srgbClr val="FFFFFF"/>
              </a:solidFill>
              <a:effectLst/>
              <a:latin typeface="OpenSans-Regular"/>
            </a:endParaRPr>
          </a:p>
          <a:p>
            <a:pPr marL="0" indent="0">
              <a:buFont typeface="Arial" panose="020B0604020202020204" pitchFamily="34" charset="0"/>
              <a:buNone/>
            </a:pPr>
            <a:endParaRPr lang="en-GB" b="0" i="0">
              <a:solidFill>
                <a:srgbClr val="FFFFFF"/>
              </a:solidFill>
              <a:effectLst/>
              <a:latin typeface="OpenSans-Regular"/>
            </a:endParaRPr>
          </a:p>
          <a:p>
            <a:endParaRPr lang="en-GB" b="0" i="0">
              <a:solidFill>
                <a:srgbClr val="BDC1C6"/>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79593690-1A1C-40A0-9CAA-1796DDD48160}" type="slidenum">
              <a:rPr lang="en-GB" smtClean="0"/>
              <a:t>15</a:t>
            </a:fld>
            <a:endParaRPr lang="en-GB"/>
          </a:p>
        </p:txBody>
      </p:sp>
    </p:spTree>
    <p:extLst>
      <p:ext uri="{BB962C8B-B14F-4D97-AF65-F5344CB8AC3E}">
        <p14:creationId xmlns:p14="http://schemas.microsoft.com/office/powerpoint/2010/main" val="2192839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 typeface="Arial" panose="020B060402020202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Oceans cover 2/3 of the Earth’s surface.</a:t>
            </a:r>
          </a:p>
          <a:p>
            <a:pPr marL="285750" indent="-285750">
              <a:lnSpc>
                <a:spcPct val="107000"/>
              </a:lnSpc>
              <a:spcAft>
                <a:spcPts val="800"/>
              </a:spcAft>
              <a:buFont typeface="Arial" panose="020B060402020202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there are over 240,000 known species living in the oceans  but scientists estimate that up to 80% of marine species haven’t even been discovered yet!</a:t>
            </a:r>
          </a:p>
          <a:p>
            <a:pPr marL="285750" indent="-285750">
              <a:lnSpc>
                <a:spcPct val="107000"/>
              </a:lnSpc>
              <a:spcAft>
                <a:spcPts val="800"/>
              </a:spcAft>
              <a:buFont typeface="Arial" panose="020B060402020202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Did you know that oceans create half of the oxygen humans use to breathe? This is because there are tiny microscopic plants in the ocean called phytoplankton that produce oxygen.</a:t>
            </a:r>
          </a:p>
          <a:p>
            <a:pPr marL="285750" indent="-285750">
              <a:lnSpc>
                <a:spcPct val="107000"/>
              </a:lnSpc>
              <a:spcAft>
                <a:spcPts val="800"/>
              </a:spcAft>
              <a:buFont typeface="Arial" panose="020B060402020202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Oceans are also extremely important for keeping our planet’s temperature stable. They absorb heat from the atmosphere, and they absorb lots of the carbon dioxide gas which we produce from our cars and factories helping to slow down climate change.</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The oceans are home to coral reefs. Coral reefs cover less than 1% of the ocean floor but they are home to over a quarter of all marine species. Coral reefs are important because they provide a habitat, shelter and food for lots of different marine species including fish, turtles and sharks.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Discussion points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Why are the oceans important for life on Earth? (food, jobs, habitats, produce oxygen, water cycle, evolution of life)</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What animals rely on coral reefs for food and shelter?</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Why is plastic a problem in our oceans?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How does climate change affect the oceans?</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Further resources</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Amazing facts about the ocean video: https://www.youtube.com/watch?v=tvsa4zgRW40</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Oceans and plastic pollution resource: https://www.wwf.org.uk/get-involved/schools/oceans-and-plastics</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Our seas resources: https://www.wwf.org.uk/get-involved/schools/our-planet</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79593690-1A1C-40A0-9CAA-1796DDD48160}" type="slidenum">
              <a:rPr lang="en-GB" smtClean="0"/>
              <a:t>16</a:t>
            </a:fld>
            <a:endParaRPr lang="en-GB"/>
          </a:p>
        </p:txBody>
      </p:sp>
    </p:spTree>
    <p:extLst>
      <p:ext uri="{BB962C8B-B14F-4D97-AF65-F5344CB8AC3E}">
        <p14:creationId xmlns:p14="http://schemas.microsoft.com/office/powerpoint/2010/main" val="3150609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 typeface="Arial" panose="020B0604020202020204" pitchFamily="34" charset="0"/>
              <a:buChar char="•"/>
            </a:pPr>
            <a:r>
              <a:rPr lang="en-GB" sz="1200">
                <a:effectLst/>
                <a:latin typeface="Calibri" panose="020F0502020204030204" pitchFamily="34" charset="0"/>
                <a:ea typeface="Calibri" panose="020F0502020204030204" pitchFamily="34" charset="0"/>
                <a:cs typeface="Times New Roman" panose="02020603050405020304" pitchFamily="18" charset="0"/>
              </a:rPr>
              <a:t>Rainforests only cover 7% of the land yet half of the planet’s land based animals live in the rainforests. </a:t>
            </a:r>
          </a:p>
          <a:p>
            <a:pPr marL="285750" indent="-285750">
              <a:lnSpc>
                <a:spcPct val="107000"/>
              </a:lnSpc>
              <a:spcAft>
                <a:spcPts val="800"/>
              </a:spcAft>
              <a:buFont typeface="Arial" panose="020B0604020202020204" pitchFamily="34" charset="0"/>
              <a:buChar char="•"/>
            </a:pPr>
            <a:r>
              <a:rPr lang="en-GB" b="0" i="0">
                <a:solidFill>
                  <a:srgbClr val="E4E6EB"/>
                </a:solidFill>
                <a:effectLst/>
                <a:latin typeface="Segoe UI Historic" panose="020B0502040204020203" pitchFamily="34" charset="0"/>
              </a:rPr>
              <a:t>Forests provide us with so many important resources, including wood, paper, medicines and food such as bananas, pineapples, cashews, brazil nuts, coffee and chocolate! Rainforests are also the lungs of the planet - they produce over one third of our oxygen and importantly suck up carbon dioxide, helping slow down climate change!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200">
                <a:effectLst/>
                <a:latin typeface="Calibri" panose="020F0502020204030204" pitchFamily="34" charset="0"/>
                <a:ea typeface="Calibri" panose="020F0502020204030204" pitchFamily="34" charset="0"/>
                <a:cs typeface="Times New Roman" panose="02020603050405020304" pitchFamily="18" charset="0"/>
              </a:rPr>
              <a:t>The biggest rainforest on our planet is the Amazon rainforest in South America.</a:t>
            </a:r>
          </a:p>
          <a:p>
            <a:pPr marL="285750" indent="-285750">
              <a:lnSpc>
                <a:spcPct val="107000"/>
              </a:lnSpc>
              <a:spcAft>
                <a:spcPts val="800"/>
              </a:spcAft>
              <a:buFont typeface="Arial" panose="020B0604020202020204" pitchFamily="34" charset="0"/>
              <a:buChar char="•"/>
            </a:pPr>
            <a:r>
              <a:rPr lang="en-GB" sz="1200">
                <a:effectLst/>
                <a:latin typeface="Calibri" panose="020F0502020204030204" pitchFamily="34" charset="0"/>
                <a:ea typeface="Calibri" panose="020F0502020204030204" pitchFamily="34" charset="0"/>
                <a:cs typeface="Times New Roman" panose="02020603050405020304" pitchFamily="18" charset="0"/>
              </a:rPr>
              <a:t>Every 2 seconds an area of rainforest the size of a football pitch is cut down on Earth!</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Rainforests in Borneo and other parts of the world are being cut down and replaced with a type of tree called oil palm.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Oil palm trees produce palm oil, an oil that is in lots of different products like chocolate, biscuits, peanut butter, cakes, toothpaste and shampoo. Oil palm plantations only contain one type of plant compared to the hundreds of different species that would have been in the rainforest land. Therefore replacing rainforest with oil palm plantations is destroying the habitat of already endangered species like the Orangutan, pygmy elephant and Sumatran rhino.</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800" b="0" i="0">
                <a:solidFill>
                  <a:srgbClr val="FFFFFF"/>
                </a:solidFill>
                <a:effectLst/>
                <a:latin typeface="Open Sans" panose="020B0606030504020204" pitchFamily="34" charset="0"/>
              </a:rPr>
              <a:t>The good news is that we can produce palm oil sustainably - protecting species like the orangutan - if we make sure that it is deforestation free. This means planting on already damaged or used land rather than replacing jungle with oil palm.  As consumers, we can fight to only buy sustainable palm oil. Just avoiding palm oil isn’t the answer; demanding more action is!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en-GB" sz="1200">
                <a:effectLst/>
                <a:latin typeface="Calibri" panose="020F0502020204030204" pitchFamily="34" charset="0"/>
                <a:ea typeface="Calibri" panose="020F0502020204030204" pitchFamily="34" charset="0"/>
                <a:cs typeface="Times New Roman" panose="02020603050405020304" pitchFamily="18" charset="0"/>
              </a:rPr>
              <a:t>Discussion points?</a:t>
            </a:r>
          </a:p>
          <a:p>
            <a:pPr marL="0" indent="0">
              <a:lnSpc>
                <a:spcPct val="107000"/>
              </a:lnSpc>
              <a:spcAft>
                <a:spcPts val="800"/>
              </a:spcAft>
              <a:buFont typeface="Arial" panose="020B0604020202020204" pitchFamily="34" charset="0"/>
              <a:buNone/>
            </a:pPr>
            <a:r>
              <a:rPr lang="en-GB" sz="1200">
                <a:effectLst/>
                <a:latin typeface="Calibri" panose="020F0502020204030204" pitchFamily="34" charset="0"/>
                <a:ea typeface="Calibri" panose="020F0502020204030204" pitchFamily="34" charset="0"/>
                <a:cs typeface="Times New Roman" panose="02020603050405020304" pitchFamily="18" charset="0"/>
              </a:rPr>
              <a:t>Can you name any animals that live in the rainforest?</a:t>
            </a:r>
          </a:p>
          <a:p>
            <a:pPr marL="0" indent="0">
              <a:lnSpc>
                <a:spcPct val="107000"/>
              </a:lnSpc>
              <a:spcAft>
                <a:spcPts val="800"/>
              </a:spcAft>
              <a:buFont typeface="Arial" panose="020B0604020202020204" pitchFamily="34" charset="0"/>
              <a:buNone/>
            </a:pPr>
            <a:r>
              <a:rPr lang="en-GB" sz="1200">
                <a:effectLst/>
                <a:latin typeface="Calibri" panose="020F0502020204030204" pitchFamily="34" charset="0"/>
                <a:ea typeface="Calibri" panose="020F0502020204030204" pitchFamily="34" charset="0"/>
                <a:cs typeface="Times New Roman" panose="02020603050405020304" pitchFamily="18" charset="0"/>
              </a:rPr>
              <a:t>Why are our rainforests under threat? (deforestation, making space for farming, mining, expanding towns and cities, logging and forest fires)</a:t>
            </a:r>
          </a:p>
          <a:p>
            <a:pPr marL="0" indent="0">
              <a:lnSpc>
                <a:spcPct val="107000"/>
              </a:lnSpc>
              <a:spcAft>
                <a:spcPts val="800"/>
              </a:spcAft>
              <a:buFont typeface="Arial" panose="020B0604020202020204" pitchFamily="34" charset="0"/>
              <a:buNone/>
            </a:pPr>
            <a:r>
              <a:rPr lang="en-GB" sz="1200">
                <a:effectLst/>
                <a:latin typeface="Calibri" panose="020F0502020204030204" pitchFamily="34" charset="0"/>
                <a:ea typeface="Calibri" panose="020F0502020204030204" pitchFamily="34" charset="0"/>
                <a:cs typeface="Times New Roman" panose="02020603050405020304" pitchFamily="18" charset="0"/>
              </a:rPr>
              <a:t>What resources do we get from our rainforests?</a:t>
            </a:r>
          </a:p>
          <a:p>
            <a:pPr marL="0" indent="0">
              <a:lnSpc>
                <a:spcPct val="107000"/>
              </a:lnSpc>
              <a:spcAft>
                <a:spcPts val="800"/>
              </a:spcAft>
              <a:buFont typeface="Arial" panose="020B0604020202020204" pitchFamily="34" charset="0"/>
              <a:buNone/>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en-GB" sz="1200">
                <a:effectLst/>
                <a:latin typeface="Calibri" panose="020F0502020204030204" pitchFamily="34" charset="0"/>
                <a:ea typeface="Calibri" panose="020F0502020204030204" pitchFamily="34" charset="0"/>
                <a:cs typeface="Times New Roman" panose="02020603050405020304" pitchFamily="18" charset="0"/>
              </a:rPr>
              <a:t>Further resources</a:t>
            </a:r>
          </a:p>
          <a:p>
            <a:pPr marL="0" indent="0">
              <a:lnSpc>
                <a:spcPct val="107000"/>
              </a:lnSpc>
              <a:spcAft>
                <a:spcPts val="800"/>
              </a:spcAft>
              <a:buFont typeface="Arial" panose="020B0604020202020204" pitchFamily="34" charset="0"/>
              <a:buNone/>
            </a:pPr>
            <a:r>
              <a:rPr lang="en-GB" sz="1200">
                <a:effectLst/>
                <a:latin typeface="Calibri" panose="020F0502020204030204" pitchFamily="34" charset="0"/>
                <a:ea typeface="Calibri" panose="020F0502020204030204" pitchFamily="34" charset="0"/>
                <a:cs typeface="Times New Roman" panose="02020603050405020304" pitchFamily="18" charset="0"/>
              </a:rPr>
              <a:t>10 myths about deforestation video https://www.youtube.com/watch?v=P_bJjPR4Xog </a:t>
            </a:r>
          </a:p>
          <a:p>
            <a:pPr marL="0" indent="0">
              <a:lnSpc>
                <a:spcPct val="107000"/>
              </a:lnSpc>
              <a:spcAft>
                <a:spcPts val="800"/>
              </a:spcAft>
              <a:buFont typeface="Arial" panose="020B0604020202020204" pitchFamily="34" charset="0"/>
              <a:buNone/>
            </a:pPr>
            <a:r>
              <a:rPr lang="en-GB" sz="1200">
                <a:effectLst/>
                <a:latin typeface="Calibri" panose="020F0502020204030204" pitchFamily="34" charset="0"/>
                <a:ea typeface="Calibri" panose="020F0502020204030204" pitchFamily="34" charset="0"/>
                <a:cs typeface="Times New Roman" panose="02020603050405020304" pitchFamily="18" charset="0"/>
              </a:rPr>
              <a:t>Helping to Protect Forests video https://www.youtube.com/watch?v=FUeegWTo6WQ </a:t>
            </a:r>
          </a:p>
          <a:p>
            <a:r>
              <a:rPr lang="en-GB"/>
              <a:t>Threats facing the Amazon video: https://www.youtube.com/watch?v=o_4qvQvy5x0&amp;list=RDCMUCOFPJWr7NVoDuwGPOh3MdbQ&amp;index=12 </a:t>
            </a:r>
          </a:p>
          <a:p>
            <a:r>
              <a:rPr lang="en-GB"/>
              <a:t>Our Forests and Jungles resources: https://www.wwf.org.uk/get-involved/schools/our-planet</a:t>
            </a:r>
          </a:p>
        </p:txBody>
      </p:sp>
      <p:sp>
        <p:nvSpPr>
          <p:cNvPr id="4" name="Slide Number Placeholder 3"/>
          <p:cNvSpPr>
            <a:spLocks noGrp="1"/>
          </p:cNvSpPr>
          <p:nvPr>
            <p:ph type="sldNum" sz="quarter" idx="5"/>
          </p:nvPr>
        </p:nvSpPr>
        <p:spPr/>
        <p:txBody>
          <a:bodyPr/>
          <a:lstStyle/>
          <a:p>
            <a:fld id="{79593690-1A1C-40A0-9CAA-1796DDD48160}" type="slidenum">
              <a:rPr lang="en-GB" smtClean="0"/>
              <a:t>17</a:t>
            </a:fld>
            <a:endParaRPr lang="en-GB"/>
          </a:p>
        </p:txBody>
      </p:sp>
    </p:spTree>
    <p:extLst>
      <p:ext uri="{BB962C8B-B14F-4D97-AF65-F5344CB8AC3E}">
        <p14:creationId xmlns:p14="http://schemas.microsoft.com/office/powerpoint/2010/main" val="656462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i="0">
                <a:solidFill>
                  <a:srgbClr val="444444"/>
                </a:solidFill>
                <a:effectLst/>
                <a:latin typeface="OpenSansRegular"/>
              </a:rPr>
              <a:t>At least 2,000 years ago, people in South and Central America began farming the cocoa tree for its dark, bitter beans, which they brewed into a drink spiced with hot peppers. </a:t>
            </a:r>
          </a:p>
          <a:p>
            <a:pPr marL="171450" indent="-171450">
              <a:buFont typeface="Arial" panose="020B0604020202020204" pitchFamily="34" charset="0"/>
              <a:buChar char="•"/>
            </a:pPr>
            <a:r>
              <a:rPr lang="en-GB" b="0" i="0">
                <a:solidFill>
                  <a:srgbClr val="444444"/>
                </a:solidFill>
                <a:effectLst/>
                <a:latin typeface="OpenSansRegular"/>
              </a:rPr>
              <a:t>Today, we blend these cocoa beans with sugar and sometimes milk and we call it chocolate and its one of the UK favourite foods!</a:t>
            </a:r>
          </a:p>
          <a:p>
            <a:pPr marL="171450" indent="-171450">
              <a:buFont typeface="Arial" panose="020B0604020202020204" pitchFamily="34" charset="0"/>
              <a:buChar char="•"/>
            </a:pPr>
            <a:r>
              <a:rPr lang="en-GB" b="0" i="0">
                <a:solidFill>
                  <a:srgbClr val="444444"/>
                </a:solidFill>
                <a:effectLst/>
                <a:latin typeface="OpenSansRegular"/>
              </a:rPr>
              <a:t>Around 70% of the world’s cocoa beans are now grown in West Africa mainly in the countries of </a:t>
            </a:r>
            <a:r>
              <a:rPr lang="en-GB" b="0" i="0">
                <a:solidFill>
                  <a:srgbClr val="1E1E1E"/>
                </a:solidFill>
                <a:effectLst/>
                <a:latin typeface="HelveticaNeueW02-45Ligh"/>
              </a:rPr>
              <a:t>Côte d’Ivoire and</a:t>
            </a:r>
            <a:r>
              <a:rPr lang="en-GB" b="0" i="0">
                <a:solidFill>
                  <a:srgbClr val="444444"/>
                </a:solidFill>
                <a:effectLst/>
                <a:latin typeface="OpenSansRegular"/>
              </a:rPr>
              <a:t> Ghana.</a:t>
            </a:r>
          </a:p>
          <a:p>
            <a:pPr marL="171450" indent="-171450">
              <a:buFont typeface="Arial" panose="020B0604020202020204" pitchFamily="34" charset="0"/>
              <a:buChar char="•"/>
            </a:pPr>
            <a:r>
              <a:rPr lang="en-GB" b="0" i="0">
                <a:solidFill>
                  <a:srgbClr val="444444"/>
                </a:solidFill>
                <a:effectLst/>
                <a:latin typeface="OpenSansRegular"/>
              </a:rPr>
              <a:t>Climate change is causing unpredictable weather and higher temperatures in West Africa as well as longer dry spells. That’s not good news for local cocoa farmers as cocoa trees are sensitive to heat and drought.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a:solidFill>
                  <a:srgbClr val="1E1E1E"/>
                </a:solidFill>
                <a:effectLst/>
                <a:latin typeface="HelveticaNeueW02-45Ligh"/>
              </a:rPr>
              <a:t>On average, cocoa farmers earn just 6% of the final value of a bar of chocolate. These poor returns have resulted in younger generations choosing careers outside of farming, which threatens the future of cocoa.</a:t>
            </a:r>
            <a:endParaRPr lang="en-GB" b="0" i="0">
              <a:solidFill>
                <a:srgbClr val="444444"/>
              </a:solidFill>
              <a:effectLst/>
              <a:latin typeface="OpenSansRegular"/>
            </a:endParaRPr>
          </a:p>
          <a:p>
            <a:pPr marL="171450" indent="-171450">
              <a:buFont typeface="Arial" panose="020B0604020202020204" pitchFamily="34" charset="0"/>
              <a:buChar char="•"/>
            </a:pPr>
            <a:r>
              <a:rPr lang="en-GB" b="0" i="0">
                <a:solidFill>
                  <a:srgbClr val="444444"/>
                </a:solidFill>
                <a:effectLst/>
                <a:latin typeface="OpenSansLight"/>
              </a:rPr>
              <a:t>Sometimes tropical forests are cleared to plant new cocoa trees rather than reusing the same land. That practice has increased deforestation in West Africa, particularly in </a:t>
            </a:r>
            <a:r>
              <a:rPr lang="en-GB" b="0" i="0">
                <a:solidFill>
                  <a:srgbClr val="1E1E1E"/>
                </a:solidFill>
                <a:effectLst/>
                <a:latin typeface="HelveticaNeueW02-45Ligh"/>
              </a:rPr>
              <a:t>Côte d’Ivoire</a:t>
            </a:r>
            <a:r>
              <a:rPr lang="en-GB" b="0" i="0">
                <a:solidFill>
                  <a:srgbClr val="444444"/>
                </a:solidFill>
                <a:effectLst/>
                <a:latin typeface="OpenSansLight"/>
              </a:rPr>
              <a:t>. </a:t>
            </a:r>
          </a:p>
          <a:p>
            <a:pPr marL="171450" indent="-171450">
              <a:buFont typeface="Arial" panose="020B0604020202020204" pitchFamily="34" charset="0"/>
              <a:buChar char="•"/>
            </a:pPr>
            <a:endParaRPr lang="en-GB" b="0" i="0">
              <a:solidFill>
                <a:srgbClr val="444444"/>
              </a:solidFill>
              <a:effectLst/>
              <a:latin typeface="OpenSansLight"/>
            </a:endParaRPr>
          </a:p>
          <a:p>
            <a:pPr marL="0" indent="0">
              <a:buFont typeface="Arial" panose="020B0604020202020204" pitchFamily="34" charset="0"/>
              <a:buNone/>
            </a:pPr>
            <a:r>
              <a:rPr lang="en-GB" b="0" i="0">
                <a:solidFill>
                  <a:srgbClr val="444444"/>
                </a:solidFill>
                <a:effectLst/>
                <a:latin typeface="OpenSansLight"/>
              </a:rPr>
              <a:t>Discussion points</a:t>
            </a:r>
          </a:p>
          <a:p>
            <a:pPr marL="171450" indent="-171450">
              <a:buFont typeface="Arial" panose="020B0604020202020204" pitchFamily="34" charset="0"/>
              <a:buChar char="•"/>
            </a:pPr>
            <a:r>
              <a:rPr lang="en-GB" b="0" i="0">
                <a:solidFill>
                  <a:srgbClr val="444444"/>
                </a:solidFill>
                <a:effectLst/>
                <a:latin typeface="OpenSansLight"/>
              </a:rPr>
              <a:t>How does deforestation affect wildlife?</a:t>
            </a:r>
          </a:p>
          <a:p>
            <a:pPr marL="171450" indent="-171450">
              <a:buFont typeface="Arial" panose="020B0604020202020204" pitchFamily="34" charset="0"/>
              <a:buChar char="•"/>
            </a:pPr>
            <a:r>
              <a:rPr lang="en-GB" b="0" i="0">
                <a:solidFill>
                  <a:srgbClr val="444444"/>
                </a:solidFill>
                <a:effectLst/>
                <a:latin typeface="OpenSansLight"/>
              </a:rPr>
              <a:t>What would happen if cocoa continued to become more difficult to grow in West Africa?</a:t>
            </a:r>
          </a:p>
          <a:p>
            <a:pPr marL="171450" indent="-171450">
              <a:buFont typeface="Arial" panose="020B0604020202020204" pitchFamily="34" charset="0"/>
              <a:buChar char="•"/>
            </a:pPr>
            <a:r>
              <a:rPr lang="en-GB" b="0" i="0">
                <a:solidFill>
                  <a:srgbClr val="444444"/>
                </a:solidFill>
                <a:effectLst/>
                <a:latin typeface="OpenSansLight"/>
              </a:rPr>
              <a:t>What logos can you look out for when buying chocolate products to make sure they are sustainable and giving the famers a fair wage?</a:t>
            </a:r>
          </a:p>
          <a:p>
            <a:pPr marL="171450" indent="-171450">
              <a:buFont typeface="Arial" panose="020B0604020202020204" pitchFamily="34" charset="0"/>
              <a:buChar char="•"/>
            </a:pPr>
            <a:endParaRPr lang="en-GB" b="0" i="0">
              <a:solidFill>
                <a:srgbClr val="444444"/>
              </a:solidFill>
              <a:effectLst/>
              <a:latin typeface="OpenSansLight"/>
            </a:endParaRPr>
          </a:p>
          <a:p>
            <a:pPr marL="0" indent="0">
              <a:buFont typeface="Arial" panose="020B0604020202020204" pitchFamily="34" charset="0"/>
              <a:buNone/>
            </a:pPr>
            <a:r>
              <a:rPr lang="en-GB" b="0" i="0">
                <a:solidFill>
                  <a:srgbClr val="444444"/>
                </a:solidFill>
                <a:effectLst/>
                <a:latin typeface="OpenSansLight"/>
              </a:rPr>
              <a:t>Further resources</a:t>
            </a:r>
          </a:p>
          <a:p>
            <a:pPr marL="0" indent="0">
              <a:buFont typeface="Arial" panose="020B0604020202020204" pitchFamily="34" charset="0"/>
              <a:buNone/>
            </a:pPr>
            <a:r>
              <a:rPr lang="en-GB" b="0" i="0">
                <a:solidFill>
                  <a:srgbClr val="444444"/>
                </a:solidFill>
                <a:effectLst/>
                <a:latin typeface="OpenSansLight"/>
              </a:rPr>
              <a:t>How is our food causing deforestation? Video: https://www.youtube.com/watch?v=iWWsstJLTuE</a:t>
            </a:r>
          </a:p>
          <a:p>
            <a:pPr marL="0" indent="0">
              <a:buFont typeface="Arial" panose="020B0604020202020204" pitchFamily="34" charset="0"/>
              <a:buNone/>
            </a:pPr>
            <a:r>
              <a:rPr lang="en-GB" b="0" i="0">
                <a:solidFill>
                  <a:srgbClr val="444444"/>
                </a:solidFill>
                <a:effectLst/>
                <a:latin typeface="OpenSansLight"/>
              </a:rPr>
              <a:t>Our forests and jungles resources: https://www.wwf.org.uk/get-involved/schools/our-planet</a:t>
            </a:r>
            <a:endParaRPr lang="en-GB" b="0" i="0">
              <a:solidFill>
                <a:srgbClr val="444444"/>
              </a:solidFill>
              <a:effectLst/>
              <a:latin typeface="OpenSansRegular"/>
            </a:endParaRPr>
          </a:p>
        </p:txBody>
      </p:sp>
      <p:sp>
        <p:nvSpPr>
          <p:cNvPr id="4" name="Slide Number Placeholder 3"/>
          <p:cNvSpPr>
            <a:spLocks noGrp="1"/>
          </p:cNvSpPr>
          <p:nvPr>
            <p:ph type="sldNum" sz="quarter" idx="5"/>
          </p:nvPr>
        </p:nvSpPr>
        <p:spPr/>
        <p:txBody>
          <a:bodyPr/>
          <a:lstStyle/>
          <a:p>
            <a:fld id="{79593690-1A1C-40A0-9CAA-1796DDD48160}" type="slidenum">
              <a:rPr lang="en-GB" smtClean="0"/>
              <a:t>18</a:t>
            </a:fld>
            <a:endParaRPr lang="en-GB"/>
          </a:p>
        </p:txBody>
      </p:sp>
    </p:spTree>
    <p:extLst>
      <p:ext uri="{BB962C8B-B14F-4D97-AF65-F5344CB8AC3E}">
        <p14:creationId xmlns:p14="http://schemas.microsoft.com/office/powerpoint/2010/main" val="3196853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fontAlgn="base">
              <a:buFont typeface="Arial" panose="020B0604020202020204" pitchFamily="34" charset="0"/>
              <a:buChar char="•"/>
            </a:pPr>
            <a:r>
              <a:rPr lang="en-GB" b="0" i="0">
                <a:solidFill>
                  <a:srgbClr val="444444"/>
                </a:solidFill>
                <a:effectLst/>
                <a:latin typeface="OpenSansRegular"/>
              </a:rPr>
              <a:t>Like us, chimps are highly social animals, care for their offspring for years and can live to be over 50. </a:t>
            </a:r>
          </a:p>
          <a:p>
            <a:pPr marL="171450" indent="-171450" algn="l" fontAlgn="base">
              <a:buFont typeface="Arial" panose="020B0604020202020204" pitchFamily="34" charset="0"/>
              <a:buChar char="•"/>
            </a:pPr>
            <a:r>
              <a:rPr lang="en-GB" b="0" i="0">
                <a:solidFill>
                  <a:srgbClr val="444444"/>
                </a:solidFill>
                <a:effectLst/>
                <a:latin typeface="OpenSansRegular"/>
              </a:rPr>
              <a:t>Chimpanzees are our closest animal relatives; we share about 98% of our genes with chimps.</a:t>
            </a:r>
          </a:p>
          <a:p>
            <a:pPr marL="171450" indent="-171450" algn="l" fontAlgn="base">
              <a:buFont typeface="Arial" panose="020B0604020202020204" pitchFamily="34" charset="0"/>
              <a:buChar char="•"/>
            </a:pPr>
            <a:r>
              <a:rPr lang="en-GB" b="0" i="0">
                <a:solidFill>
                  <a:srgbClr val="444444"/>
                </a:solidFill>
                <a:effectLst/>
                <a:latin typeface="OpenSansRegular"/>
              </a:rPr>
              <a:t>In their habitat in the forests of Central Africa, chimpanzees spend most of their days in the treetops. When they do come down to earth, chimps usually travel on all fours, though they can walk on their legs like humans for as far as a mile.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b="0" i="0">
                <a:solidFill>
                  <a:srgbClr val="444444"/>
                </a:solidFill>
                <a:effectLst/>
                <a:latin typeface="OpenSansRegular"/>
              </a:rPr>
              <a:t>Chimps are omnivores and survive on a diet of ripe fruits, young leaves, stems, roots, seeds, bark and insects.</a:t>
            </a:r>
          </a:p>
          <a:p>
            <a:pPr marL="171450" indent="-171450" algn="l" fontAlgn="base">
              <a:buFont typeface="Arial" panose="020B0604020202020204" pitchFamily="34" charset="0"/>
              <a:buChar char="•"/>
            </a:pPr>
            <a:r>
              <a:rPr lang="en-GB" b="0" i="0">
                <a:solidFill>
                  <a:srgbClr val="444444"/>
                </a:solidFill>
                <a:effectLst/>
                <a:latin typeface="OpenSansRegular"/>
              </a:rPr>
              <a:t>Chimpanzees use sticks to poke termites out of mounds and bunches of leaves as cups to collect drinking water.</a:t>
            </a:r>
          </a:p>
          <a:p>
            <a:pPr marL="171450" indent="-171450" algn="l" fontAlgn="base">
              <a:buFont typeface="Arial" panose="020B0604020202020204" pitchFamily="34" charset="0"/>
              <a:buChar char="•"/>
            </a:pPr>
            <a:r>
              <a:rPr lang="en-GB" b="0" i="0">
                <a:solidFill>
                  <a:srgbClr val="444444"/>
                </a:solidFill>
                <a:effectLst/>
                <a:latin typeface="OpenSansRegular"/>
              </a:rPr>
              <a:t>Chimps used to be found in 25 countries in Africa but are now only found in four.</a:t>
            </a:r>
          </a:p>
          <a:p>
            <a:pPr marL="0" indent="0" algn="l" fontAlgn="base">
              <a:buFont typeface="Arial" panose="020B0604020202020204" pitchFamily="34" charset="0"/>
              <a:buNone/>
            </a:pPr>
            <a:endParaRPr lang="en-GB" b="0" i="0">
              <a:solidFill>
                <a:srgbClr val="444444"/>
              </a:solidFill>
              <a:effectLst/>
              <a:latin typeface="OpenSansRegular"/>
            </a:endParaRPr>
          </a:p>
          <a:p>
            <a:pPr marL="0" indent="0" algn="l" fontAlgn="base">
              <a:buFont typeface="Arial" panose="020B0604020202020204" pitchFamily="34" charset="0"/>
              <a:buNone/>
            </a:pPr>
            <a:r>
              <a:rPr lang="en-GB" b="0" i="0">
                <a:solidFill>
                  <a:srgbClr val="444444"/>
                </a:solidFill>
                <a:effectLst/>
                <a:latin typeface="OpenSansRegular"/>
              </a:rPr>
              <a:t>Discussion points?</a:t>
            </a:r>
          </a:p>
          <a:p>
            <a:pPr marL="0" indent="0" algn="l" fontAlgn="base">
              <a:buFont typeface="Arial" panose="020B0604020202020204" pitchFamily="34" charset="0"/>
              <a:buNone/>
            </a:pPr>
            <a:r>
              <a:rPr lang="en-GB" b="0" i="0">
                <a:solidFill>
                  <a:srgbClr val="444444"/>
                </a:solidFill>
                <a:effectLst/>
                <a:latin typeface="OpenSansRegular"/>
              </a:rPr>
              <a:t>Lots of chimpanzee habitats are being cut down in order to make space for farming. Why is this a problem for Chimpanzees? (loss of habitat, loss of fruit trees for food)</a:t>
            </a:r>
          </a:p>
          <a:p>
            <a:pPr marL="0" indent="0" algn="l" fontAlgn="base">
              <a:buFont typeface="Arial" panose="020B0604020202020204" pitchFamily="34" charset="0"/>
              <a:buNone/>
            </a:pPr>
            <a:endParaRPr lang="en-GB" b="0" i="0">
              <a:solidFill>
                <a:srgbClr val="444444"/>
              </a:solidFill>
              <a:effectLst/>
              <a:latin typeface="OpenSansRegular"/>
            </a:endParaRPr>
          </a:p>
          <a:p>
            <a:r>
              <a:rPr lang="en-GB"/>
              <a:t>Poaching is another prominent threat. Bushmeat has always been a primary food source in Central and West Africa, but in recent years poaching has become commercialized to satisfy the appetites of wealthy urban residents. Infant chimpanzees are frequently taken alive and sold in cities as pets.</a:t>
            </a:r>
          </a:p>
          <a:p>
            <a:endParaRPr lang="en-GB"/>
          </a:p>
          <a:p>
            <a:r>
              <a:rPr lang="en-GB"/>
              <a:t>Further resources:</a:t>
            </a:r>
          </a:p>
          <a:p>
            <a:pPr marL="0" indent="0">
              <a:buFont typeface="Arial" panose="020B0604020202020204" pitchFamily="34" charset="0"/>
              <a:buNone/>
            </a:pPr>
            <a:r>
              <a:rPr lang="en-GB" b="0" i="0">
                <a:solidFill>
                  <a:srgbClr val="444444"/>
                </a:solidFill>
                <a:effectLst/>
                <a:latin typeface="OpenSansLight"/>
              </a:rPr>
              <a:t>Our forests and jungles resources: https://www.wwf.org.uk/get-involved/schools/our-planet</a:t>
            </a:r>
            <a:endParaRPr lang="en-GB" b="0" i="0">
              <a:solidFill>
                <a:srgbClr val="444444"/>
              </a:solidFill>
              <a:effectLst/>
              <a:latin typeface="OpenSansRegular"/>
            </a:endParaRPr>
          </a:p>
          <a:p>
            <a:endParaRPr lang="en-GB"/>
          </a:p>
        </p:txBody>
      </p:sp>
      <p:sp>
        <p:nvSpPr>
          <p:cNvPr id="4" name="Slide Number Placeholder 3"/>
          <p:cNvSpPr>
            <a:spLocks noGrp="1"/>
          </p:cNvSpPr>
          <p:nvPr>
            <p:ph type="sldNum" sz="quarter" idx="5"/>
          </p:nvPr>
        </p:nvSpPr>
        <p:spPr/>
        <p:txBody>
          <a:bodyPr/>
          <a:lstStyle/>
          <a:p>
            <a:fld id="{79593690-1A1C-40A0-9CAA-1796DDD48160}" type="slidenum">
              <a:rPr lang="en-GB" smtClean="0"/>
              <a:t>19</a:t>
            </a:fld>
            <a:endParaRPr lang="en-GB"/>
          </a:p>
        </p:txBody>
      </p:sp>
    </p:spTree>
    <p:extLst>
      <p:ext uri="{BB962C8B-B14F-4D97-AF65-F5344CB8AC3E}">
        <p14:creationId xmlns:p14="http://schemas.microsoft.com/office/powerpoint/2010/main" val="4023536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Tigers are the largest of the big cats we have. </a:t>
            </a:r>
            <a:endParaRPr lang="en-GB"/>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u="none" strike="noStrike">
                <a:solidFill>
                  <a:srgbClr val="000000"/>
                </a:solidFill>
                <a:effectLst/>
                <a:latin typeface="Calibri" panose="020F0502020204030204" pitchFamily="34" charset="0"/>
              </a:rPr>
              <a:t>There are thought to be around 3,900 tigers left in the wild (2016 census). Most of these tigers live in India.</a:t>
            </a:r>
            <a:r>
              <a:rPr lang="en-GB" sz="1800"/>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Tigers have soft toe pads which help them walk silently through their habitat. A tiger will typically travel 6-12 miles during a night’s hunting.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As top predators, tigers help to keep their environment healthy. It’s the way things naturally work in the wild – the predators prey on other animals, in this case herbivores (plant eaters) such as deer. But without enough tigers to eat them, herbivores can overgraze and damage the land, disrupting the balance of the local environment. Local people also depend on a healthy environment for food, water and lots of other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Fun fact: tiger urine smells like buttered popcorn!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Over the last century, over 95% of the world's tiger population has been lost and they continue to face serious threats from poaching, habitat loss and the illegal wildlife trade.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Since</a:t>
            </a:r>
            <a:r>
              <a:rPr lang="en-GB" b="0" i="0">
                <a:solidFill>
                  <a:srgbClr val="0A0A0A"/>
                </a:solidFill>
                <a:effectLst/>
                <a:latin typeface="Open Sans" panose="020B0606030504020204" pitchFamily="34" charset="0"/>
              </a:rPr>
              <a:t> 2010, WWF have been working to help double the number of wild tigers, with the aim of reaching 6,000 in the year 2022. We don’t have the estimates on tiger numbers yet but thanks to dedicated conservation work we know that tiger numbers are definitely increasing once again in India, Nepal, Bhutan, Russia and China.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a:solidFill>
                  <a:srgbClr val="0A0A0A"/>
                </a:solidFill>
                <a:effectLst/>
                <a:latin typeface="Open Sans" panose="020B0606030504020204" pitchFamily="34" charset="0"/>
              </a:rPr>
              <a:t>This offers a rare glimmer of hope for our biodiversity across the world and proof that conservation efforts and working with local communities can really work. These conservation efforts has reversed decades of decline in tiger numbers!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2022 is the Chinese Year of the Tiger. It’s our opportunity to work with local communities to ensure that tiger areas are protected and that tiger ranges are able to expand.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Discussion points?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What adaptations do tigers have to make them top predators?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Why do you think people might poach tigers?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Further resources: </a:t>
            </a:r>
          </a:p>
          <a:p>
            <a:pPr marL="0" indent="0">
              <a:buFont typeface="Arial" panose="020B0604020202020204" pitchFamily="34" charset="0"/>
              <a:buNone/>
            </a:pPr>
            <a:r>
              <a:rPr lang="en-GB"/>
              <a:t>Top facts about tigers: https://www.youtube.com/watch?v=zsMQHHhgOqI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Adopt a tiger: </a:t>
            </a:r>
            <a:r>
              <a:rPr lang="en-GB" sz="1200" b="0" i="0" u="none" strike="noStrike">
                <a:solidFill>
                  <a:srgbClr val="000000"/>
                </a:solidFill>
                <a:effectLst/>
                <a:latin typeface="Calibri" panose="020F0502020204030204" pitchFamily="34" charset="0"/>
              </a:rPr>
              <a:t>https://support.wwf.org.uk/adoptions</a:t>
            </a:r>
          </a:p>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79593690-1A1C-40A0-9CAA-1796DDD48160}" type="slidenum">
              <a:rPr lang="en-GB" smtClean="0"/>
              <a:t>2</a:t>
            </a:fld>
            <a:endParaRPr lang="en-GB"/>
          </a:p>
        </p:txBody>
      </p:sp>
    </p:spTree>
    <p:extLst>
      <p:ext uri="{BB962C8B-B14F-4D97-AF65-F5344CB8AC3E}">
        <p14:creationId xmlns:p14="http://schemas.microsoft.com/office/powerpoint/2010/main" val="379012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Young lions have circular patterns called rosettes and spots on their sandy coats, but these generally disappear as they get older.</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Male lions grow impressive manes the older they get. These manes grow up to 16cm long and are a sign of dominance. The older they get, the darker their manes go.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Lions can live in very dry areas like the Kalahari Desert. Here they get most of their water from their prey and will even drink from plants such as the </a:t>
            </a:r>
            <a:r>
              <a:rPr lang="en-GB" sz="1800" b="0" i="0" u="none" strike="noStrike" err="1">
                <a:solidFill>
                  <a:srgbClr val="000000"/>
                </a:solidFill>
                <a:effectLst/>
                <a:latin typeface="Calibri" panose="020F0502020204030204" pitchFamily="34" charset="0"/>
              </a:rPr>
              <a:t>Tsamma</a:t>
            </a:r>
            <a:r>
              <a:rPr lang="en-GB" sz="1800" b="0" i="0" u="none" strike="noStrike">
                <a:solidFill>
                  <a:srgbClr val="000000"/>
                </a:solidFill>
                <a:effectLst/>
                <a:latin typeface="Calibri" panose="020F0502020204030204" pitchFamily="34" charset="0"/>
              </a:rPr>
              <a:t> melon.</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Lions do most of their hunting at night as their eyes have adapted to the dark. They hunt more during storms as the noise and wind make it harder for prey to see and hear them.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There are thought to be as few as 23,000 lions left in the wild. When you think there are around 415,000 wild African elephants, you realise lion numbers are incredibly low. </a:t>
            </a:r>
            <a:r>
              <a:rPr lang="en-GB"/>
              <a:t> </a:t>
            </a:r>
          </a:p>
          <a:p>
            <a:pPr marL="285750" indent="-285750">
              <a:buFont typeface="Arial" panose="020B0604020202020204" pitchFamily="34" charset="0"/>
              <a:buChar char="•"/>
            </a:pPr>
            <a:endParaRPr lang="en-GB"/>
          </a:p>
          <a:p>
            <a:pPr marL="0" indent="0">
              <a:buFont typeface="Arial" panose="020B0604020202020204" pitchFamily="34" charset="0"/>
              <a:buNone/>
            </a:pPr>
            <a:r>
              <a:rPr lang="en-GB"/>
              <a:t>Discussion points</a:t>
            </a:r>
          </a:p>
          <a:p>
            <a:pPr marL="0" indent="0">
              <a:buFont typeface="Arial" panose="020B0604020202020204" pitchFamily="34" charset="0"/>
              <a:buNone/>
            </a:pPr>
            <a:r>
              <a:rPr lang="en-GB"/>
              <a:t>When lions come into contact with human communities and might end up being shot or poisoned. One solution to helping lion populations is for farmers to paint big eyes on the backsides of their cattle. How do you think this might help the lion populations?</a:t>
            </a:r>
          </a:p>
          <a:p>
            <a:pPr marL="0" indent="0">
              <a:buFont typeface="Arial" panose="020B0604020202020204" pitchFamily="34" charset="0"/>
              <a:buNone/>
            </a:pPr>
            <a:r>
              <a:rPr lang="en-GB"/>
              <a:t>(The lions like to sneak up on animals from behind but they can’t attack the cattle as they think the cattle are watching them from behind. This mean that lions don’t come into human communities anymore to find food and there is much lower risk of human-lion conflict)</a:t>
            </a:r>
          </a:p>
          <a:p>
            <a:endParaRPr lang="en-GB"/>
          </a:p>
          <a:p>
            <a:r>
              <a:rPr lang="en-GB"/>
              <a:t>Further resources</a:t>
            </a:r>
          </a:p>
          <a:p>
            <a:r>
              <a:rPr lang="en-GB"/>
              <a:t>Land for Life classroom resources: https://www.wwf.org.uk/schools/landforlife </a:t>
            </a:r>
          </a:p>
          <a:p>
            <a:r>
              <a:rPr lang="en-GB"/>
              <a:t>Top lion facts video: https://www.youtube.com/watch?v=WA3q1x6aCTE&amp;list=RDCMUCOFPJWr7NVoDuwGPOh3MdbQ&amp;index=10</a:t>
            </a:r>
          </a:p>
          <a:p>
            <a:r>
              <a:rPr lang="en-GB"/>
              <a:t>Adopt a lion: https://support.wwf.org.uk/adoptions</a:t>
            </a:r>
          </a:p>
        </p:txBody>
      </p:sp>
      <p:sp>
        <p:nvSpPr>
          <p:cNvPr id="4" name="Slide Number Placeholder 3"/>
          <p:cNvSpPr>
            <a:spLocks noGrp="1"/>
          </p:cNvSpPr>
          <p:nvPr>
            <p:ph type="sldNum" sz="quarter" idx="5"/>
          </p:nvPr>
        </p:nvSpPr>
        <p:spPr/>
        <p:txBody>
          <a:bodyPr/>
          <a:lstStyle/>
          <a:p>
            <a:fld id="{79593690-1A1C-40A0-9CAA-1796DDD48160}" type="slidenum">
              <a:rPr lang="en-GB" smtClean="0"/>
              <a:t>20</a:t>
            </a:fld>
            <a:endParaRPr lang="en-GB"/>
          </a:p>
        </p:txBody>
      </p:sp>
    </p:spTree>
    <p:extLst>
      <p:ext uri="{BB962C8B-B14F-4D97-AF65-F5344CB8AC3E}">
        <p14:creationId xmlns:p14="http://schemas.microsoft.com/office/powerpoint/2010/main" val="2347524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The African elephant is the world's largest land mammal – with males on average measuring up to 3m high and weighing up to 6 tonnes.</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Elephants keep their skin clean and protect themselves from sunburn by taking regular dust and mud baths.</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Elephants have around 150,000 muscle units in their trunk. They can use their trunks for eating, drinking and even as a snorkel when swimming.</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Elephant tusks are actually enlarged incisor teeth which first appear when elephants are around 2 years old. Elephant tusks continue growing throughout their lives.</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An elephant’s skin is 2.5cm thick in most places.  The folds and wrinkles in their skin can retain up to 10 times more water than flat skin does, which helps to cool them down.</a:t>
            </a:r>
            <a:r>
              <a:rPr lang="en-GB"/>
              <a:t> </a:t>
            </a:r>
          </a:p>
          <a:p>
            <a:pPr marL="285750" indent="-285750">
              <a:buFont typeface="Arial" panose="020B0604020202020204" pitchFamily="34" charset="0"/>
              <a:buChar char="•"/>
            </a:pPr>
            <a:r>
              <a:rPr lang="en-GB"/>
              <a:t>Elephants are at risk from habitat loss, human-wildlife conflict and poaching for ivory.</a:t>
            </a:r>
          </a:p>
          <a:p>
            <a:pPr marL="0" indent="0">
              <a:buFont typeface="Arial" panose="020B0604020202020204" pitchFamily="34" charset="0"/>
              <a:buNone/>
            </a:pPr>
            <a:endParaRPr lang="en-GB"/>
          </a:p>
          <a:p>
            <a:pPr marL="0" indent="0">
              <a:buFont typeface="Arial" panose="020B0604020202020204" pitchFamily="34" charset="0"/>
              <a:buNone/>
            </a:pPr>
            <a:r>
              <a:rPr lang="en-GB"/>
              <a:t>Discussion point</a:t>
            </a:r>
          </a:p>
          <a:p>
            <a:pPr marL="0" indent="0">
              <a:buFont typeface="Arial" panose="020B0604020202020204" pitchFamily="34" charset="0"/>
              <a:buNone/>
            </a:pPr>
            <a:r>
              <a:rPr lang="en-GB"/>
              <a:t>Elephants can be dangerous if they enter human communities or farmland areas. They can damage buildings and water containers, injure people and eat huge amounts of crops. To try and keep elephants away from villages sometimes people plant chilli pepper plants around their farmland. How could this keep elephants away? (too spicy for elephants so deters them!)</a:t>
            </a:r>
          </a:p>
          <a:p>
            <a:endParaRPr lang="en-GB"/>
          </a:p>
          <a:p>
            <a:r>
              <a:rPr lang="en-GB"/>
              <a:t>Further resources</a:t>
            </a:r>
          </a:p>
          <a:p>
            <a:r>
              <a:rPr lang="en-GB"/>
              <a:t>Top facts about elephants video: https://www.youtube.com/watch?v=WA3q1x6aCTE&amp;list=RDCMUCOFPJWr7NVoDuwGPOh3MdbQ&amp;index=10</a:t>
            </a:r>
          </a:p>
          <a:p>
            <a:r>
              <a:rPr lang="en-GB"/>
              <a:t>David Leto elephant ranger video: https://www.youtube.com/watch?v=U81bitC4AwA </a:t>
            </a:r>
          </a:p>
          <a:p>
            <a:r>
              <a:rPr lang="en-GB"/>
              <a:t>Land for life classroom resources: https://www.wwf.org.uk/schools/landforlife</a:t>
            </a:r>
          </a:p>
          <a:p>
            <a:r>
              <a:rPr lang="en-GB"/>
              <a:t>Adopt an elephant: https://support.wwf.org.uk/adoptions </a:t>
            </a:r>
          </a:p>
        </p:txBody>
      </p:sp>
      <p:sp>
        <p:nvSpPr>
          <p:cNvPr id="4" name="Slide Number Placeholder 3"/>
          <p:cNvSpPr>
            <a:spLocks noGrp="1"/>
          </p:cNvSpPr>
          <p:nvPr>
            <p:ph type="sldNum" sz="quarter" idx="5"/>
          </p:nvPr>
        </p:nvSpPr>
        <p:spPr/>
        <p:txBody>
          <a:bodyPr/>
          <a:lstStyle/>
          <a:p>
            <a:fld id="{79593690-1A1C-40A0-9CAA-1796DDD48160}" type="slidenum">
              <a:rPr lang="en-GB" smtClean="0"/>
              <a:t>21</a:t>
            </a:fld>
            <a:endParaRPr lang="en-GB"/>
          </a:p>
        </p:txBody>
      </p:sp>
    </p:spTree>
    <p:extLst>
      <p:ext uri="{BB962C8B-B14F-4D97-AF65-F5344CB8AC3E}">
        <p14:creationId xmlns:p14="http://schemas.microsoft.com/office/powerpoint/2010/main" val="554051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There are three species of Orangutan - the Bornean, the Sumatran and the </a:t>
            </a:r>
            <a:r>
              <a:rPr lang="en-GB" sz="1800" b="0" i="0" u="none" strike="noStrike" err="1">
                <a:solidFill>
                  <a:srgbClr val="000000"/>
                </a:solidFill>
                <a:effectLst/>
                <a:latin typeface="Calibri" panose="020F0502020204030204" pitchFamily="34" charset="0"/>
              </a:rPr>
              <a:t>Tapanuli</a:t>
            </a:r>
            <a:r>
              <a:rPr lang="en-GB" sz="1800" b="0" i="0" u="none" strike="noStrike">
                <a:solidFill>
                  <a:srgbClr val="000000"/>
                </a:solidFill>
                <a:effectLst/>
                <a:latin typeface="Calibri" panose="020F0502020204030204" pitchFamily="34" charset="0"/>
              </a:rPr>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These great apes are only found in the wild on the islands of Borneo and Sumatra in Indonesia.</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Orangutans make a nest every night by pulling several large branches together, using smaller branches for a mattress and binding it all together with flexible branches. In wet weather, they sometimes add a roof!</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Some Sumatran orangutans use tools - like sticks to get termites, ants or bees out of tree holes. These clever creatures have also been observed making a 'glove' out of leaves when handling prickly fruits or thorny branches. </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Orangutans have an arm span of about 2.2 m from fingertip to fingertip. Their arms are so long they stretch to their ankles when standing!</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Young orangutans stay with their mother until they are around 7 years old.  Young orangutans piggy-back on their mothers and sleep in their nests until they develop  enough skills to survive on their own. </a:t>
            </a:r>
            <a:r>
              <a:rPr lang="en-GB"/>
              <a:t> </a:t>
            </a:r>
          </a:p>
          <a:p>
            <a:pPr marL="285750" indent="-285750">
              <a:buFont typeface="Arial" panose="020B0604020202020204" pitchFamily="34" charset="0"/>
              <a:buChar char="•"/>
            </a:pPr>
            <a:endParaRPr lang="en-GB"/>
          </a:p>
          <a:p>
            <a:pPr marL="0" indent="0">
              <a:buFont typeface="Arial" panose="020B0604020202020204" pitchFamily="34" charset="0"/>
              <a:buNone/>
            </a:pPr>
            <a:r>
              <a:rPr lang="en-GB"/>
              <a:t>Discussion points</a:t>
            </a:r>
          </a:p>
          <a:p>
            <a:pPr marL="0" indent="0">
              <a:buFont typeface="Arial" panose="020B0604020202020204" pitchFamily="34" charset="0"/>
              <a:buNone/>
            </a:pPr>
            <a:r>
              <a:rPr lang="en-GB" b="0" i="0">
                <a:solidFill>
                  <a:srgbClr val="FFFFFF"/>
                </a:solidFill>
                <a:effectLst/>
                <a:latin typeface="Open Sans" panose="020B0606030504020204" pitchFamily="34" charset="0"/>
              </a:rPr>
              <a:t>Unsustainable palm oil is a huge threat to many animals but especially orangutans, why do you think this is? (habitat loss and fragmentation, loss of homes, food source, more contact with humans)</a:t>
            </a:r>
          </a:p>
          <a:p>
            <a:pPr marL="0" indent="0">
              <a:buFont typeface="Arial" panose="020B0604020202020204" pitchFamily="34" charset="0"/>
              <a:buNone/>
            </a:pPr>
            <a:endParaRPr lang="en-GB" b="0" i="0">
              <a:solidFill>
                <a:srgbClr val="FFFFFF"/>
              </a:solidFill>
              <a:effectLst/>
              <a:latin typeface="Open Sans" panose="020B0606030504020204" pitchFamily="34" charset="0"/>
            </a:endParaRPr>
          </a:p>
          <a:p>
            <a:pPr algn="l" fontAlgn="ctr"/>
            <a:r>
              <a:rPr lang="en-GB" b="0" i="0">
                <a:solidFill>
                  <a:srgbClr val="FFFFFF"/>
                </a:solidFill>
                <a:effectLst/>
                <a:latin typeface="Open Sans" panose="020B0606030504020204" pitchFamily="34" charset="0"/>
              </a:rPr>
              <a:t>The good news is that we can produce palm oil sustainably - protecting species like the orangutan - if we make sure that it is deforestation free. This means planting on already </a:t>
            </a:r>
            <a:r>
              <a:rPr lang="en-GB" sz="1200" b="0" i="0">
                <a:solidFill>
                  <a:srgbClr val="FFFFFF"/>
                </a:solidFill>
                <a:effectLst/>
                <a:latin typeface="Open Sans" panose="020B0606030504020204" pitchFamily="34" charset="0"/>
              </a:rPr>
              <a:t>damaged or used </a:t>
            </a:r>
            <a:r>
              <a:rPr lang="en-GB" b="0" i="0">
                <a:solidFill>
                  <a:srgbClr val="FFFFFF"/>
                </a:solidFill>
                <a:effectLst/>
                <a:latin typeface="Open Sans" panose="020B0606030504020204" pitchFamily="34" charset="0"/>
              </a:rPr>
              <a:t>land rather than replacing jungle with oil palm. As consumers, we can fight to only buy sustainable palm oil. Just avoiding palm oil isn’t the answer; demanding more action is!</a:t>
            </a:r>
          </a:p>
          <a:p>
            <a:pPr marL="0" indent="0">
              <a:buFont typeface="Arial" panose="020B0604020202020204" pitchFamily="34" charset="0"/>
              <a:buNone/>
            </a:pPr>
            <a:endParaRPr lang="en-GB"/>
          </a:p>
          <a:p>
            <a:pPr marL="0" indent="0">
              <a:buFont typeface="Arial" panose="020B0604020202020204" pitchFamily="34" charset="0"/>
              <a:buNone/>
            </a:pPr>
            <a:r>
              <a:rPr lang="en-GB"/>
              <a:t>Further resources</a:t>
            </a:r>
          </a:p>
          <a:p>
            <a:pPr marL="0" indent="0">
              <a:buFont typeface="Arial" panose="020B0604020202020204" pitchFamily="34" charset="0"/>
              <a:buNone/>
            </a:pPr>
            <a:r>
              <a:rPr lang="en-GB"/>
              <a:t>Top facts about orangutans: https://www.youtube.com/watch?v=uPB2AcuekpI </a:t>
            </a:r>
          </a:p>
          <a:p>
            <a:pPr marL="0" indent="0">
              <a:buFont typeface="Arial" panose="020B0604020202020204" pitchFamily="34" charset="0"/>
              <a:buNone/>
            </a:pPr>
            <a:r>
              <a:rPr lang="en-GB"/>
              <a:t>Sounds of the Bornean jungle (hour long nature soundtrack) https://www.youtube.com/watch?v=q1PlNww4c20</a:t>
            </a:r>
          </a:p>
          <a:p>
            <a:pPr marL="0" indent="0">
              <a:buFont typeface="Arial" panose="020B0604020202020204" pitchFamily="34" charset="0"/>
              <a:buNone/>
            </a:pPr>
            <a:r>
              <a:rPr lang="en-GB"/>
              <a:t>Our Forests and Jungles resources: https://www.wwf.org.uk/get-involved/schools/our-planet</a:t>
            </a:r>
          </a:p>
        </p:txBody>
      </p:sp>
      <p:sp>
        <p:nvSpPr>
          <p:cNvPr id="4" name="Slide Number Placeholder 3"/>
          <p:cNvSpPr>
            <a:spLocks noGrp="1"/>
          </p:cNvSpPr>
          <p:nvPr>
            <p:ph type="sldNum" sz="quarter" idx="5"/>
          </p:nvPr>
        </p:nvSpPr>
        <p:spPr/>
        <p:txBody>
          <a:bodyPr/>
          <a:lstStyle/>
          <a:p>
            <a:fld id="{79593690-1A1C-40A0-9CAA-1796DDD48160}" type="slidenum">
              <a:rPr lang="en-GB" smtClean="0"/>
              <a:t>22</a:t>
            </a:fld>
            <a:endParaRPr lang="en-GB"/>
          </a:p>
        </p:txBody>
      </p:sp>
    </p:spTree>
    <p:extLst>
      <p:ext uri="{BB962C8B-B14F-4D97-AF65-F5344CB8AC3E}">
        <p14:creationId xmlns:p14="http://schemas.microsoft.com/office/powerpoint/2010/main" val="937279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There are 5 species of rhino – Black, White, Greater One-Horned, Sumatran and Javan.</a:t>
            </a:r>
          </a:p>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Black and White rhinos are from Africa and Greater One-Horned, Sumatran and Javan rhinos are from Asia. </a:t>
            </a:r>
          </a:p>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The Black, Sumatran and Javan rhinos are all are critically endangered.</a:t>
            </a:r>
          </a:p>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Rhino horn is made up of keratin - the same stuff which our hair and nails are made from. </a:t>
            </a:r>
          </a:p>
          <a:p>
            <a:pPr marL="342900" lvl="0" indent="-342900">
              <a:lnSpc>
                <a:spcPct val="107000"/>
              </a:lnSpc>
              <a:spcAft>
                <a:spcPts val="800"/>
              </a:spcAft>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Male rhinos are called bulls and females are called cows. Baby rhinos are called calves. Together, a group of rhinos is called a ‘crash’.</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Discussion points: </a:t>
            </a:r>
          </a:p>
          <a:p>
            <a:pPr marL="285750" indent="-285750">
              <a:lnSpc>
                <a:spcPct val="107000"/>
              </a:lnSpc>
              <a:spcAft>
                <a:spcPts val="800"/>
              </a:spcAft>
              <a:buFont typeface="Arial" panose="020B060402020202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Why are rhinos endangered?</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Rhinos are endangered largely due to poaching for rhino horn. Ground up rhino horn used in traditional Asian medicines. Rhino horn is also seen as a status symbol particularly in Vietnam. Habitat loss due to expanding human towns and villages is another threat to rhinos.</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Further resources</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Top facts about rhinos video: https://www.youtube.com/watch?v=miSL3yX28fc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Adopt a rhino: https://support.wwf.org.uk/adoptions</a:t>
            </a:r>
          </a:p>
        </p:txBody>
      </p:sp>
      <p:sp>
        <p:nvSpPr>
          <p:cNvPr id="4" name="Slide Number Placeholder 3"/>
          <p:cNvSpPr>
            <a:spLocks noGrp="1"/>
          </p:cNvSpPr>
          <p:nvPr>
            <p:ph type="sldNum" sz="quarter" idx="5"/>
          </p:nvPr>
        </p:nvSpPr>
        <p:spPr/>
        <p:txBody>
          <a:bodyPr/>
          <a:lstStyle/>
          <a:p>
            <a:fld id="{79593690-1A1C-40A0-9CAA-1796DDD48160}" type="slidenum">
              <a:rPr lang="en-GB" smtClean="0"/>
              <a:t>23</a:t>
            </a:fld>
            <a:endParaRPr lang="en-GB"/>
          </a:p>
        </p:txBody>
      </p:sp>
    </p:spTree>
    <p:extLst>
      <p:ext uri="{BB962C8B-B14F-4D97-AF65-F5344CB8AC3E}">
        <p14:creationId xmlns:p14="http://schemas.microsoft.com/office/powerpoint/2010/main" val="2377563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Mountain gorillas live in just two groups in east Africa – one group</a:t>
            </a:r>
            <a:r>
              <a:rPr lang="en-GB" sz="2800" b="0" i="0">
                <a:solidFill>
                  <a:srgbClr val="FFFFFF"/>
                </a:solidFill>
                <a:effectLst/>
                <a:latin typeface="Open Sans" panose="020B0606030504020204" pitchFamily="34" charset="0"/>
              </a:rPr>
              <a:t> in the Virunga Volcanoes (a region spanning 3 national parks in Uganda, Rwanda and Democratic Republic of Congo (DRC)) and one in Bwindi Impenetrable National Park in Uganda and DRC.</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They’re found in mountain areas and bamboo forests, which are surrounded by farms and settlements. </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Male gorillas between 8-12 years are called 'blackbacks'. Then from 12 years old, they develop a silver section of hair over their back and hips, earning them the name 'silverback’.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Mountain gorillas spend about a quarter of their day eating mainly leaves and shoots, but have also been known to eat snails, ants and bark (a good source of sodium). </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At night, mountain gorilla groups sleep together in nests on the ground, or in trees, that they make from foliage. Infants will share their mother’s nests, staying safe and warm.</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Most mountain gorillas live in family groups of around 10 individuals. There is usually one dominant male and several females. Both males and females in the group care for their infants; hugging, carrying and playing with them. </a:t>
            </a:r>
            <a:r>
              <a:rPr lang="en-GB"/>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FFFFFF"/>
                </a:solidFill>
                <a:effectLst/>
                <a:latin typeface="Open Sans" panose="020B0606030504020204" pitchFamily="34" charset="0"/>
              </a:rPr>
              <a:t>Mountain gorillas are endangered - there are an estimated 1,063 in the wild according to the latest census results. </a:t>
            </a:r>
            <a:endParaRPr lang="en-GB"/>
          </a:p>
          <a:p>
            <a:pPr marL="285750" indent="-285750">
              <a:buFont typeface="Arial" panose="020B0604020202020204" pitchFamily="34" charset="0"/>
              <a:buChar char="•"/>
            </a:pPr>
            <a:endParaRPr lang="en-GB"/>
          </a:p>
          <a:p>
            <a:pPr marL="0" indent="0">
              <a:buFont typeface="Arial" panose="020B0604020202020204" pitchFamily="34" charset="0"/>
              <a:buNone/>
            </a:pPr>
            <a:r>
              <a:rPr lang="en-GB"/>
              <a:t>Discussion points</a:t>
            </a:r>
          </a:p>
          <a:p>
            <a:pPr marL="0" indent="0">
              <a:buFont typeface="Arial" panose="020B0604020202020204" pitchFamily="34" charset="0"/>
              <a:buNone/>
            </a:pPr>
            <a:r>
              <a:rPr lang="en-GB" b="0" i="0">
                <a:solidFill>
                  <a:srgbClr val="FFFFFF"/>
                </a:solidFill>
                <a:effectLst/>
                <a:latin typeface="Open Sans" panose="020B0606030504020204" pitchFamily="34" charset="0"/>
              </a:rPr>
              <a:t>As human populations grow in Uganda, Rwanda and the Democratic Republic of Congo, the forest land the gorillas need is being turned into farmland. How do you think this impacts mountain gorillas? (less space, less opportunity to find food, more contact with human communities which could end up in gorillas being injured or lead to spread of disease from humans to gorillas)</a:t>
            </a:r>
          </a:p>
          <a:p>
            <a:pPr marL="0" indent="0">
              <a:buFont typeface="Arial" panose="020B0604020202020204" pitchFamily="34" charset="0"/>
              <a:buNone/>
            </a:pPr>
            <a:endParaRPr lang="en-GB"/>
          </a:p>
          <a:p>
            <a:r>
              <a:rPr lang="en-GB"/>
              <a:t>Further resources:</a:t>
            </a:r>
          </a:p>
          <a:p>
            <a:r>
              <a:rPr lang="en-GB"/>
              <a:t>Top facts about gorillas: https://www.youtube.com/watch?v=hn4zvN93QUA&amp;list=RDCMUCOFPJWr7NVoDuwGPOh3MdbQ&amp;index=9 </a:t>
            </a:r>
          </a:p>
          <a:p>
            <a:r>
              <a:rPr lang="en-GB"/>
              <a:t>Adopt a gorilla: https://support.wwf.org.uk/adoptions </a:t>
            </a:r>
          </a:p>
        </p:txBody>
      </p:sp>
      <p:sp>
        <p:nvSpPr>
          <p:cNvPr id="4" name="Slide Number Placeholder 3"/>
          <p:cNvSpPr>
            <a:spLocks noGrp="1"/>
          </p:cNvSpPr>
          <p:nvPr>
            <p:ph type="sldNum" sz="quarter" idx="5"/>
          </p:nvPr>
        </p:nvSpPr>
        <p:spPr/>
        <p:txBody>
          <a:bodyPr/>
          <a:lstStyle/>
          <a:p>
            <a:fld id="{79593690-1A1C-40A0-9CAA-1796DDD48160}" type="slidenum">
              <a:rPr lang="en-GB" smtClean="0"/>
              <a:t>24</a:t>
            </a:fld>
            <a:endParaRPr lang="en-GB"/>
          </a:p>
        </p:txBody>
      </p:sp>
    </p:spTree>
    <p:extLst>
      <p:ext uri="{BB962C8B-B14F-4D97-AF65-F5344CB8AC3E}">
        <p14:creationId xmlns:p14="http://schemas.microsoft.com/office/powerpoint/2010/main" val="2361674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u="none" strike="noStrike">
                <a:solidFill>
                  <a:srgbClr val="000000"/>
                </a:solidFill>
                <a:effectLst/>
                <a:latin typeface="Calibri" panose="020F0502020204030204" pitchFamily="34" charset="0"/>
              </a:rPr>
              <a:t>Snow leopards live high in the mountains at elevations of 3,000-4,500m. Having short forelimbs and long hind legs helps them move around in their steep and rocky environment. </a:t>
            </a:r>
            <a:r>
              <a:rPr lang="en-GB" sz="1800"/>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Snow leopard fur keeps them warm in freezing cold weather - it can be 5cm long on their back and sides and almost 12cm long on their belly. They also wrap their tales around themselves for added warmth.</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Unlike other big cats, snow leopards can't roar. Snow leopards have a call that sounds like a 'piercing yowl'. It's so loud it can be heard over the roar of a mountain river. </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Despite being called the snow 'leopard', this big cat is more closely related to the tiger than the leopard. </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Snow leopards' wide, fur-covered feet act as natural snowshoes - helping distribute their weight over soft snow and protecting them from the cold.</a:t>
            </a:r>
            <a:r>
              <a:rPr lang="en-GB"/>
              <a:t> </a:t>
            </a:r>
          </a:p>
          <a:p>
            <a:pPr marL="0" indent="0">
              <a:buFont typeface="Arial" panose="020B0604020202020204" pitchFamily="34" charset="0"/>
              <a:buNone/>
            </a:pPr>
            <a:endParaRPr lang="en-GB"/>
          </a:p>
          <a:p>
            <a:pPr marL="0" indent="0">
              <a:buFont typeface="Arial" panose="020B0604020202020204" pitchFamily="34" charset="0"/>
              <a:buNone/>
            </a:pPr>
            <a:r>
              <a:rPr lang="en-GB"/>
              <a:t>Discussion points</a:t>
            </a:r>
          </a:p>
          <a:p>
            <a:pPr marL="0" indent="0">
              <a:buFont typeface="Arial" panose="020B0604020202020204" pitchFamily="34" charset="0"/>
              <a:buNone/>
            </a:pPr>
            <a:r>
              <a:rPr lang="en-GB"/>
              <a:t>As temperatures on Earth increase, snow leopards snowy habitats are shrinking. This brings them in closer contact with human communities. How might this impact snow leopards? (more likely to prey on livestock animals causing conflict between snow leopards and humans)</a:t>
            </a:r>
          </a:p>
          <a:p>
            <a:pPr marL="0" indent="0">
              <a:buFont typeface="Arial" panose="020B0604020202020204" pitchFamily="34" charset="0"/>
              <a:buNone/>
            </a:pPr>
            <a:endParaRPr lang="en-GB"/>
          </a:p>
          <a:p>
            <a:pPr marL="0" indent="0">
              <a:buFont typeface="Arial" panose="020B0604020202020204" pitchFamily="34" charset="0"/>
              <a:buNone/>
            </a:pPr>
            <a:r>
              <a:rPr lang="en-GB"/>
              <a:t>Further resources:</a:t>
            </a:r>
          </a:p>
          <a:p>
            <a:pPr marL="0" indent="0">
              <a:buFont typeface="Arial" panose="020B0604020202020204" pitchFamily="34" charset="0"/>
              <a:buNone/>
            </a:pPr>
            <a:r>
              <a:rPr lang="en-GB"/>
              <a:t>Top facts about snow leopards: https://www.youtube.com/watch?v=UozM1q-sNm4 </a:t>
            </a:r>
          </a:p>
          <a:p>
            <a:pPr marL="0" indent="0">
              <a:buFont typeface="Arial" panose="020B0604020202020204" pitchFamily="34" charset="0"/>
              <a:buNone/>
            </a:pPr>
            <a:r>
              <a:rPr lang="en-GB"/>
              <a:t>Adopt a snow leopard: https://support.wwf.org.uk/adoptions</a:t>
            </a:r>
          </a:p>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79593690-1A1C-40A0-9CAA-1796DDD48160}" type="slidenum">
              <a:rPr lang="en-GB" smtClean="0"/>
              <a:t>25</a:t>
            </a:fld>
            <a:endParaRPr lang="en-GB"/>
          </a:p>
        </p:txBody>
      </p:sp>
    </p:spTree>
    <p:extLst>
      <p:ext uri="{BB962C8B-B14F-4D97-AF65-F5344CB8AC3E}">
        <p14:creationId xmlns:p14="http://schemas.microsoft.com/office/powerpoint/2010/main" val="3223152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There are two types of walrus the Atlantic and the Pacific. They both live in different areas of the Arctic.</a:t>
            </a:r>
            <a:r>
              <a:rPr lang="en-GB" sz="1800"/>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Both male and female walrus have tusks. They use their tusks to help them haul themselves out of the water, to fight with other walrus and as defence against predators.</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Mother walrus are very protective of their calves. A mother will pick a calf up with her flippers and hold it to her chest if it’s threatened, diving into the water with it to escape predators.</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Walrus seem to prefer feeding at the bottom of shallow waters, eating clams, molluscs, worms, snails, soft shell crabs, shrimp and sea cucumbers.</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Male Pacific walruses can reach 3.6 m long and weigh over 1,500kg - that's more than the weight of a car!</a:t>
            </a:r>
            <a:r>
              <a:rPr lang="en-GB"/>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The greatest threat to walrus is climate change. Walrus rely on the Arctic sea ice for feeding and for breeding but warmer temperatures are causing the Arctic sea ice to melt more and more each year. </a:t>
            </a:r>
          </a:p>
          <a:p>
            <a:pPr marL="0" indent="0">
              <a:buFont typeface="Arial" panose="020B0604020202020204" pitchFamily="34" charset="0"/>
              <a:buNone/>
            </a:pPr>
            <a:endParaRPr lang="en-GB"/>
          </a:p>
          <a:p>
            <a:pPr>
              <a:lnSpc>
                <a:spcPct val="107000"/>
              </a:lnSpc>
              <a:spcAft>
                <a:spcPts val="800"/>
              </a:spcAft>
            </a:pPr>
            <a:r>
              <a:rPr lang="en-GB"/>
              <a:t>Walrus from Space: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Walrus from Space is a project run by WWF and the British Antarctic Survey. It is asking members of the public to become ‘Walrus Detectives’ to help search through thousands of satellite images taken from space to see if they can spot any walrus. Walrus from Space will be running for five years and provides a unique opportunity for schools to get involved in a real-life conservation citizen science project. Data gathered from the project will go towards improving our understanding of walrus, help scientists spot changes over time and help us to work out how best to help these wonderful creatures.</a:t>
            </a:r>
          </a:p>
          <a:p>
            <a:pPr marL="0" indent="0">
              <a:buFont typeface="Arial" panose="020B0604020202020204" pitchFamily="34" charset="0"/>
              <a:buNone/>
            </a:pPr>
            <a:endParaRPr lang="en-GB"/>
          </a:p>
          <a:p>
            <a:pPr marL="0" indent="0">
              <a:buFont typeface="Arial" panose="020B0604020202020204" pitchFamily="34" charset="0"/>
              <a:buNone/>
            </a:pPr>
            <a:r>
              <a:rPr lang="en-GB"/>
              <a:t>Further resources</a:t>
            </a:r>
          </a:p>
          <a:p>
            <a:pPr marL="0" indent="0">
              <a:buFont typeface="Arial" panose="020B0604020202020204" pitchFamily="34" charset="0"/>
              <a:buNone/>
            </a:pPr>
            <a:r>
              <a:rPr lang="en-GB"/>
              <a:t>Walrus from Space classroom resource https://www.wwf.org.uk/get-involved/schools/resources </a:t>
            </a:r>
          </a:p>
          <a:p>
            <a:pPr marL="0" indent="0">
              <a:buFont typeface="Arial" panose="020B0604020202020204" pitchFamily="34" charset="0"/>
              <a:buNone/>
            </a:pPr>
            <a:r>
              <a:rPr lang="en-GB"/>
              <a:t>Top facts about walrus video: https://www.youtube.com/watch?v=JrRKqpCMwVQ&amp;t=1s </a:t>
            </a:r>
          </a:p>
          <a:p>
            <a:pPr marL="0" indent="0">
              <a:buFont typeface="Arial" panose="020B0604020202020204" pitchFamily="34" charset="0"/>
              <a:buNone/>
            </a:pPr>
            <a:r>
              <a:rPr lang="en-GB"/>
              <a:t>Walrus from space video: https://www.youtube.com/watch?v=qTg5oircxrw&amp;t=2s</a:t>
            </a:r>
          </a:p>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79593690-1A1C-40A0-9CAA-1796DDD48160}" type="slidenum">
              <a:rPr lang="en-GB" smtClean="0"/>
              <a:t>26</a:t>
            </a:fld>
            <a:endParaRPr lang="en-GB"/>
          </a:p>
        </p:txBody>
      </p:sp>
    </p:spTree>
    <p:extLst>
      <p:ext uri="{BB962C8B-B14F-4D97-AF65-F5344CB8AC3E}">
        <p14:creationId xmlns:p14="http://schemas.microsoft.com/office/powerpoint/2010/main" val="96500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The jaguar is the third biggest cat in the world - after the tiger and the lion. They can grow up to 170cm long, not including their impressive tails which can be up to 80cm. </a:t>
            </a:r>
            <a:r>
              <a:rPr lang="en-GB"/>
              <a:t> </a:t>
            </a:r>
            <a:r>
              <a:rPr lang="en-GB" sz="1800" b="0" i="0" u="none" strike="noStrike">
                <a:solidFill>
                  <a:srgbClr val="000000"/>
                </a:solidFill>
                <a:effectLst/>
                <a:latin typeface="Calibri" panose="020F0502020204030204" pitchFamily="34" charset="0"/>
              </a:rPr>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Jaguars have black dots in the middle of some of their rosettes (circular markings), whereas leopards don’t. Jaguars also have larger, rounded heads and short legs. </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Jaguars can appear almost black and we call this 'melanistic'. Melanistic jaguars (and leopards) are known as black panthers. </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Unlike many domestic cats, jaguars don’t avoid water. They often live near lakes, rivers and wetlands, and are excellent swimmers, known to swim across large rivers. </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Jaguars can prey upon almost anything they come across. Capybaras, deer, tortoises, iguanas, armadillos, fish, birds and monkeys are just some of the prey that jaguars eat. They can even tackle South America’s largest animal, the tapir, and huge predators like caiman!</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A</a:t>
            </a:r>
            <a:r>
              <a:rPr lang="en-GB" sz="2800" b="0" i="0">
                <a:solidFill>
                  <a:srgbClr val="E4E6EB"/>
                </a:solidFill>
                <a:effectLst/>
                <a:latin typeface="Segoe UI Historic" panose="020B0502040204020203" pitchFamily="34" charset="0"/>
              </a:rPr>
              <a:t>lmost 90% of all the world’s jaguars live in the Amazon rainforest. To protect their home, we need to help Indigenous peoples defend theirs.</a:t>
            </a:r>
            <a:endParaRPr lang="en-GB" sz="1800" b="0" i="0" u="none" strike="noStrike">
              <a:solidFill>
                <a:srgbClr val="000000"/>
              </a:solidFill>
              <a:effectLst/>
              <a:latin typeface="Calibri" panose="020F0502020204030204" pitchFamily="34" charset="0"/>
            </a:endParaRPr>
          </a:p>
          <a:p>
            <a:pPr marL="285750" indent="-285750">
              <a:buFont typeface="Arial" panose="020B0604020202020204" pitchFamily="34" charset="0"/>
              <a:buChar char="•"/>
            </a:pPr>
            <a:endParaRPr lang="en-GB" sz="1800" b="0" i="0" u="none" strike="noStrike">
              <a:solidFill>
                <a:srgbClr val="000000"/>
              </a:solidFill>
              <a:effectLst/>
              <a:latin typeface="Calibri" panose="020F0502020204030204" pitchFamily="34" charset="0"/>
            </a:endParaRPr>
          </a:p>
          <a:p>
            <a:pPr marL="0" indent="0">
              <a:buFont typeface="Arial" panose="020B0604020202020204" pitchFamily="34" charset="0"/>
              <a:buNone/>
            </a:pPr>
            <a:r>
              <a:rPr lang="en-GB" sz="1800" b="0" i="0" u="none" strike="noStrike">
                <a:solidFill>
                  <a:srgbClr val="000000"/>
                </a:solidFill>
                <a:effectLst/>
                <a:latin typeface="Calibri" panose="020F0502020204030204" pitchFamily="34" charset="0"/>
              </a:rPr>
              <a:t>Discussion point</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One problem for jaguars is habitat fragmentation, this is when their habitats are split up into smaller and smaller areas by deforestation. Why might this be a problem for jaguars? (smaller habitat, means less prey animals, smaller areas cannot support as many jaguars as they don’t have enough food to eat)</a:t>
            </a:r>
          </a:p>
          <a:p>
            <a:pPr marL="285750" indent="-285750">
              <a:buFont typeface="Arial" panose="020B0604020202020204" pitchFamily="34" charset="0"/>
              <a:buChar char="•"/>
            </a:pPr>
            <a:endParaRPr lang="en-GB" sz="1800" b="0" i="0" u="none" strike="noStrike">
              <a:solidFill>
                <a:srgbClr val="000000"/>
              </a:solidFill>
              <a:effectLst/>
              <a:latin typeface="Calibri" panose="020F0502020204030204" pitchFamily="34" charset="0"/>
            </a:endParaRPr>
          </a:p>
          <a:p>
            <a:pPr marL="0" indent="0">
              <a:buFont typeface="Arial" panose="020B0604020202020204" pitchFamily="34" charset="0"/>
              <a:buNone/>
            </a:pPr>
            <a:r>
              <a:rPr lang="en-GB" sz="1800" b="0" i="0" u="none" strike="noStrike">
                <a:solidFill>
                  <a:srgbClr val="000000"/>
                </a:solidFill>
                <a:effectLst/>
                <a:latin typeface="Calibri" panose="020F0502020204030204" pitchFamily="34" charset="0"/>
              </a:rPr>
              <a:t>Further resources:</a:t>
            </a:r>
          </a:p>
          <a:p>
            <a:pPr marL="0" indent="0">
              <a:buFont typeface="Arial" panose="020B0604020202020204" pitchFamily="34" charset="0"/>
              <a:buNone/>
            </a:pPr>
            <a:r>
              <a:rPr lang="en-GB" sz="1800" b="0" i="0" u="none" strike="noStrike">
                <a:solidFill>
                  <a:srgbClr val="000000"/>
                </a:solidFill>
                <a:effectLst/>
                <a:latin typeface="Calibri" panose="020F0502020204030204" pitchFamily="34" charset="0"/>
              </a:rPr>
              <a:t>Top facts about jaguars: https://www.youtube.com/watch?v=DHmDOJrNE0M </a:t>
            </a:r>
          </a:p>
          <a:p>
            <a:pPr marL="0" indent="0">
              <a:buFont typeface="Arial" panose="020B0604020202020204" pitchFamily="34" charset="0"/>
              <a:buNone/>
            </a:pPr>
            <a:r>
              <a:rPr lang="en-GB" sz="1800" b="0" i="0" u="none" strike="noStrike">
                <a:solidFill>
                  <a:srgbClr val="000000"/>
                </a:solidFill>
                <a:effectLst/>
                <a:latin typeface="Calibri" panose="020F0502020204030204" pitchFamily="34" charset="0"/>
              </a:rPr>
              <a:t>Adopt a jaguar: https://support.wwf.org.uk/adoptions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t>Our Forests and Jungles resources: https://www.wwf.org.uk/get-involved/schools/our-planet</a:t>
            </a:r>
          </a:p>
          <a:p>
            <a:pPr marL="0" indent="0">
              <a:buFont typeface="Arial" panose="020B0604020202020204" pitchFamily="34" charset="0"/>
              <a:buNone/>
            </a:pPr>
            <a:endParaRPr lang="en-GB" sz="1800" b="0" i="0" u="none" strike="noStrike">
              <a:solidFill>
                <a:srgbClr val="000000"/>
              </a:solidFill>
              <a:effectLst/>
              <a:latin typeface="Calibri" panose="020F0502020204030204" pitchFamily="34" charset="0"/>
            </a:endParaRPr>
          </a:p>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79593690-1A1C-40A0-9CAA-1796DDD48160}" type="slidenum">
              <a:rPr lang="en-GB" smtClean="0"/>
              <a:t>27</a:t>
            </a:fld>
            <a:endParaRPr lang="en-GB"/>
          </a:p>
        </p:txBody>
      </p:sp>
    </p:spTree>
    <p:extLst>
      <p:ext uri="{BB962C8B-B14F-4D97-AF65-F5344CB8AC3E}">
        <p14:creationId xmlns:p14="http://schemas.microsoft.com/office/powerpoint/2010/main" val="274847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a:solidFill>
                  <a:srgbClr val="0A0A0A"/>
                </a:solidFill>
                <a:effectLst/>
                <a:latin typeface="Open Sans" panose="020B0606030504020204" pitchFamily="34" charset="0"/>
              </a:rPr>
              <a:t>The Living Planet Report is produced every two years by WWF and is a health-check for the planet, showing how the natural world is doing, what threats it faces and what this means for us humans.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a:solidFill>
                  <a:srgbClr val="0A0A0A"/>
                </a:solidFill>
                <a:effectLst/>
                <a:latin typeface="Open Sans" panose="020B0606030504020204" pitchFamily="34" charset="0"/>
              </a:rPr>
              <a:t>Our latest Living Planet Report in 2020 tells us that wildlife populations globally have sadly declined by 68% since 1970. </a:t>
            </a:r>
          </a:p>
          <a:p>
            <a:pPr marL="171450" indent="-171450" algn="l">
              <a:buFont typeface="Arial" panose="020B0604020202020204" pitchFamily="34" charset="0"/>
              <a:buChar char="•"/>
            </a:pPr>
            <a:r>
              <a:rPr lang="en-GB" b="0" i="0">
                <a:solidFill>
                  <a:srgbClr val="E4E6EB"/>
                </a:solidFill>
                <a:effectLst/>
                <a:latin typeface="inherit"/>
              </a:rPr>
              <a:t>For 60 years, WWF have been fighting for a future where people and wildlife thrive but there’s still a lot more to be done.</a:t>
            </a:r>
          </a:p>
          <a:p>
            <a:pPr marL="0" indent="0" algn="l">
              <a:buFont typeface="Arial" panose="020B0604020202020204" pitchFamily="34" charset="0"/>
              <a:buNone/>
            </a:pPr>
            <a:endParaRPr lang="en-GB" b="0" i="0">
              <a:solidFill>
                <a:srgbClr val="E4E6EB"/>
              </a:solidFill>
              <a:effectLst/>
              <a:latin typeface="inherit"/>
            </a:endParaRPr>
          </a:p>
          <a:p>
            <a:pPr algn="l"/>
            <a:r>
              <a:rPr lang="en-GB" b="0" i="0">
                <a:solidFill>
                  <a:srgbClr val="E4E6EB"/>
                </a:solidFill>
                <a:effectLst/>
                <a:latin typeface="inherit"/>
              </a:rPr>
              <a:t>Tigers</a:t>
            </a:r>
          </a:p>
          <a:p>
            <a:pPr marL="171450" indent="-171450" algn="l">
              <a:buFont typeface="Arial" panose="020B0604020202020204" pitchFamily="34" charset="0"/>
              <a:buChar char="•"/>
            </a:pPr>
            <a:r>
              <a:rPr lang="en-GB" b="0" i="0">
                <a:solidFill>
                  <a:srgbClr val="FFFFFF"/>
                </a:solidFill>
                <a:effectLst/>
                <a:latin typeface="Open Sans" panose="020B0606030504020204" pitchFamily="34" charset="0"/>
              </a:rPr>
              <a:t>There are only around 3,900 tigers left in the wild. </a:t>
            </a:r>
          </a:p>
          <a:p>
            <a:pPr marL="171450" indent="-171450" algn="l">
              <a:buFont typeface="Arial" panose="020B0604020202020204" pitchFamily="34" charset="0"/>
              <a:buChar char="•"/>
            </a:pPr>
            <a:r>
              <a:rPr lang="en-GB" b="0" i="0">
                <a:solidFill>
                  <a:srgbClr val="FFFFFF"/>
                </a:solidFill>
                <a:effectLst/>
                <a:latin typeface="Open Sans" panose="020B0606030504020204" pitchFamily="34" charset="0"/>
              </a:rPr>
              <a:t>Since the beginning of the 20th century, we’ve lost over 95% of the world’s wild tiger population. </a:t>
            </a:r>
          </a:p>
          <a:p>
            <a:pPr marL="171450" indent="-171450" algn="l">
              <a:buFont typeface="Arial" panose="020B0604020202020204" pitchFamily="34" charset="0"/>
              <a:buChar char="•"/>
            </a:pPr>
            <a:r>
              <a:rPr lang="en-GB" b="0" i="0">
                <a:solidFill>
                  <a:srgbClr val="FFFFFF"/>
                </a:solidFill>
                <a:effectLst/>
                <a:latin typeface="Open Sans" panose="020B0606030504020204" pitchFamily="34" charset="0"/>
              </a:rPr>
              <a:t>Tigers naturally travel great distances to find new territory, but with expanding human settlements and shrinking tiger habitat, tigers are increasingly likely to come into contact and conflict with people.</a:t>
            </a:r>
          </a:p>
          <a:p>
            <a:pPr marL="171450" indent="-171450" algn="l">
              <a:buFont typeface="Arial" panose="020B0604020202020204" pitchFamily="34" charset="0"/>
              <a:buChar char="•"/>
            </a:pPr>
            <a:r>
              <a:rPr lang="en-GB" b="0" i="0">
                <a:solidFill>
                  <a:srgbClr val="FFFFFF"/>
                </a:solidFill>
                <a:effectLst/>
                <a:latin typeface="Open Sans" panose="020B0606030504020204" pitchFamily="34" charset="0"/>
              </a:rPr>
              <a:t>However, there have been successes in tiger conservation. Tigers in Russia have made a spectacular comeback since the 1930s, when the population fell as low as 20–30 animals. WWF are working with governments and local partners to help recover and double the wild tiger population to over 6,000 by 2022 for the Chinese year of the tiger.</a:t>
            </a:r>
          </a:p>
          <a:p>
            <a:pPr marL="171450" indent="-171450" algn="l">
              <a:buFont typeface="Arial" panose="020B0604020202020204" pitchFamily="34" charset="0"/>
              <a:buChar char="•"/>
            </a:pPr>
            <a:endParaRPr lang="en-GB" b="0" i="0">
              <a:solidFill>
                <a:srgbClr val="FFFFFF"/>
              </a:solidFill>
              <a:effectLst/>
              <a:latin typeface="Open Sans" panose="020B0606030504020204" pitchFamily="34" charset="0"/>
            </a:endParaRPr>
          </a:p>
          <a:p>
            <a:pPr marL="0" indent="0" algn="l">
              <a:buFont typeface="Arial" panose="020B0604020202020204" pitchFamily="34" charset="0"/>
              <a:buNone/>
            </a:pPr>
            <a:r>
              <a:rPr lang="en-GB" b="0" i="0">
                <a:solidFill>
                  <a:srgbClr val="FFFFFF"/>
                </a:solidFill>
                <a:effectLst/>
                <a:latin typeface="Open Sans" panose="020B0606030504020204" pitchFamily="34" charset="0"/>
              </a:rPr>
              <a:t>Pandas</a:t>
            </a:r>
          </a:p>
          <a:p>
            <a:pPr marL="171450" indent="-171450" algn="l">
              <a:buFont typeface="Arial" panose="020B0604020202020204" pitchFamily="34" charset="0"/>
              <a:buChar char="•"/>
            </a:pPr>
            <a:r>
              <a:rPr lang="en-GB" b="0" i="0">
                <a:solidFill>
                  <a:srgbClr val="FFFFFF"/>
                </a:solidFill>
                <a:effectLst/>
                <a:latin typeface="Open Sans" panose="020B0606030504020204" pitchFamily="34" charset="0"/>
              </a:rPr>
              <a:t>There are around 1,860 giant pandas left in the wild. </a:t>
            </a:r>
          </a:p>
          <a:p>
            <a:pPr marL="171450" indent="-171450" algn="l">
              <a:buFont typeface="Arial" panose="020B0604020202020204" pitchFamily="34" charset="0"/>
              <a:buChar char="•"/>
            </a:pPr>
            <a:r>
              <a:rPr lang="en-GB" b="0" i="0">
                <a:solidFill>
                  <a:srgbClr val="FFFFFF"/>
                </a:solidFill>
                <a:effectLst/>
                <a:latin typeface="Open Sans" panose="020B0606030504020204" pitchFamily="34" charset="0"/>
              </a:rPr>
              <a:t>After decades of being listed as endangered, in 2016 they were reclassified as ‘vulnerable’. This is a major step in giant panda conservation, but there’s still work to do.</a:t>
            </a:r>
          </a:p>
          <a:p>
            <a:pPr marL="171450" indent="-171450" algn="l">
              <a:buFont typeface="Arial" panose="020B0604020202020204" pitchFamily="34" charset="0"/>
              <a:buChar char="•"/>
            </a:pPr>
            <a:r>
              <a:rPr lang="en-GB" b="0" i="0">
                <a:solidFill>
                  <a:srgbClr val="FFFFFF"/>
                </a:solidFill>
                <a:effectLst/>
                <a:latin typeface="Open Sans" panose="020B0606030504020204" pitchFamily="34" charset="0"/>
              </a:rPr>
              <a:t>WWF are working with the Chinese Government and local partners to protect vital panda habitat and create wildlife corridors to reconnect isolated panda populations. </a:t>
            </a:r>
          </a:p>
          <a:p>
            <a:pPr marL="171450" indent="-171450" algn="l">
              <a:buFont typeface="Arial" panose="020B0604020202020204" pitchFamily="34" charset="0"/>
              <a:buChar char="•"/>
            </a:pPr>
            <a:r>
              <a:rPr lang="en-GB" b="0" i="0">
                <a:solidFill>
                  <a:srgbClr val="FFFFFF"/>
                </a:solidFill>
                <a:effectLst/>
                <a:latin typeface="Open Sans" panose="020B0606030504020204" pitchFamily="34" charset="0"/>
              </a:rPr>
              <a:t>WWF have planted over 500 hectares of bamboo forest, removed over 15,000 metres of artificial fences and helped local communities to develop sustainable livelihoods.</a:t>
            </a:r>
          </a:p>
          <a:p>
            <a:pPr marL="171450" indent="-171450" algn="l">
              <a:buFont typeface="Arial" panose="020B0604020202020204" pitchFamily="34" charset="0"/>
              <a:buChar char="•"/>
            </a:pPr>
            <a:endParaRPr lang="en-GB" b="0" i="0" cap="all">
              <a:solidFill>
                <a:srgbClr val="FFFFFF"/>
              </a:solidFill>
              <a:effectLst/>
              <a:latin typeface="Open Sans" panose="020B0606030504020204" pitchFamily="34" charset="0"/>
            </a:endParaRPr>
          </a:p>
          <a:p>
            <a:pPr marL="0" indent="0" algn="l">
              <a:buFont typeface="Arial" panose="020B0604020202020204" pitchFamily="34" charset="0"/>
              <a:buNone/>
            </a:pPr>
            <a:r>
              <a:rPr lang="en-GB" b="0" i="0" cap="none">
                <a:solidFill>
                  <a:srgbClr val="FFFFFF"/>
                </a:solidFill>
                <a:effectLst/>
                <a:latin typeface="WWF" panose="02000000000000000000" pitchFamily="50" charset="0"/>
              </a:rPr>
              <a:t>Mountain Gorillas</a:t>
            </a:r>
          </a:p>
          <a:p>
            <a:pPr marL="171450" indent="-171450" algn="l">
              <a:buFont typeface="Arial" panose="020B0604020202020204" pitchFamily="34" charset="0"/>
              <a:buChar char="•"/>
            </a:pPr>
            <a:r>
              <a:rPr lang="en-GB" b="0" i="0">
                <a:solidFill>
                  <a:srgbClr val="FFFFFF"/>
                </a:solidFill>
                <a:effectLst/>
                <a:latin typeface="Open Sans" panose="020B0606030504020204" pitchFamily="34" charset="0"/>
              </a:rPr>
              <a:t>There are only an estimated 1,063 mountain gorillas left on our planet. </a:t>
            </a:r>
          </a:p>
          <a:p>
            <a:pPr marL="171450" indent="-171450" algn="l">
              <a:buFont typeface="Arial" panose="020B0604020202020204" pitchFamily="34" charset="0"/>
              <a:buChar char="•"/>
            </a:pPr>
            <a:r>
              <a:rPr lang="en-GB" b="0" i="0">
                <a:solidFill>
                  <a:srgbClr val="FFFFFF"/>
                </a:solidFill>
                <a:effectLst/>
                <a:latin typeface="Open Sans" panose="020B0606030504020204" pitchFamily="34" charset="0"/>
              </a:rPr>
              <a:t>Today they can be found living in just two isolated populations across national parks in Uganda, Rwanda and the Democratic Republic of Congo.</a:t>
            </a:r>
          </a:p>
          <a:p>
            <a:pPr marL="171450" indent="-171450" algn="l">
              <a:buFont typeface="Arial" panose="020B0604020202020204" pitchFamily="34" charset="0"/>
              <a:buChar char="•"/>
            </a:pPr>
            <a:r>
              <a:rPr lang="en-GB" b="0" i="0">
                <a:solidFill>
                  <a:srgbClr val="FFFFFF"/>
                </a:solidFill>
                <a:effectLst/>
                <a:latin typeface="Open Sans" panose="020B0606030504020204" pitchFamily="34" charset="0"/>
              </a:rPr>
              <a:t>he International Gorilla Conservation Programme (</a:t>
            </a:r>
            <a:r>
              <a:rPr lang="en-GB" b="0" i="0" err="1">
                <a:solidFill>
                  <a:srgbClr val="FFFFFF"/>
                </a:solidFill>
                <a:effectLst/>
                <a:latin typeface="Open Sans" panose="020B0606030504020204" pitchFamily="34" charset="0"/>
              </a:rPr>
              <a:t>IGCP</a:t>
            </a:r>
            <a:r>
              <a:rPr lang="en-GB" b="0" i="0">
                <a:solidFill>
                  <a:srgbClr val="FFFFFF"/>
                </a:solidFill>
                <a:effectLst/>
                <a:latin typeface="Open Sans" panose="020B0606030504020204" pitchFamily="34" charset="0"/>
              </a:rPr>
              <a:t>) is a partnership of a few organisations including WWF. The </a:t>
            </a:r>
            <a:r>
              <a:rPr lang="en-GB" b="0" i="0" err="1">
                <a:solidFill>
                  <a:srgbClr val="FFFFFF"/>
                </a:solidFill>
                <a:effectLst/>
                <a:latin typeface="Open Sans" panose="020B0606030504020204" pitchFamily="34" charset="0"/>
              </a:rPr>
              <a:t>IGCP</a:t>
            </a:r>
            <a:r>
              <a:rPr lang="en-GB" b="0" i="0">
                <a:solidFill>
                  <a:srgbClr val="FFFFFF"/>
                </a:solidFill>
                <a:effectLst/>
                <a:latin typeface="Open Sans" panose="020B0606030504020204" pitchFamily="34" charset="0"/>
              </a:rPr>
              <a:t> works to protect this iconic animal by working with local communities to ensure that they benefit from conservation efforts, which helps improve attitudes to mountain gorilla conservation.</a:t>
            </a:r>
          </a:p>
          <a:p>
            <a:pPr marL="171450" indent="-171450" algn="l">
              <a:buFont typeface="Arial" panose="020B0604020202020204" pitchFamily="34" charset="0"/>
              <a:buChar char="•"/>
            </a:pPr>
            <a:r>
              <a:rPr lang="en-GB" b="0" i="0">
                <a:solidFill>
                  <a:srgbClr val="FFFFFF"/>
                </a:solidFill>
                <a:effectLst/>
                <a:latin typeface="Open Sans" panose="020B0606030504020204" pitchFamily="34" charset="0"/>
              </a:rPr>
              <a:t>The </a:t>
            </a:r>
            <a:r>
              <a:rPr lang="en-GB" b="0" i="0" err="1">
                <a:solidFill>
                  <a:srgbClr val="FFFFFF"/>
                </a:solidFill>
                <a:effectLst/>
                <a:latin typeface="Open Sans" panose="020B0606030504020204" pitchFamily="34" charset="0"/>
              </a:rPr>
              <a:t>IGCP</a:t>
            </a:r>
            <a:r>
              <a:rPr lang="en-GB" b="0" i="0">
                <a:solidFill>
                  <a:srgbClr val="FFFFFF"/>
                </a:solidFill>
                <a:effectLst/>
                <a:latin typeface="Open Sans" panose="020B0606030504020204" pitchFamily="34" charset="0"/>
              </a:rPr>
              <a:t> also supports monitoring of the mountain gorilla populations that we have left to ensure that populations are healthy and have the best chance of maintaining numbers. </a:t>
            </a:r>
          </a:p>
          <a:p>
            <a:pPr marL="0" indent="0" algn="l">
              <a:buFont typeface="Arial" panose="020B0604020202020204" pitchFamily="34" charset="0"/>
              <a:buNone/>
            </a:pPr>
            <a:endParaRPr lang="en-GB" b="0" i="0">
              <a:solidFill>
                <a:srgbClr val="FFFFFF"/>
              </a:solidFill>
              <a:effectLst/>
              <a:latin typeface="Open Sans" panose="020B0606030504020204" pitchFamily="34" charset="0"/>
            </a:endParaRPr>
          </a:p>
          <a:p>
            <a:pPr marL="0" indent="0" algn="l">
              <a:buFont typeface="Arial" panose="020B0604020202020204" pitchFamily="34" charset="0"/>
              <a:buNone/>
            </a:pPr>
            <a:r>
              <a:rPr lang="en-GB" b="0" i="0">
                <a:solidFill>
                  <a:srgbClr val="FFFFFF"/>
                </a:solidFill>
                <a:effectLst/>
                <a:latin typeface="Open Sans" panose="020B0606030504020204" pitchFamily="34" charset="0"/>
              </a:rPr>
              <a:t>Black Rhino</a:t>
            </a:r>
          </a:p>
          <a:p>
            <a:pPr marL="171450" indent="-171450" algn="l">
              <a:buFont typeface="Arial" panose="020B0604020202020204" pitchFamily="34" charset="0"/>
              <a:buChar char="•"/>
            </a:pPr>
            <a:r>
              <a:rPr lang="en-GB" b="0" i="0">
                <a:solidFill>
                  <a:srgbClr val="FFFFFF"/>
                </a:solidFill>
                <a:effectLst/>
                <a:latin typeface="Open Sans" panose="020B0606030504020204" pitchFamily="34" charset="0"/>
              </a:rPr>
              <a:t>It's estimated that there are just over 5,000 black rhinos left in the wild. </a:t>
            </a:r>
          </a:p>
          <a:p>
            <a:pPr marL="171450" indent="-171450" algn="l">
              <a:buFont typeface="Arial" panose="020B0604020202020204" pitchFamily="34" charset="0"/>
              <a:buChar char="•"/>
            </a:pPr>
            <a:r>
              <a:rPr lang="en-GB" b="0" i="0">
                <a:solidFill>
                  <a:srgbClr val="FFFFFF"/>
                </a:solidFill>
                <a:effectLst/>
                <a:latin typeface="Open Sans" panose="020B0606030504020204" pitchFamily="34" charset="0"/>
              </a:rPr>
              <a:t>They are critically endangered and 98% of their population is found in just four countries: South Africa, Namibia, Kenya and Zimbabwe.</a:t>
            </a:r>
          </a:p>
          <a:p>
            <a:pPr marL="171450" indent="-171450" algn="l">
              <a:buFont typeface="Arial" panose="020B0604020202020204" pitchFamily="34" charset="0"/>
              <a:buChar char="•"/>
            </a:pPr>
            <a:r>
              <a:rPr lang="en-GB" b="0" i="0">
                <a:solidFill>
                  <a:srgbClr val="FFFFFF"/>
                </a:solidFill>
                <a:effectLst/>
                <a:latin typeface="Open Sans" panose="020B0606030504020204" pitchFamily="34" charset="0"/>
              </a:rPr>
              <a:t>High prices for rhino horn have driven demand and in turn poaching levels. Between 2013 and 2015 poaching more than doubled.</a:t>
            </a:r>
          </a:p>
          <a:p>
            <a:pPr marL="171450" indent="-171450" algn="l">
              <a:buFont typeface="Arial" panose="020B0604020202020204" pitchFamily="34" charset="0"/>
              <a:buChar char="•"/>
            </a:pPr>
            <a:r>
              <a:rPr lang="en-GB" b="0" i="0">
                <a:solidFill>
                  <a:srgbClr val="FFFFFF"/>
                </a:solidFill>
                <a:effectLst/>
                <a:latin typeface="Open Sans" panose="020B0606030504020204" pitchFamily="34" charset="0"/>
              </a:rPr>
              <a:t>But there is hope. In the early 1990s there were less than 2,500 individuals left, but their numbers have been steadily increasing since 1995. WWF are working to get stronger law enforcement in relation to the illegal rhino horn trade in countries with black rhinos and in countries where the rhino horn is a precious material.</a:t>
            </a:r>
          </a:p>
          <a:p>
            <a:pPr marL="171450" indent="-171450" algn="l">
              <a:buFont typeface="Arial" panose="020B0604020202020204" pitchFamily="34" charset="0"/>
              <a:buChar char="•"/>
            </a:pPr>
            <a:endParaRPr lang="en-GB" b="0" i="0">
              <a:solidFill>
                <a:srgbClr val="FFFFFF"/>
              </a:solidFill>
              <a:effectLst/>
              <a:latin typeface="Open Sans" panose="020B0606030504020204" pitchFamily="34" charset="0"/>
            </a:endParaRPr>
          </a:p>
          <a:p>
            <a:pPr marL="0" indent="0" algn="l">
              <a:buFont typeface="Arial" panose="020B0604020202020204" pitchFamily="34" charset="0"/>
              <a:buNone/>
            </a:pPr>
            <a:r>
              <a:rPr lang="en-GB" b="0" i="0">
                <a:solidFill>
                  <a:srgbClr val="FFFFFF"/>
                </a:solidFill>
                <a:effectLst/>
                <a:latin typeface="Open Sans" panose="020B0606030504020204" pitchFamily="34" charset="0"/>
              </a:rPr>
              <a:t>Discussion points:</a:t>
            </a:r>
          </a:p>
          <a:p>
            <a:pPr marL="171450" indent="-171450" algn="l">
              <a:buFont typeface="Arial" panose="020B0604020202020204" pitchFamily="34" charset="0"/>
              <a:buChar char="•"/>
            </a:pPr>
            <a:r>
              <a:rPr lang="en-GB" b="0" i="0">
                <a:solidFill>
                  <a:srgbClr val="FFFFFF"/>
                </a:solidFill>
                <a:effectLst/>
                <a:latin typeface="Open Sans" panose="020B0606030504020204" pitchFamily="34" charset="0"/>
              </a:rPr>
              <a:t>What impacts do humans have on our wildlife around the world? </a:t>
            </a:r>
          </a:p>
          <a:p>
            <a:pPr marL="171450" indent="-171450" algn="l">
              <a:buFont typeface="Arial" panose="020B0604020202020204" pitchFamily="34" charset="0"/>
              <a:buChar char="•"/>
            </a:pPr>
            <a:r>
              <a:rPr lang="en-GB" b="0" i="0">
                <a:solidFill>
                  <a:srgbClr val="FFFFFF"/>
                </a:solidFill>
                <a:effectLst/>
                <a:latin typeface="Open Sans" panose="020B0606030504020204" pitchFamily="34" charset="0"/>
              </a:rPr>
              <a:t>Why is it important to stand up for wildlife?</a:t>
            </a:r>
          </a:p>
          <a:p>
            <a:pPr marL="171450" indent="-171450" algn="l">
              <a:buFont typeface="Arial" panose="020B0604020202020204" pitchFamily="34" charset="0"/>
              <a:buChar char="•"/>
            </a:pPr>
            <a:r>
              <a:rPr lang="en-GB" b="0" i="0">
                <a:solidFill>
                  <a:srgbClr val="FFFFFF"/>
                </a:solidFill>
                <a:effectLst/>
                <a:latin typeface="Open Sans" panose="020B0606030504020204" pitchFamily="34" charset="0"/>
              </a:rPr>
              <a:t>What actions could you take to help protect your local wildlife?</a:t>
            </a:r>
          </a:p>
          <a:p>
            <a:pPr marL="0" indent="0" algn="l">
              <a:buFont typeface="Arial" panose="020B0604020202020204" pitchFamily="34" charset="0"/>
              <a:buNone/>
            </a:pPr>
            <a:endParaRPr lang="en-GB" b="0" i="0">
              <a:solidFill>
                <a:srgbClr val="FFFFFF"/>
              </a:solidFill>
              <a:effectLst/>
              <a:latin typeface="Open Sans" panose="020B0606030504020204" pitchFamily="34" charset="0"/>
            </a:endParaRPr>
          </a:p>
          <a:p>
            <a:pPr marL="0" indent="0" algn="l">
              <a:buFont typeface="Arial" panose="020B0604020202020204" pitchFamily="34" charset="0"/>
              <a:buNone/>
            </a:pPr>
            <a:endParaRPr lang="en-GB" b="0" i="0">
              <a:solidFill>
                <a:srgbClr val="FFFFFF"/>
              </a:solidFill>
              <a:effectLst/>
              <a:latin typeface="Open Sans" panose="020B0606030504020204" pitchFamily="34" charset="0"/>
            </a:endParaRPr>
          </a:p>
          <a:p>
            <a:pPr marL="0" indent="0" algn="l">
              <a:buFont typeface="Arial" panose="020B0604020202020204" pitchFamily="34" charset="0"/>
              <a:buNone/>
            </a:pPr>
            <a:r>
              <a:rPr lang="en-GB" b="0" i="0">
                <a:solidFill>
                  <a:srgbClr val="FFFFFF"/>
                </a:solidFill>
                <a:effectLst/>
                <a:latin typeface="Open Sans" panose="020B0606030504020204" pitchFamily="34" charset="0"/>
              </a:rPr>
              <a:t>Further resources:</a:t>
            </a:r>
          </a:p>
          <a:p>
            <a:pPr marL="0" indent="0" algn="l">
              <a:buFont typeface="Arial" panose="020B0604020202020204" pitchFamily="34" charset="0"/>
              <a:buNone/>
            </a:pPr>
            <a:r>
              <a:rPr lang="en-GB" b="0" i="0">
                <a:solidFill>
                  <a:srgbClr val="FFFFFF"/>
                </a:solidFill>
                <a:effectLst/>
                <a:latin typeface="Open Sans" panose="020B0606030504020204" pitchFamily="34" charset="0"/>
              </a:rPr>
              <a:t>Living planet report: https://www.wwf.org.uk/get-involved/schools/living-planet-report </a:t>
            </a:r>
          </a:p>
          <a:p>
            <a:pPr marL="0" indent="0" algn="l">
              <a:buFont typeface="Arial" panose="020B0604020202020204" pitchFamily="34" charset="0"/>
              <a:buNone/>
            </a:pPr>
            <a:r>
              <a:rPr lang="en-GB" b="0" i="0">
                <a:solidFill>
                  <a:srgbClr val="FFFFFF"/>
                </a:solidFill>
                <a:effectLst/>
                <a:latin typeface="Open Sans" panose="020B0606030504020204" pitchFamily="34" charset="0"/>
              </a:rPr>
              <a:t>Living planet report video: https://www.youtube.com/watch?v=YiTb08jf7vU </a:t>
            </a:r>
          </a:p>
          <a:p>
            <a:pPr marL="0" indent="0" algn="l">
              <a:buFont typeface="Arial" panose="020B0604020202020204" pitchFamily="34" charset="0"/>
              <a:buNone/>
            </a:pPr>
            <a:r>
              <a:rPr lang="en-GB" b="0" i="0">
                <a:solidFill>
                  <a:srgbClr val="FFFFFF"/>
                </a:solidFill>
                <a:effectLst/>
                <a:latin typeface="Open Sans" panose="020B0606030504020204" pitchFamily="34" charset="0"/>
              </a:rPr>
              <a:t>Our planet resources: https://www.wwf.org.uk/get-involved/schools/our-planet </a:t>
            </a:r>
          </a:p>
          <a:p>
            <a:pPr marL="0" indent="0" algn="l">
              <a:buFont typeface="Arial" panose="020B0604020202020204" pitchFamily="34" charset="0"/>
              <a:buNone/>
            </a:pPr>
            <a:r>
              <a:rPr lang="en-GB" b="0" i="0">
                <a:solidFill>
                  <a:srgbClr val="E4E6EB"/>
                </a:solidFill>
                <a:effectLst/>
                <a:latin typeface="inherit"/>
              </a:rPr>
              <a:t>Our Planet full episodes, free on YouTube: https://www.youtube.com/watch?v=aETNYyrqNYE&amp;list=PL7rb3uMaYmjHqT_JUcQYCBa4nEtfDKuSa</a:t>
            </a:r>
          </a:p>
          <a:p>
            <a:pPr marL="171450" indent="-171450" algn="l">
              <a:buFont typeface="Arial" panose="020B0604020202020204" pitchFamily="34" charset="0"/>
              <a:buChar char="•"/>
            </a:pPr>
            <a:endParaRPr lang="en-GB" b="0" i="0">
              <a:solidFill>
                <a:srgbClr val="E4E6EB"/>
              </a:solidFill>
              <a:effectLst/>
              <a:latin typeface="inherit"/>
            </a:endParaRPr>
          </a:p>
          <a:p>
            <a:pPr marL="171450" indent="-171450" algn="l">
              <a:buFont typeface="Arial" panose="020B0604020202020204" pitchFamily="34" charset="0"/>
              <a:buChar char="•"/>
            </a:pPr>
            <a:endParaRPr lang="en-GB" b="0" i="0">
              <a:solidFill>
                <a:srgbClr val="E4E6EB"/>
              </a:solidFill>
              <a:effectLst/>
              <a:latin typeface="inherit"/>
            </a:endParaRPr>
          </a:p>
          <a:p>
            <a:pPr marL="171450" indent="-171450" algn="l">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79593690-1A1C-40A0-9CAA-1796DDD48160}" type="slidenum">
              <a:rPr lang="en-GB" smtClean="0"/>
              <a:t>28</a:t>
            </a:fld>
            <a:endParaRPr lang="en-GB"/>
          </a:p>
        </p:txBody>
      </p:sp>
    </p:spTree>
    <p:extLst>
      <p:ext uri="{BB962C8B-B14F-4D97-AF65-F5344CB8AC3E}">
        <p14:creationId xmlns:p14="http://schemas.microsoft.com/office/powerpoint/2010/main" val="68294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Pangolins are small mammals with distinctive scales made from keratin - the same material your fingernails are made from.</a:t>
            </a:r>
            <a:r>
              <a:rPr lang="en-GB" sz="1800"/>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u="none" strike="noStrike">
                <a:solidFill>
                  <a:srgbClr val="000000"/>
                </a:solidFill>
                <a:effectLst/>
                <a:latin typeface="Calibri" panose="020F0502020204030204" pitchFamily="34" charset="0"/>
              </a:rPr>
              <a:t>Pangolins have long snouts and even longer tongues, which they use to lap up ants and termites they dig up from mounds with their powerful front claws.</a:t>
            </a:r>
            <a:r>
              <a:rPr lang="en-GB" sz="1800"/>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u="none" strike="noStrike">
                <a:solidFill>
                  <a:srgbClr val="000000"/>
                </a:solidFill>
                <a:effectLst/>
                <a:latin typeface="Calibri" panose="020F0502020204030204" pitchFamily="34" charset="0"/>
              </a:rPr>
              <a:t>For self-defence pangolins roll up into a ball just like a hedgehog.</a:t>
            </a:r>
            <a:r>
              <a:rPr lang="en-GB" sz="1800"/>
              <a:t> </a:t>
            </a:r>
            <a:endParaRPr lang="en-GB" sz="1800" b="0" i="0" u="none" strike="noStrike">
              <a:solidFill>
                <a:srgbClr val="000000"/>
              </a:solidFill>
              <a:effectLst/>
              <a:latin typeface="Calibri" panose="020F0502020204030204" pitchFamily="34" charset="0"/>
            </a:endParaRP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The word Pangolin comes from the word ‘</a:t>
            </a:r>
            <a:r>
              <a:rPr lang="en-GB" sz="1800" b="0" i="0" u="none" strike="noStrike" err="1">
                <a:solidFill>
                  <a:srgbClr val="000000"/>
                </a:solidFill>
                <a:effectLst/>
                <a:latin typeface="Calibri" panose="020F0502020204030204" pitchFamily="34" charset="0"/>
              </a:rPr>
              <a:t>penggulung</a:t>
            </a:r>
            <a:r>
              <a:rPr lang="en-GB" sz="1800" b="0" i="0" u="none" strike="noStrike">
                <a:solidFill>
                  <a:srgbClr val="000000"/>
                </a:solidFill>
                <a:effectLst/>
                <a:latin typeface="Calibri" panose="020F0502020204030204" pitchFamily="34" charset="0"/>
              </a:rPr>
              <a:t>,’ which the Malay word for ‘roller’.</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There are eight different species of pangolin. Four can be found in Africa and four in Asia.</a:t>
            </a:r>
            <a:r>
              <a:rPr lang="en-GB"/>
              <a:t> </a:t>
            </a:r>
          </a:p>
          <a:p>
            <a:pPr marL="0" indent="0">
              <a:buFont typeface="Arial" panose="020B0604020202020204" pitchFamily="34" charset="0"/>
              <a:buNone/>
            </a:pPr>
            <a:endParaRPr lang="en-GB"/>
          </a:p>
          <a:p>
            <a:pPr marL="0" indent="0">
              <a:buFont typeface="Arial" panose="020B0604020202020204" pitchFamily="34" charset="0"/>
              <a:buNone/>
            </a:pPr>
            <a:r>
              <a:rPr lang="en-GB"/>
              <a:t>Discussion points?</a:t>
            </a:r>
          </a:p>
          <a:p>
            <a:pPr marL="0" indent="0">
              <a:buFont typeface="Arial" panose="020B0604020202020204" pitchFamily="34" charset="0"/>
              <a:buNone/>
            </a:pPr>
            <a:r>
              <a:rPr lang="en-GB" sz="1200" b="0" i="0" u="none" strike="noStrike">
                <a:solidFill>
                  <a:srgbClr val="000000"/>
                </a:solidFill>
                <a:effectLst/>
                <a:latin typeface="Calibri" panose="020F0502020204030204" pitchFamily="34" charset="0"/>
              </a:rPr>
              <a:t>Pangolins are threatened by the illegal wildlife trade. Why might people want to trade pangolins? (People catch and trade them for their unique scales and meat.)</a:t>
            </a:r>
            <a:endParaRPr lang="en-GB"/>
          </a:p>
          <a:p>
            <a:pPr marL="0" indent="0">
              <a:buFont typeface="Arial" panose="020B0604020202020204" pitchFamily="34" charset="0"/>
              <a:buNone/>
            </a:pPr>
            <a:endParaRPr lang="en-GB"/>
          </a:p>
          <a:p>
            <a:pPr marL="0" indent="0">
              <a:buFont typeface="Arial" panose="020B0604020202020204" pitchFamily="34" charset="0"/>
              <a:buNone/>
            </a:pPr>
            <a:r>
              <a:rPr lang="en-GB"/>
              <a:t>Further resources</a:t>
            </a:r>
          </a:p>
          <a:p>
            <a:pPr marL="0" indent="0">
              <a:buFont typeface="Arial" panose="020B0604020202020204" pitchFamily="34" charset="0"/>
              <a:buNone/>
            </a:pPr>
            <a:r>
              <a:rPr lang="en-GB"/>
              <a:t>Fascinating facts about pangolins video: https://www.youtube.com/watch?v=2snwy8OQV6k </a:t>
            </a:r>
          </a:p>
          <a:p>
            <a:pPr marL="285750" indent="-2857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79593690-1A1C-40A0-9CAA-1796DDD48160}" type="slidenum">
              <a:rPr lang="en-GB" smtClean="0"/>
              <a:t>3</a:t>
            </a:fld>
            <a:endParaRPr lang="en-GB"/>
          </a:p>
        </p:txBody>
      </p:sp>
    </p:spTree>
    <p:extLst>
      <p:ext uri="{BB962C8B-B14F-4D97-AF65-F5344CB8AC3E}">
        <p14:creationId xmlns:p14="http://schemas.microsoft.com/office/powerpoint/2010/main" val="3581045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100" b="0" i="0" u="none" strike="noStrike">
                <a:solidFill>
                  <a:srgbClr val="000000"/>
                </a:solidFill>
                <a:effectLst/>
                <a:latin typeface="Calibri" panose="020F0502020204030204" pitchFamily="34" charset="0"/>
              </a:rPr>
              <a:t>There are two main types of whale - baleen whales and toothed whales. </a:t>
            </a:r>
          </a:p>
          <a:p>
            <a:pPr marL="285750" indent="-285750">
              <a:buFont typeface="Arial" panose="020B0604020202020204" pitchFamily="34" charset="0"/>
              <a:buChar char="•"/>
            </a:pPr>
            <a:r>
              <a:rPr lang="en-GB" sz="1100" b="0" i="0" u="none" strike="noStrike">
                <a:solidFill>
                  <a:srgbClr val="000000"/>
                </a:solidFill>
                <a:effectLst/>
                <a:latin typeface="Calibri" panose="020F0502020204030204" pitchFamily="34" charset="0"/>
              </a:rPr>
              <a:t>The baleen whales have big plates in their mouths for filtering krill, plankton and crustaceans. </a:t>
            </a:r>
          </a:p>
          <a:p>
            <a:pPr marL="285750" indent="-285750">
              <a:buFont typeface="Arial" panose="020B0604020202020204" pitchFamily="34" charset="0"/>
              <a:buChar char="•"/>
            </a:pPr>
            <a:r>
              <a:rPr lang="en-GB" sz="1100" b="0" i="0" u="none" strike="noStrike">
                <a:solidFill>
                  <a:srgbClr val="000000"/>
                </a:solidFill>
                <a:effectLst/>
                <a:latin typeface="Calibri" panose="020F0502020204030204" pitchFamily="34" charset="0"/>
              </a:rPr>
              <a:t>The toothed whales have teeth which allows them to feed on larger prey such as fish and squid.</a:t>
            </a:r>
            <a:r>
              <a:rPr lang="en-GB" sz="1100"/>
              <a:t> </a:t>
            </a:r>
          </a:p>
          <a:p>
            <a:pPr marL="285750" indent="-285750">
              <a:buFont typeface="Arial" panose="020B0604020202020204" pitchFamily="34" charset="0"/>
              <a:buChar char="•"/>
            </a:pPr>
            <a:r>
              <a:rPr lang="en-GB" sz="1100" b="0" i="0" u="none" strike="noStrike">
                <a:solidFill>
                  <a:srgbClr val="000000"/>
                </a:solidFill>
                <a:effectLst/>
                <a:latin typeface="Calibri" panose="020F0502020204030204" pitchFamily="34" charset="0"/>
              </a:rPr>
              <a:t>Toothed whales also have a 'melon' in their heads. They use this melon to focus sounds and to communicate with other whales using echolocation.</a:t>
            </a:r>
          </a:p>
          <a:p>
            <a:pPr marL="285750" indent="-285750">
              <a:buFont typeface="Arial" panose="020B0604020202020204" pitchFamily="34" charset="0"/>
              <a:buChar char="•"/>
            </a:pPr>
            <a:r>
              <a:rPr lang="en-GB" sz="1100" b="0" i="0" u="none" strike="noStrike">
                <a:solidFill>
                  <a:srgbClr val="000000"/>
                </a:solidFill>
                <a:effectLst/>
                <a:latin typeface="Calibri" panose="020F0502020204030204" pitchFamily="34" charset="0"/>
              </a:rPr>
              <a:t>Some whales blow circles of bubbles to catch their prey. These bubbles trap the prey making it easy for the whales to eat them.​</a:t>
            </a:r>
            <a:r>
              <a:rPr lang="en-GB" sz="1100"/>
              <a:t> </a:t>
            </a:r>
          </a:p>
          <a:p>
            <a:pPr marL="285750" indent="-285750">
              <a:buFont typeface="Arial" panose="020B0604020202020204" pitchFamily="34" charset="0"/>
              <a:buChar char="•"/>
            </a:pPr>
            <a:r>
              <a:rPr lang="en-GB" sz="1100" b="0" i="0" u="none" strike="noStrike">
                <a:solidFill>
                  <a:srgbClr val="000000"/>
                </a:solidFill>
                <a:effectLst/>
                <a:latin typeface="Calibri" panose="020F0502020204030204" pitchFamily="34" charset="0"/>
              </a:rPr>
              <a:t>The Antarctic blue whale is the largest animal on the planet. They can eat 3,600kg of krill every single day - that's about the same weight as three cars!</a:t>
            </a:r>
            <a:r>
              <a:rPr lang="en-GB" sz="1100"/>
              <a:t> </a:t>
            </a:r>
          </a:p>
          <a:p>
            <a:pPr marL="285750" indent="-285750">
              <a:buFont typeface="Arial" panose="020B0604020202020204" pitchFamily="34" charset="0"/>
              <a:buChar char="•"/>
            </a:pPr>
            <a:r>
              <a:rPr lang="en-GB" sz="1100" b="0" i="0" u="none" strike="noStrike">
                <a:solidFill>
                  <a:srgbClr val="000000"/>
                </a:solidFill>
                <a:effectLst/>
                <a:latin typeface="Calibri" panose="020F0502020204030204" pitchFamily="34" charset="0"/>
              </a:rPr>
              <a:t>Despite being known as 'killer whales', orcas are not whales and are actually the largest species of dolphin! </a:t>
            </a:r>
            <a:r>
              <a:rPr lang="en-GB" sz="1100"/>
              <a:t> </a:t>
            </a:r>
          </a:p>
          <a:p>
            <a:pPr marL="285750" indent="-285750">
              <a:buFont typeface="Arial" panose="020B0604020202020204" pitchFamily="34" charset="0"/>
              <a:buChar char="•"/>
            </a:pPr>
            <a:endParaRPr lang="en-GB" sz="1100"/>
          </a:p>
          <a:p>
            <a:pPr marL="0" indent="0">
              <a:buFont typeface="Arial" panose="020B0604020202020204" pitchFamily="34" charset="0"/>
              <a:buNone/>
            </a:pPr>
            <a:r>
              <a:rPr lang="en-GB" sz="1100"/>
              <a:t>Discussion points</a:t>
            </a:r>
          </a:p>
          <a:p>
            <a:pPr marL="0" indent="0">
              <a:buFont typeface="Arial" panose="020B0604020202020204" pitchFamily="34" charset="0"/>
              <a:buNone/>
            </a:pPr>
            <a:r>
              <a:rPr lang="en-GB" sz="1100"/>
              <a:t>How are whales affected by the plastics we use?</a:t>
            </a:r>
          </a:p>
          <a:p>
            <a:pPr marL="0" indent="0">
              <a:buFont typeface="Arial" panose="020B0604020202020204" pitchFamily="34" charset="0"/>
              <a:buNone/>
            </a:pPr>
            <a:r>
              <a:rPr lang="en-GB" sz="1100"/>
              <a:t>How might climate change be impacting whales?</a:t>
            </a:r>
          </a:p>
          <a:p>
            <a:pPr marL="0" indent="0">
              <a:buFont typeface="Arial" panose="020B0604020202020204" pitchFamily="34" charset="0"/>
              <a:buNone/>
            </a:pPr>
            <a:endParaRPr lang="en-GB" sz="1100"/>
          </a:p>
          <a:p>
            <a:pPr marL="0" indent="0">
              <a:buFont typeface="Arial" panose="020B0604020202020204" pitchFamily="34" charset="0"/>
              <a:buNone/>
            </a:pPr>
            <a:r>
              <a:rPr lang="en-GB" sz="1100"/>
              <a:t>Further resources</a:t>
            </a:r>
          </a:p>
          <a:p>
            <a:pPr marL="0" indent="0">
              <a:buFont typeface="Arial" panose="020B0604020202020204" pitchFamily="34" charset="0"/>
              <a:buNone/>
            </a:pPr>
            <a:r>
              <a:rPr lang="en-GB" sz="1100"/>
              <a:t>Antarctic krill superheroes of the southern ocean video: https://www.youtube.com/watch?v=km0GAPvQLBc</a:t>
            </a:r>
          </a:p>
          <a:p>
            <a:pPr marL="0" indent="0">
              <a:buFont typeface="Arial" panose="020B0604020202020204" pitchFamily="34" charset="0"/>
              <a:buNone/>
            </a:pPr>
            <a:r>
              <a:rPr lang="en-GB" sz="1100"/>
              <a:t>Top facts about whales video: https://www.youtube.com/watch?v=B4dwXKONyro</a:t>
            </a:r>
          </a:p>
          <a:p>
            <a:pPr marL="0" indent="0">
              <a:buFont typeface="Arial" panose="020B0604020202020204" pitchFamily="34" charset="0"/>
              <a:buNone/>
            </a:pPr>
            <a:r>
              <a:rPr lang="en-GB" sz="1100"/>
              <a:t>Our seas classroom resources: https://www.wwf.org.uk/get-involved/schools/our-planet </a:t>
            </a:r>
          </a:p>
        </p:txBody>
      </p:sp>
      <p:sp>
        <p:nvSpPr>
          <p:cNvPr id="4" name="Slide Number Placeholder 3"/>
          <p:cNvSpPr>
            <a:spLocks noGrp="1"/>
          </p:cNvSpPr>
          <p:nvPr>
            <p:ph type="sldNum" sz="quarter" idx="5"/>
          </p:nvPr>
        </p:nvSpPr>
        <p:spPr/>
        <p:txBody>
          <a:bodyPr/>
          <a:lstStyle/>
          <a:p>
            <a:fld id="{79593690-1A1C-40A0-9CAA-1796DDD48160}" type="slidenum">
              <a:rPr lang="en-GB" smtClean="0"/>
              <a:t>4</a:t>
            </a:fld>
            <a:endParaRPr lang="en-GB"/>
          </a:p>
        </p:txBody>
      </p:sp>
    </p:spTree>
    <p:extLst>
      <p:ext uri="{BB962C8B-B14F-4D97-AF65-F5344CB8AC3E}">
        <p14:creationId xmlns:p14="http://schemas.microsoft.com/office/powerpoint/2010/main" val="2515608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Polar bears are Arctic predators – their main prey is bearded seals and ringed seals.</a:t>
            </a:r>
          </a:p>
          <a:p>
            <a:pPr marL="171450" indent="-171450">
              <a:buFont typeface="Arial" panose="020B0604020202020204" pitchFamily="34" charset="0"/>
              <a:buChar char="•"/>
            </a:pPr>
            <a:r>
              <a:rPr lang="en-GB"/>
              <a:t>Polar bears have a very strong sense of smell. They can even detect a seal in the water beneath a metre of compacted snow and a kilometre away.</a:t>
            </a:r>
          </a:p>
          <a:p>
            <a:pPr marL="171450" indent="-171450">
              <a:buFont typeface="Arial" panose="020B0604020202020204" pitchFamily="34" charset="0"/>
              <a:buChar char="•"/>
            </a:pPr>
            <a:r>
              <a:rPr lang="en-GB"/>
              <a:t>Polar bears' large paws are specially adapted for swimming. They use them to paddle through the water while holding their hind legs flat like a rudder</a:t>
            </a:r>
          </a:p>
          <a:p>
            <a:pPr marL="171450" indent="-171450">
              <a:buFont typeface="Arial" panose="020B0604020202020204" pitchFamily="34" charset="0"/>
              <a:buChar char="•"/>
            </a:pPr>
            <a:r>
              <a:rPr lang="en-GB"/>
              <a:t>Underneath all that thick fur, polar bear skin is jet black which helps them absorb and keep in heat.</a:t>
            </a:r>
          </a:p>
          <a:p>
            <a:pPr marL="171450" indent="-171450">
              <a:buFont typeface="Arial" panose="020B0604020202020204" pitchFamily="34" charset="0"/>
              <a:buChar char="•"/>
            </a:pPr>
            <a:r>
              <a:rPr lang="en-GB"/>
              <a:t>Polar bears live in the Arctic and rely on the sea ice for hunting and for raising their cubs</a:t>
            </a:r>
          </a:p>
          <a:p>
            <a:pPr marL="171450" indent="-171450">
              <a:buFont typeface="Arial" panose="020B0604020202020204" pitchFamily="34" charset="0"/>
              <a:buChar char="•"/>
            </a:pPr>
            <a:endParaRPr lang="en-GB"/>
          </a:p>
          <a:p>
            <a:pPr marL="0" indent="0">
              <a:buFont typeface="Arial" panose="020B0604020202020204" pitchFamily="34" charset="0"/>
              <a:buNone/>
            </a:pPr>
            <a:r>
              <a:rPr lang="en-GB"/>
              <a:t>Discussion points?</a:t>
            </a:r>
          </a:p>
          <a:p>
            <a:pPr marL="171450" indent="-171450">
              <a:buFont typeface="Arial" panose="020B0604020202020204" pitchFamily="34" charset="0"/>
              <a:buChar char="•"/>
            </a:pPr>
            <a:r>
              <a:rPr lang="en-GB"/>
              <a:t>Polar bears, like many other Arctic animals, are affected by climate change -  how do you think climate change is impacting polar bear lives? (melting sea ice means less space for hunting and raising their cubs, disrupted food chains and less food to eat, more contact with humans as they come further in land)</a:t>
            </a:r>
          </a:p>
          <a:p>
            <a:pPr marL="171450" indent="-171450">
              <a:buFont typeface="Arial" panose="020B0604020202020204" pitchFamily="34" charset="0"/>
              <a:buChar char="•"/>
            </a:pPr>
            <a:r>
              <a:rPr lang="en-GB"/>
              <a:t>The Arctic can get to temperatures of -40 degrees Celsius! How are polar bears adapted for living in the cold Arctic climate?</a:t>
            </a:r>
          </a:p>
          <a:p>
            <a:pPr marL="171450" indent="-171450">
              <a:buFont typeface="Arial" panose="020B0604020202020204" pitchFamily="34" charset="0"/>
              <a:buChar char="•"/>
            </a:pPr>
            <a:endParaRPr lang="en-GB"/>
          </a:p>
          <a:p>
            <a:pPr marL="0" indent="0">
              <a:buFont typeface="Arial" panose="020B0604020202020204" pitchFamily="34" charset="0"/>
              <a:buNone/>
            </a:pPr>
            <a:r>
              <a:rPr lang="en-GB"/>
              <a:t>Further resources</a:t>
            </a:r>
          </a:p>
          <a:p>
            <a:pPr marL="171450" indent="-171450">
              <a:buFont typeface="Arial" panose="020B0604020202020204" pitchFamily="34" charset="0"/>
              <a:buChar char="•"/>
            </a:pPr>
            <a:r>
              <a:rPr lang="en-GB"/>
              <a:t>Polar Bear facts video https://www.youtube.com/watch?v=hqSXcMujzsI</a:t>
            </a:r>
          </a:p>
          <a:p>
            <a:pPr marL="171450" indent="-171450">
              <a:buFont typeface="Arial" panose="020B0604020202020204" pitchFamily="34" charset="0"/>
              <a:buChar char="•"/>
            </a:pPr>
            <a:r>
              <a:rPr lang="en-GB"/>
              <a:t>Meet the Polar Bear Patrol video https://www.youtube.com/watch?v=Hf_WX7JcJXI&amp;list=RDCMUCOFPJWr7NVoDuwGPOh3MdbQ&amp;index=13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Our Frozen worlds resources https://www.wwf.org.uk/get-involved/schools/our-planet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Adopt a polar bear: </a:t>
            </a:r>
            <a:r>
              <a:rPr lang="en-GB" sz="1200" b="0" i="0" u="none" strike="noStrike">
                <a:solidFill>
                  <a:srgbClr val="000000"/>
                </a:solidFill>
                <a:effectLst/>
                <a:latin typeface="Calibri" panose="020F0502020204030204" pitchFamily="34" charset="0"/>
              </a:rPr>
              <a:t>https://support.wwf.org.uk/adoptions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p>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79593690-1A1C-40A0-9CAA-1796DDD48160}" type="slidenum">
              <a:rPr lang="en-GB" smtClean="0"/>
              <a:t>5</a:t>
            </a:fld>
            <a:endParaRPr lang="en-GB"/>
          </a:p>
        </p:txBody>
      </p:sp>
    </p:spTree>
    <p:extLst>
      <p:ext uri="{BB962C8B-B14F-4D97-AF65-F5344CB8AC3E}">
        <p14:creationId xmlns:p14="http://schemas.microsoft.com/office/powerpoint/2010/main" val="2040176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i="0">
                <a:solidFill>
                  <a:srgbClr val="0A0A0A"/>
                </a:solidFill>
                <a:effectLst/>
                <a:latin typeface="Open Sans" panose="020B0606030504020204" pitchFamily="34" charset="0"/>
              </a:rPr>
              <a:t>Biodiversity is all the different kinds of life you’ll find in one area; the variety of animals, plants, fungi, and even micro-organisms like bacteria that make up our natural world. </a:t>
            </a:r>
          </a:p>
          <a:p>
            <a:pPr marL="171450" indent="-171450">
              <a:buFont typeface="Arial" panose="020B0604020202020204" pitchFamily="34" charset="0"/>
              <a:buChar char="•"/>
            </a:pPr>
            <a:r>
              <a:rPr lang="en-GB" b="0" i="0">
                <a:solidFill>
                  <a:srgbClr val="0A0A0A"/>
                </a:solidFill>
                <a:effectLst/>
                <a:latin typeface="Open Sans" panose="020B0606030504020204" pitchFamily="34" charset="0"/>
              </a:rPr>
              <a:t>Each of these species and organisms work together in ecosystems, like an intricate web, to maintain balance and support life.</a:t>
            </a:r>
          </a:p>
          <a:p>
            <a:pPr marL="171450" indent="-171450">
              <a:buFont typeface="Arial" panose="020B0604020202020204" pitchFamily="34" charset="0"/>
              <a:buChar char="•"/>
            </a:pPr>
            <a:r>
              <a:rPr lang="en-GB" b="0" i="0">
                <a:solidFill>
                  <a:srgbClr val="0A0A0A"/>
                </a:solidFill>
                <a:effectLst/>
                <a:latin typeface="Open Sans" panose="020B0606030504020204" pitchFamily="34" charset="0"/>
              </a:rPr>
              <a:t>Rainforests cover only 7% of the land but they are thought to produce 25% of our oxygen and provide homes and food for half of all animals on land! One single tree in the rainforest can provide homes for more than 2,000 species of bird, reptile, amphibian, mammal, fungi and plant!</a:t>
            </a:r>
          </a:p>
          <a:p>
            <a:pPr marL="171450" indent="-171450">
              <a:buFont typeface="Arial" panose="020B0604020202020204" pitchFamily="34" charset="0"/>
              <a:buChar char="•"/>
            </a:pPr>
            <a:r>
              <a:rPr lang="en-GB" b="0" i="0">
                <a:solidFill>
                  <a:srgbClr val="0A0A0A"/>
                </a:solidFill>
                <a:effectLst/>
                <a:latin typeface="Open Sans" panose="020B0606030504020204" pitchFamily="34" charset="0"/>
              </a:rPr>
              <a:t>Coral reefs cover less than 1% of the ocean floor but they provide shelter and food for around a quarter of marine creatures including marine turtles, tropical fish, sea anemones, rays, crabs, octopus, jellyfish, sea cucumbers and sharks!</a:t>
            </a:r>
          </a:p>
          <a:p>
            <a:pPr marL="171450" indent="-171450">
              <a:buFont typeface="Arial" panose="020B0604020202020204" pitchFamily="34" charset="0"/>
              <a:buChar char="•"/>
            </a:pPr>
            <a:r>
              <a:rPr lang="en-GB" b="0" i="0">
                <a:solidFill>
                  <a:srgbClr val="0A0A0A"/>
                </a:solidFill>
                <a:effectLst/>
                <a:latin typeface="Open Sans" panose="020B0606030504020204" pitchFamily="34" charset="0"/>
              </a:rPr>
              <a:t>The Living Planet Report is produced every two years by WWF and is a health-check for the planet, showing how the natural world is doing, what threats it faces and what this means for us humans. Our latest Living Planet Report tells us that wildlife populations globally have sadly declined by 68% since 1970. </a:t>
            </a:r>
          </a:p>
          <a:p>
            <a:pPr marL="0" indent="0">
              <a:buFont typeface="Arial" panose="020B0604020202020204" pitchFamily="34" charset="0"/>
              <a:buNone/>
            </a:pPr>
            <a:endParaRPr lang="en-GB" b="0" i="0">
              <a:solidFill>
                <a:srgbClr val="0A0A0A"/>
              </a:solidFill>
              <a:effectLst/>
              <a:latin typeface="Open Sans" panose="020B0606030504020204" pitchFamily="34" charset="0"/>
            </a:endParaRPr>
          </a:p>
          <a:p>
            <a:r>
              <a:rPr lang="en-GB" b="0" i="0">
                <a:solidFill>
                  <a:srgbClr val="0A0A0A"/>
                </a:solidFill>
                <a:effectLst/>
                <a:latin typeface="Open Sans" panose="020B0606030504020204" pitchFamily="34" charset="0"/>
              </a:rPr>
              <a:t>Discussion points</a:t>
            </a:r>
          </a:p>
          <a:p>
            <a:r>
              <a:rPr lang="en-GB" b="0" i="0">
                <a:solidFill>
                  <a:srgbClr val="0A0A0A"/>
                </a:solidFill>
                <a:effectLst/>
                <a:latin typeface="Open Sans" panose="020B0606030504020204" pitchFamily="34" charset="0"/>
              </a:rPr>
              <a:t>What different wildlife can you see in the slide?</a:t>
            </a:r>
          </a:p>
          <a:p>
            <a:r>
              <a:rPr lang="en-GB" b="0" i="0">
                <a:solidFill>
                  <a:srgbClr val="0A0A0A"/>
                </a:solidFill>
                <a:effectLst/>
                <a:latin typeface="Open Sans" panose="020B0606030504020204" pitchFamily="34" charset="0"/>
              </a:rPr>
              <a:t>What wildlife have you seen around your local area?</a:t>
            </a:r>
          </a:p>
          <a:p>
            <a:r>
              <a:rPr lang="en-GB" b="0" i="0">
                <a:solidFill>
                  <a:srgbClr val="0A0A0A"/>
                </a:solidFill>
                <a:effectLst/>
                <a:latin typeface="Open Sans" panose="020B0606030504020204" pitchFamily="34" charset="0"/>
              </a:rPr>
              <a:t>What could you do around your school or home to benefit local wildlife?</a:t>
            </a:r>
          </a:p>
          <a:p>
            <a:endParaRPr lang="en-GB" b="0" i="0">
              <a:solidFill>
                <a:srgbClr val="0A0A0A"/>
              </a:solidFill>
              <a:effectLst/>
              <a:latin typeface="Open Sans" panose="020B0606030504020204" pitchFamily="34" charset="0"/>
            </a:endParaRPr>
          </a:p>
          <a:p>
            <a:r>
              <a:rPr lang="en-GB" b="0" i="0">
                <a:solidFill>
                  <a:srgbClr val="0A0A0A"/>
                </a:solidFill>
                <a:effectLst/>
                <a:latin typeface="Open Sans" panose="020B0606030504020204" pitchFamily="34" charset="0"/>
              </a:rPr>
              <a:t>Further resources:</a:t>
            </a:r>
          </a:p>
          <a:p>
            <a:r>
              <a:rPr lang="en-GB" b="0" i="0">
                <a:solidFill>
                  <a:srgbClr val="0A0A0A"/>
                </a:solidFill>
                <a:effectLst/>
                <a:latin typeface="Open Sans" panose="020B0606030504020204" pitchFamily="34" charset="0"/>
              </a:rPr>
              <a:t>How to bring wildlife into your garden video: https://www.youtube.com/watch?v=Y8_--YV4inE&amp;list=RDCMUCOFPJWr7NVoDuwGPOh3MdbQ&amp;index=6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0A0A0A"/>
                </a:solidFill>
                <a:effectLst/>
                <a:latin typeface="Open Sans" panose="020B0606030504020204" pitchFamily="34" charset="0"/>
              </a:rPr>
              <a:t>Seek wildlife spotting: https://www.wwf.org.uk/discover-nature-seek-app</a:t>
            </a:r>
          </a:p>
          <a:p>
            <a:r>
              <a:rPr lang="en-GB" b="0" i="0">
                <a:solidFill>
                  <a:srgbClr val="0A0A0A"/>
                </a:solidFill>
                <a:effectLst/>
                <a:latin typeface="Open Sans" panose="020B0606030504020204" pitchFamily="34" charset="0"/>
              </a:rPr>
              <a:t>Living Planet Report: https://www.wwf.org.uk/get-involved/schools/living-planet-report</a:t>
            </a:r>
          </a:p>
          <a:p>
            <a:r>
              <a:rPr lang="en-GB" b="0" i="0">
                <a:solidFill>
                  <a:srgbClr val="0A0A0A"/>
                </a:solidFill>
                <a:effectLst/>
                <a:latin typeface="Open Sans" panose="020B0606030504020204" pitchFamily="34" charset="0"/>
              </a:rPr>
              <a:t>Living Planet Report video: https://www.youtube.com/watch?v=YiTb08jf7vU&amp;t=7s</a:t>
            </a:r>
          </a:p>
          <a:p>
            <a:r>
              <a:rPr lang="en-GB" b="0" i="0">
                <a:solidFill>
                  <a:srgbClr val="0A0A0A"/>
                </a:solidFill>
                <a:effectLst/>
                <a:latin typeface="Open Sans" panose="020B0606030504020204" pitchFamily="34" charset="0"/>
              </a:rPr>
              <a:t>UK marine wildlife video: https://www.youtube.com/watch?v=Azd0XC2Opic</a:t>
            </a:r>
          </a:p>
          <a:p>
            <a:r>
              <a:rPr lang="en-GB" b="0" i="0">
                <a:solidFill>
                  <a:srgbClr val="0A0A0A"/>
                </a:solidFill>
                <a:effectLst/>
                <a:latin typeface="Open Sans" panose="020B0606030504020204" pitchFamily="34" charset="0"/>
              </a:rPr>
              <a:t>How to plant wildflowers: https://www.youtube.com/watch?v=WmQIixsk_bo&amp;t=53s</a:t>
            </a:r>
          </a:p>
          <a:p>
            <a:r>
              <a:rPr lang="en-GB" b="0" i="0">
                <a:solidFill>
                  <a:srgbClr val="0A0A0A"/>
                </a:solidFill>
                <a:effectLst/>
                <a:latin typeface="Open Sans" panose="020B0606030504020204" pitchFamily="34" charset="0"/>
              </a:rPr>
              <a:t>Sounds of UK nature (1 hour nature soundtrack): https://www.youtube.com/watch?v=-SFE4o0v4TM</a:t>
            </a:r>
            <a:endParaRPr lang="en-GB"/>
          </a:p>
        </p:txBody>
      </p:sp>
      <p:sp>
        <p:nvSpPr>
          <p:cNvPr id="4" name="Slide Number Placeholder 3"/>
          <p:cNvSpPr>
            <a:spLocks noGrp="1"/>
          </p:cNvSpPr>
          <p:nvPr>
            <p:ph type="sldNum" sz="quarter" idx="5"/>
          </p:nvPr>
        </p:nvSpPr>
        <p:spPr/>
        <p:txBody>
          <a:bodyPr/>
          <a:lstStyle/>
          <a:p>
            <a:fld id="{79593690-1A1C-40A0-9CAA-1796DDD48160}" type="slidenum">
              <a:rPr lang="en-GB" smtClean="0"/>
              <a:t>6</a:t>
            </a:fld>
            <a:endParaRPr lang="en-GB"/>
          </a:p>
        </p:txBody>
      </p:sp>
    </p:spTree>
    <p:extLst>
      <p:ext uri="{BB962C8B-B14F-4D97-AF65-F5344CB8AC3E}">
        <p14:creationId xmlns:p14="http://schemas.microsoft.com/office/powerpoint/2010/main" val="2547610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800" b="0" i="0" u="none" strike="noStrike">
                <a:solidFill>
                  <a:srgbClr val="000000"/>
                </a:solidFill>
                <a:effectLst/>
                <a:latin typeface="Calibri" panose="020F0502020204030204" pitchFamily="34" charset="0"/>
              </a:rPr>
              <a:t>Giant panda, also known as pandas,</a:t>
            </a:r>
            <a:r>
              <a:rPr lang="en-GB" sz="2800" b="0" i="0">
                <a:solidFill>
                  <a:srgbClr val="BDC1C6"/>
                </a:solidFill>
                <a:effectLst/>
                <a:latin typeface="arial" panose="020B0604020202020204" pitchFamily="34" charset="0"/>
              </a:rPr>
              <a:t> live mainly in temperate forests high in the mountains of southwest China</a:t>
            </a:r>
            <a:endParaRPr lang="en-GB" sz="1800" b="0" i="0" u="none" strike="noStrike">
              <a:solidFill>
                <a:srgbClr val="000000"/>
              </a:solidFill>
              <a:effectLst/>
              <a:latin typeface="Calibri" panose="020F0502020204030204" pitchFamily="34" charset="0"/>
            </a:endParaRPr>
          </a:p>
          <a:p>
            <a:pPr marL="171450" indent="-171450">
              <a:buFont typeface="Arial" panose="020B0604020202020204" pitchFamily="34" charset="0"/>
              <a:buChar char="•"/>
            </a:pPr>
            <a:r>
              <a:rPr lang="en-GB" sz="1800" b="0" i="0" u="none" strike="noStrike">
                <a:solidFill>
                  <a:srgbClr val="000000"/>
                </a:solidFill>
                <a:effectLst/>
                <a:latin typeface="Calibri" panose="020F0502020204030204" pitchFamily="34" charset="0"/>
              </a:rPr>
              <a:t>The giant panda's black-and-white markings help them to camouflage. Most of the panda - its face, neck, belly, rump - is white to help it hide in snowy habitats. The arms and legs are black, helping it to hide in shade. </a:t>
            </a:r>
          </a:p>
          <a:p>
            <a:pPr marL="171450" indent="-171450">
              <a:buFont typeface="Arial" panose="020B0604020202020204" pitchFamily="34" charset="0"/>
              <a:buChar char="•"/>
            </a:pPr>
            <a:r>
              <a:rPr lang="en-GB" sz="1800" b="0" i="0" u="none" strike="noStrike">
                <a:solidFill>
                  <a:srgbClr val="000000"/>
                </a:solidFill>
                <a:effectLst/>
                <a:latin typeface="Calibri" panose="020F0502020204030204" pitchFamily="34" charset="0"/>
              </a:rPr>
              <a:t>Giant pandas spend 10-16 hours a day feeding, mainly on bamboo. They need at least two different types of bamboo in their habitat to avoid starvation.</a:t>
            </a:r>
            <a:r>
              <a:rPr lang="en-GB"/>
              <a:t> </a:t>
            </a:r>
          </a:p>
          <a:p>
            <a:pPr marL="171450" indent="-171450">
              <a:buFont typeface="Arial" panose="020B0604020202020204" pitchFamily="34" charset="0"/>
              <a:buChar char="•"/>
            </a:pPr>
            <a:r>
              <a:rPr lang="en-GB" sz="1800" b="0" i="0" u="none" strike="noStrike">
                <a:solidFill>
                  <a:srgbClr val="000000"/>
                </a:solidFill>
                <a:effectLst/>
                <a:latin typeface="Calibri" panose="020F0502020204030204" pitchFamily="34" charset="0"/>
              </a:rPr>
              <a:t>Pandas are 99% vegetarian but 1% of their diet can be made from eggs and small animals. They have been known to forage in farmland for pumpkin, kidney beans, wheat and domestic pig food. </a:t>
            </a:r>
            <a:r>
              <a:rPr lang="en-GB"/>
              <a:t> </a:t>
            </a:r>
          </a:p>
          <a:p>
            <a:pPr marL="171450" indent="-171450">
              <a:buFont typeface="Arial" panose="020B0604020202020204" pitchFamily="34" charset="0"/>
              <a:buChar char="•"/>
            </a:pPr>
            <a:r>
              <a:rPr lang="en-GB" sz="1800" b="0" i="0" u="none" strike="noStrike">
                <a:solidFill>
                  <a:srgbClr val="000000"/>
                </a:solidFill>
                <a:effectLst/>
                <a:latin typeface="Calibri" panose="020F0502020204030204" pitchFamily="34" charset="0"/>
              </a:rPr>
              <a:t>Pandas sometimes do handstands when they wee! They do this against trees and it’s a way of leaving their scent to other pandas.</a:t>
            </a:r>
            <a:r>
              <a:rPr lang="en-GB"/>
              <a:t> </a:t>
            </a:r>
          </a:p>
          <a:p>
            <a:pPr marL="171450" indent="-171450">
              <a:buFont typeface="Arial" panose="020B0604020202020204" pitchFamily="34" charset="0"/>
              <a:buChar char="•"/>
            </a:pPr>
            <a:r>
              <a:rPr lang="en-GB" sz="1800" b="0" i="0" u="none" strike="noStrike">
                <a:solidFill>
                  <a:srgbClr val="000000"/>
                </a:solidFill>
                <a:effectLst/>
                <a:latin typeface="Calibri" panose="020F0502020204030204" pitchFamily="34" charset="0"/>
              </a:rPr>
              <a:t>Pandas have an extended bone in their wrists that they use like a thumb to help them grip food.</a:t>
            </a:r>
            <a:r>
              <a:rPr lang="en-GB"/>
              <a:t> </a:t>
            </a:r>
          </a:p>
          <a:p>
            <a:pPr marL="171450" indent="-171450">
              <a:buFont typeface="Arial" panose="020B0604020202020204" pitchFamily="34" charset="0"/>
              <a:buChar char="•"/>
            </a:pPr>
            <a:r>
              <a:rPr lang="en-GB"/>
              <a:t>Panda’s used to be critically endangered but thanks to huge conservation efforts over the last 60 years pandas are recovering and they are now listed as ‘vulnerable’ rather than ‘critically endangered’.</a:t>
            </a:r>
          </a:p>
          <a:p>
            <a:pPr marL="171450" indent="-171450">
              <a:buFont typeface="Arial" panose="020B0604020202020204" pitchFamily="34" charset="0"/>
              <a:buChar char="•"/>
            </a:pPr>
            <a:endParaRPr lang="en-GB"/>
          </a:p>
          <a:p>
            <a:pPr marL="0" indent="0">
              <a:buFont typeface="Arial" panose="020B0604020202020204" pitchFamily="34" charset="0"/>
              <a:buNone/>
            </a:pPr>
            <a:r>
              <a:rPr lang="en-GB"/>
              <a:t>Discussion points?</a:t>
            </a:r>
          </a:p>
          <a:p>
            <a:pPr marL="0" indent="0">
              <a:buFont typeface="Arial" panose="020B0604020202020204" pitchFamily="34" charset="0"/>
              <a:buNone/>
            </a:pPr>
            <a:r>
              <a:rPr lang="en-GB"/>
              <a:t>Why is it important to try and protect endangered animals like the panda?</a:t>
            </a:r>
          </a:p>
          <a:p>
            <a:pPr marL="0" indent="0">
              <a:buFont typeface="Arial" panose="020B0604020202020204" pitchFamily="34" charset="0"/>
              <a:buNone/>
            </a:pPr>
            <a:endParaRPr lang="en-GB"/>
          </a:p>
          <a:p>
            <a:pPr marL="0" indent="0">
              <a:buFont typeface="Arial" panose="020B0604020202020204" pitchFamily="34" charset="0"/>
              <a:buNone/>
            </a:pPr>
            <a:r>
              <a:rPr lang="en-GB"/>
              <a:t>Further resources:</a:t>
            </a:r>
          </a:p>
          <a:p>
            <a:pPr marL="0" indent="0">
              <a:buFont typeface="Arial" panose="020B0604020202020204" pitchFamily="34" charset="0"/>
              <a:buNone/>
            </a:pPr>
            <a:r>
              <a:rPr lang="en-GB"/>
              <a:t>Top facts about pandas video: https://www.youtube.com/watch?v=O5f-4h7L5ts </a:t>
            </a:r>
          </a:p>
          <a:p>
            <a:pPr marL="0" indent="0">
              <a:buFont typeface="Arial" panose="020B0604020202020204" pitchFamily="34" charset="0"/>
              <a:buNone/>
            </a:pPr>
            <a:r>
              <a:rPr lang="en-GB"/>
              <a:t>Adopt a panda: https://support.wwf.org.uk/adopt-an-animal</a:t>
            </a:r>
          </a:p>
        </p:txBody>
      </p:sp>
      <p:sp>
        <p:nvSpPr>
          <p:cNvPr id="4" name="Slide Number Placeholder 3"/>
          <p:cNvSpPr>
            <a:spLocks noGrp="1"/>
          </p:cNvSpPr>
          <p:nvPr>
            <p:ph type="sldNum" sz="quarter" idx="5"/>
          </p:nvPr>
        </p:nvSpPr>
        <p:spPr/>
        <p:txBody>
          <a:bodyPr/>
          <a:lstStyle/>
          <a:p>
            <a:fld id="{79593690-1A1C-40A0-9CAA-1796DDD48160}" type="slidenum">
              <a:rPr lang="en-GB" smtClean="0"/>
              <a:t>7</a:t>
            </a:fld>
            <a:endParaRPr lang="en-GB"/>
          </a:p>
        </p:txBody>
      </p:sp>
    </p:spTree>
    <p:extLst>
      <p:ext uri="{BB962C8B-B14F-4D97-AF65-F5344CB8AC3E}">
        <p14:creationId xmlns:p14="http://schemas.microsoft.com/office/powerpoint/2010/main" val="1523865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 typeface="Arial" panose="020B060402020202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Our little blue planet is actually pretty green. Almost a third of the Earth’s land surface is covered by forest. And forests aren’t just full of trees – they’re teeming with all kinds of life. </a:t>
            </a:r>
          </a:p>
          <a:p>
            <a:pPr marL="285750" indent="-285750">
              <a:lnSpc>
                <a:spcPct val="107000"/>
              </a:lnSpc>
              <a:spcAft>
                <a:spcPts val="800"/>
              </a:spcAft>
              <a:buFont typeface="Arial" panose="020B060402020202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Forests are home to around 80% of amphibian species, 75% of bird species and nearly 70% of mammal species. Just one single tree species can be home to over 1,000 different species of beetle.</a:t>
            </a:r>
          </a:p>
          <a:p>
            <a:pPr marL="285750" indent="-285750">
              <a:lnSpc>
                <a:spcPct val="107000"/>
              </a:lnSpc>
              <a:spcAft>
                <a:spcPts val="800"/>
              </a:spcAft>
              <a:buFont typeface="Arial" panose="020B060402020202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300 million people live in forests - including 60 million indigenous people. Over 2 billion people rely on forests for shelter, livelihoods, water, fuel, food and medicines.</a:t>
            </a:r>
          </a:p>
          <a:p>
            <a:pPr marL="285750" indent="-285750">
              <a:lnSpc>
                <a:spcPct val="107000"/>
              </a:lnSpc>
              <a:spcAft>
                <a:spcPts val="800"/>
              </a:spcAft>
              <a:buFont typeface="Arial" panose="020B060402020202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We know that trees absorb or ‘breathe in’ carbon dioxide. By doing this the world’s forests store 250 million tonnes of carbon in their roots, trunks and branches. </a:t>
            </a:r>
          </a:p>
          <a:p>
            <a:pPr marL="285750" indent="-285750">
              <a:lnSpc>
                <a:spcPct val="107000"/>
              </a:lnSpc>
              <a:spcAft>
                <a:spcPts val="800"/>
              </a:spcAft>
              <a:buFont typeface="Arial" panose="020B060402020202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Forests also produce a lot of the oxygen we need to breathe, and they can even control rainfall and climate patterns around the world. </a:t>
            </a:r>
          </a:p>
          <a:p>
            <a:pPr marL="285750" indent="-285750">
              <a:lnSpc>
                <a:spcPct val="107000"/>
              </a:lnSpc>
              <a:spcAft>
                <a:spcPts val="800"/>
              </a:spcAft>
              <a:buFont typeface="Arial" panose="020B060402020202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Rainforests only cover 7% of the land yet half of the planet’s land based animals live in the rainforests.</a:t>
            </a:r>
          </a:p>
          <a:p>
            <a:pPr marL="285750" indent="-285750">
              <a:lnSpc>
                <a:spcPct val="107000"/>
              </a:lnSpc>
              <a:spcAft>
                <a:spcPts val="800"/>
              </a:spcAft>
              <a:buFont typeface="Arial" panose="020B060402020202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Every 2 seconds an area of rainforest the size of a football pitch is cut down on Earth!</a:t>
            </a:r>
          </a:p>
          <a:p>
            <a:pPr marL="0" indent="0">
              <a:lnSpc>
                <a:spcPct val="107000"/>
              </a:lnSpc>
              <a:spcAft>
                <a:spcPts val="800"/>
              </a:spcAft>
              <a:buFont typeface="Arial" panose="020B0604020202020204" pitchFamily="34" charset="0"/>
              <a:buNone/>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en-GB" sz="1800">
                <a:effectLst/>
                <a:latin typeface="Calibri" panose="020F0502020204030204" pitchFamily="34" charset="0"/>
                <a:ea typeface="Calibri" panose="020F0502020204030204" pitchFamily="34" charset="0"/>
                <a:cs typeface="Times New Roman" panose="02020603050405020304" pitchFamily="18" charset="0"/>
              </a:rPr>
              <a:t>Discussion points?</a:t>
            </a:r>
          </a:p>
          <a:p>
            <a:pPr marL="0" indent="0">
              <a:lnSpc>
                <a:spcPct val="107000"/>
              </a:lnSpc>
              <a:spcAft>
                <a:spcPts val="800"/>
              </a:spcAft>
              <a:buFont typeface="Arial" panose="020B0604020202020204" pitchFamily="34" charset="0"/>
              <a:buNone/>
            </a:pPr>
            <a:r>
              <a:rPr lang="en-GB" sz="1800">
                <a:effectLst/>
                <a:latin typeface="Calibri" panose="020F0502020204030204" pitchFamily="34" charset="0"/>
                <a:ea typeface="Calibri" panose="020F0502020204030204" pitchFamily="34" charset="0"/>
                <a:cs typeface="Times New Roman" panose="02020603050405020304" pitchFamily="18" charset="0"/>
              </a:rPr>
              <a:t>What different animals live in forests?</a:t>
            </a:r>
          </a:p>
          <a:p>
            <a:pPr marL="0" indent="0">
              <a:lnSpc>
                <a:spcPct val="107000"/>
              </a:lnSpc>
              <a:spcAft>
                <a:spcPts val="800"/>
              </a:spcAft>
              <a:buFont typeface="Arial" panose="020B0604020202020204" pitchFamily="34" charset="0"/>
              <a:buNone/>
            </a:pPr>
            <a:r>
              <a:rPr lang="en-GB" sz="1800">
                <a:effectLst/>
                <a:latin typeface="Calibri" panose="020F0502020204030204" pitchFamily="34" charset="0"/>
                <a:ea typeface="Calibri" panose="020F0502020204030204" pitchFamily="34" charset="0"/>
                <a:cs typeface="Times New Roman" panose="02020603050405020304" pitchFamily="18" charset="0"/>
              </a:rPr>
              <a:t>What resources do forests provide?</a:t>
            </a:r>
          </a:p>
          <a:p>
            <a:pPr marL="0" indent="0">
              <a:lnSpc>
                <a:spcPct val="107000"/>
              </a:lnSpc>
              <a:spcAft>
                <a:spcPts val="800"/>
              </a:spcAft>
              <a:buFont typeface="Arial" panose="020B0604020202020204" pitchFamily="34" charset="0"/>
              <a:buNone/>
            </a:pPr>
            <a:r>
              <a:rPr lang="en-GB" sz="1800">
                <a:effectLst/>
                <a:latin typeface="Calibri" panose="020F0502020204030204" pitchFamily="34" charset="0"/>
                <a:ea typeface="Calibri" panose="020F0502020204030204" pitchFamily="34" charset="0"/>
                <a:cs typeface="Times New Roman" panose="02020603050405020304" pitchFamily="18" charset="0"/>
              </a:rPr>
              <a:t>Why are our forests under threat? (deforestation, making space for farming, mining, expanding towns and cities, logging and forest fires)</a:t>
            </a:r>
          </a:p>
          <a:p>
            <a:pPr marL="0" indent="0">
              <a:lnSpc>
                <a:spcPct val="107000"/>
              </a:lnSpc>
              <a:spcAft>
                <a:spcPts val="800"/>
              </a:spcAft>
              <a:buFont typeface="Arial" panose="020B0604020202020204" pitchFamily="34" charset="0"/>
              <a:buNone/>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en-GB" sz="1800">
                <a:effectLst/>
                <a:latin typeface="Calibri" panose="020F0502020204030204" pitchFamily="34" charset="0"/>
                <a:ea typeface="Calibri" panose="020F0502020204030204" pitchFamily="34" charset="0"/>
                <a:cs typeface="Times New Roman" panose="02020603050405020304" pitchFamily="18" charset="0"/>
              </a:rPr>
              <a:t>Further resources</a:t>
            </a:r>
          </a:p>
          <a:p>
            <a:pPr marL="0" indent="0">
              <a:lnSpc>
                <a:spcPct val="107000"/>
              </a:lnSpc>
              <a:spcAft>
                <a:spcPts val="800"/>
              </a:spcAft>
              <a:buFont typeface="Arial" panose="020B0604020202020204" pitchFamily="34" charset="0"/>
              <a:buNone/>
            </a:pPr>
            <a:r>
              <a:rPr lang="en-GB" sz="1800">
                <a:effectLst/>
                <a:latin typeface="Calibri" panose="020F0502020204030204" pitchFamily="34" charset="0"/>
                <a:ea typeface="Calibri" panose="020F0502020204030204" pitchFamily="34" charset="0"/>
                <a:cs typeface="Times New Roman" panose="02020603050405020304" pitchFamily="18" charset="0"/>
              </a:rPr>
              <a:t>10 myths about deforestation video https://www.youtube.com/watch?v=P_bJjPR4Xog </a:t>
            </a:r>
          </a:p>
          <a:p>
            <a:pPr marL="0" indent="0">
              <a:lnSpc>
                <a:spcPct val="107000"/>
              </a:lnSpc>
              <a:spcAft>
                <a:spcPts val="800"/>
              </a:spcAft>
              <a:buFont typeface="Arial" panose="020B0604020202020204" pitchFamily="34" charset="0"/>
              <a:buNone/>
            </a:pPr>
            <a:r>
              <a:rPr lang="en-GB" sz="1800">
                <a:effectLst/>
                <a:latin typeface="Calibri" panose="020F0502020204030204" pitchFamily="34" charset="0"/>
                <a:ea typeface="Calibri" panose="020F0502020204030204" pitchFamily="34" charset="0"/>
                <a:cs typeface="Times New Roman" panose="02020603050405020304" pitchFamily="18" charset="0"/>
              </a:rPr>
              <a:t>Helping to Protect Forests video https://www.youtube.com/watch?v=FUeegWTo6WQ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a:t>Our Forests and Jungles resources: https://www.wwf.org.uk/get-involved/schools/our-planet</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79593690-1A1C-40A0-9CAA-1796DDD48160}" type="slidenum">
              <a:rPr lang="en-GB" smtClean="0"/>
              <a:t>8</a:t>
            </a:fld>
            <a:endParaRPr lang="en-GB"/>
          </a:p>
        </p:txBody>
      </p:sp>
    </p:spTree>
    <p:extLst>
      <p:ext uri="{BB962C8B-B14F-4D97-AF65-F5344CB8AC3E}">
        <p14:creationId xmlns:p14="http://schemas.microsoft.com/office/powerpoint/2010/main" val="623344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b="0" i="0">
                <a:solidFill>
                  <a:srgbClr val="FFFFFF"/>
                </a:solidFill>
                <a:effectLst/>
                <a:latin typeface="Open Sans" panose="020B0606030504020204" pitchFamily="34" charset="0"/>
              </a:rPr>
              <a:t>Earth Hour is one of the world’s largest movements for our planet. Millions of people around the world switch off their lights to show they care about the future of our planet – our shared home.</a:t>
            </a:r>
          </a:p>
          <a:p>
            <a:pPr marL="171450" indent="-171450" algn="l">
              <a:buFont typeface="Arial" panose="020B0604020202020204" pitchFamily="34" charset="0"/>
              <a:buChar char="•"/>
            </a:pPr>
            <a:r>
              <a:rPr lang="en-GB" b="0" i="0">
                <a:solidFill>
                  <a:srgbClr val="FFFFFF"/>
                </a:solidFill>
                <a:effectLst/>
                <a:latin typeface="Open Sans" panose="020B0606030504020204" pitchFamily="34" charset="0"/>
              </a:rPr>
              <a:t>Joining Earth Hour’s switch off reminds us that even small actions can make a big difference. </a:t>
            </a:r>
          </a:p>
          <a:p>
            <a:pPr marL="171450" indent="-171450" algn="l">
              <a:buFont typeface="Arial" panose="020B0604020202020204" pitchFamily="34" charset="0"/>
              <a:buChar char="•"/>
            </a:pPr>
            <a:r>
              <a:rPr lang="en-GB" b="0" i="0">
                <a:solidFill>
                  <a:srgbClr val="FFFFFF"/>
                </a:solidFill>
                <a:effectLst/>
                <a:latin typeface="Open Sans" panose="020B0606030504020204" pitchFamily="34" charset="0"/>
              </a:rPr>
              <a:t>When we make changes in our own lives, and when we share that with others, we also inspire the people around us to change – and we help grow a movement that businesses and governments can’t ignore.</a:t>
            </a:r>
          </a:p>
          <a:p>
            <a:pPr marL="171450" indent="-171450" algn="l">
              <a:buFont typeface="Arial" panose="020B0604020202020204" pitchFamily="34" charset="0"/>
              <a:buChar char="•"/>
            </a:pPr>
            <a:r>
              <a:rPr lang="en-GB" b="0" i="0">
                <a:solidFill>
                  <a:srgbClr val="FFFFFF"/>
                </a:solidFill>
                <a:effectLst/>
                <a:latin typeface="Open Sans" panose="020B0606030504020204" pitchFamily="34" charset="0"/>
              </a:rPr>
              <a:t>By 2030, nature and wildlife could be recovering all around us. We could have green jobs, cleaner air and a healthier future for the next generation. Everyone has a part to play in making that happen. And it all starts with a single switch.</a:t>
            </a:r>
          </a:p>
          <a:p>
            <a:pPr marL="0" indent="0" algn="l">
              <a:buFont typeface="Arial" panose="020B0604020202020204" pitchFamily="34" charset="0"/>
              <a:buNone/>
            </a:pPr>
            <a:endParaRPr lang="en-GB" b="0" i="0">
              <a:solidFill>
                <a:srgbClr val="FFFFFF"/>
              </a:solidFill>
              <a:effectLst/>
              <a:latin typeface="Open Sans" panose="020B0606030504020204" pitchFamily="34" charset="0"/>
            </a:endParaRPr>
          </a:p>
          <a:p>
            <a:pPr marL="0" indent="0" algn="l">
              <a:buFont typeface="Arial" panose="020B0604020202020204" pitchFamily="34" charset="0"/>
              <a:buNone/>
            </a:pPr>
            <a:r>
              <a:rPr lang="en-GB" b="0" i="0">
                <a:solidFill>
                  <a:srgbClr val="FFFFFF"/>
                </a:solidFill>
                <a:effectLst/>
                <a:latin typeface="Open Sans" panose="020B0606030504020204" pitchFamily="34" charset="0"/>
              </a:rPr>
              <a:t>How to take part</a:t>
            </a:r>
          </a:p>
          <a:p>
            <a:pPr marL="0" indent="0" algn="l">
              <a:buFont typeface="Arial" panose="020B0604020202020204" pitchFamily="34" charset="0"/>
              <a:buNone/>
            </a:pPr>
            <a:r>
              <a:rPr lang="en-GB" b="0" i="0">
                <a:solidFill>
                  <a:srgbClr val="FFFFFF"/>
                </a:solidFill>
                <a:effectLst/>
                <a:latin typeface="Open Sans" panose="020B0606030504020204" pitchFamily="34" charset="0"/>
              </a:rPr>
              <a:t>Switch off – </a:t>
            </a:r>
            <a:r>
              <a:rPr lang="en-GB" b="0" i="0">
                <a:solidFill>
                  <a:srgbClr val="0A0A0A"/>
                </a:solidFill>
                <a:effectLst/>
                <a:latin typeface="Open Sans" panose="020B0606030504020204" pitchFamily="34" charset="0"/>
              </a:rPr>
              <a:t>join millions of people across the world by switching off non-essential lights in the week before Earth Hour (26 March)</a:t>
            </a:r>
            <a:endParaRPr lang="en-GB" b="0" i="0">
              <a:solidFill>
                <a:srgbClr val="FFFFFF"/>
              </a:solidFill>
              <a:effectLst/>
              <a:latin typeface="Open Sans" panose="020B0606030504020204" pitchFamily="34" charset="0"/>
            </a:endParaRPr>
          </a:p>
          <a:p>
            <a:pPr marL="0" indent="0" algn="l">
              <a:buFont typeface="Arial" panose="020B0604020202020204" pitchFamily="34" charset="0"/>
              <a:buNone/>
            </a:pPr>
            <a:r>
              <a:rPr lang="en-GB" b="0" i="0">
                <a:solidFill>
                  <a:srgbClr val="FFFFFF"/>
                </a:solidFill>
                <a:effectLst/>
                <a:latin typeface="Open Sans" panose="020B0606030504020204" pitchFamily="34" charset="0"/>
              </a:rPr>
              <a:t>Take action – take action at school by doing something that will help protect the planet – you could build a bird feeder or bug hotel, walk to school, eat a plant-based meal, get your schools energy supplier changed, plant a tree or wildflowers, raise money for WWF, you name it!</a:t>
            </a:r>
          </a:p>
          <a:p>
            <a:pPr marL="0" indent="0" algn="l">
              <a:buFont typeface="Arial" panose="020B0604020202020204" pitchFamily="34" charset="0"/>
              <a:buNone/>
            </a:pPr>
            <a:endParaRPr lang="en-GB" b="0" i="0">
              <a:solidFill>
                <a:srgbClr val="FFFFFF"/>
              </a:solidFill>
              <a:effectLst/>
              <a:latin typeface="Open Sans" panose="020B0606030504020204" pitchFamily="34" charset="0"/>
            </a:endParaRPr>
          </a:p>
          <a:p>
            <a:pPr marL="0" indent="0">
              <a:buFont typeface="Arial" panose="020B0604020202020204" pitchFamily="34" charset="0"/>
              <a:buNone/>
            </a:pPr>
            <a:endParaRPr lang="en-GB" b="0" i="0">
              <a:solidFill>
                <a:srgbClr val="0A0A0A"/>
              </a:solidFill>
              <a:effectLst/>
              <a:latin typeface="Open Sans" panose="020B0606030504020204" pitchFamily="34" charset="0"/>
            </a:endParaRPr>
          </a:p>
          <a:p>
            <a:pPr marL="0" indent="0">
              <a:buFont typeface="Arial" panose="020B0604020202020204" pitchFamily="34" charset="0"/>
              <a:buNone/>
            </a:pPr>
            <a:r>
              <a:rPr lang="en-GB" b="0" i="0">
                <a:solidFill>
                  <a:srgbClr val="0A0A0A"/>
                </a:solidFill>
                <a:effectLst/>
                <a:latin typeface="Open Sans" panose="020B0606030504020204" pitchFamily="34" charset="0"/>
              </a:rPr>
              <a:t>Discussion points</a:t>
            </a:r>
          </a:p>
          <a:p>
            <a:pPr marL="0" indent="0">
              <a:buFont typeface="Arial" panose="020B0604020202020204" pitchFamily="34" charset="0"/>
              <a:buNone/>
            </a:pPr>
            <a:r>
              <a:rPr lang="en-GB" b="0" i="0">
                <a:solidFill>
                  <a:srgbClr val="0A0A0A"/>
                </a:solidFill>
                <a:effectLst/>
                <a:latin typeface="Open Sans" panose="020B0606030504020204" pitchFamily="34" charset="0"/>
              </a:rPr>
              <a:t>Why do we need to stand up for nature?</a:t>
            </a:r>
          </a:p>
          <a:p>
            <a:pPr marL="0" indent="0">
              <a:buFont typeface="Arial" panose="020B0604020202020204" pitchFamily="34" charset="0"/>
              <a:buNone/>
            </a:pPr>
            <a:r>
              <a:rPr lang="en-GB" b="0" i="0">
                <a:solidFill>
                  <a:srgbClr val="0A0A0A"/>
                </a:solidFill>
                <a:effectLst/>
                <a:latin typeface="Open Sans" panose="020B0606030504020204" pitchFamily="34" charset="0"/>
              </a:rPr>
              <a:t>How could you help to protect the planet at school?</a:t>
            </a:r>
          </a:p>
          <a:p>
            <a:pPr marL="0" indent="0">
              <a:buFont typeface="Arial" panose="020B0604020202020204" pitchFamily="34" charset="0"/>
              <a:buNone/>
            </a:pPr>
            <a:endParaRPr lang="en-GB" b="0" i="0">
              <a:solidFill>
                <a:srgbClr val="0A0A0A"/>
              </a:solidFill>
              <a:effectLst/>
              <a:latin typeface="Open Sans" panose="020B0606030504020204" pitchFamily="34" charset="0"/>
            </a:endParaRPr>
          </a:p>
          <a:p>
            <a:pPr marL="0" indent="0">
              <a:buFont typeface="Arial" panose="020B0604020202020204" pitchFamily="34" charset="0"/>
              <a:buNone/>
            </a:pPr>
            <a:r>
              <a:rPr lang="en-GB" b="0" i="0">
                <a:solidFill>
                  <a:srgbClr val="0A0A0A"/>
                </a:solidFill>
                <a:effectLst/>
                <a:latin typeface="Open Sans" panose="020B0606030504020204" pitchFamily="34" charset="0"/>
              </a:rPr>
              <a:t>Further resources: Earth Hour activity pack: https://www.wwf.org.uk/get-involved/schools/school-campaigns/earth-hour-schools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a:solidFill>
                  <a:srgbClr val="FFFFFF"/>
                </a:solidFill>
                <a:effectLst/>
                <a:latin typeface="OpenSans-Regular"/>
              </a:rPr>
              <a:t>Our Planet full episodes on YouTube: https://www.youtube.com/watch?v=aETNYyrqNYE&amp;list=PL7rb3uMaYmjHqT_JUcQYCBa4nEtfDKuSa</a:t>
            </a:r>
          </a:p>
          <a:p>
            <a:pPr marL="0" indent="0">
              <a:buFont typeface="Arial" panose="020B0604020202020204" pitchFamily="34" charset="0"/>
              <a:buNone/>
            </a:pPr>
            <a:endParaRPr lang="en-GB" b="0" i="0">
              <a:solidFill>
                <a:srgbClr val="0A0A0A"/>
              </a:solidFill>
              <a:effectLst/>
              <a:latin typeface="Open Sans" panose="020B0606030504020204" pitchFamily="34" charset="0"/>
            </a:endParaRPr>
          </a:p>
          <a:p>
            <a:endParaRPr lang="en-GB" b="0" i="0">
              <a:solidFill>
                <a:srgbClr val="0A0A0A"/>
              </a:solidFill>
              <a:effectLst/>
              <a:latin typeface="Open Sans" panose="020B0606030504020204" pitchFamily="34" charset="0"/>
            </a:endParaRPr>
          </a:p>
          <a:p>
            <a:endParaRPr lang="en-GB"/>
          </a:p>
        </p:txBody>
      </p:sp>
      <p:sp>
        <p:nvSpPr>
          <p:cNvPr id="4" name="Slide Number Placeholder 3"/>
          <p:cNvSpPr>
            <a:spLocks noGrp="1"/>
          </p:cNvSpPr>
          <p:nvPr>
            <p:ph type="sldNum" sz="quarter" idx="5"/>
          </p:nvPr>
        </p:nvSpPr>
        <p:spPr/>
        <p:txBody>
          <a:bodyPr/>
          <a:lstStyle/>
          <a:p>
            <a:fld id="{79593690-1A1C-40A0-9CAA-1796DDD48160}" type="slidenum">
              <a:rPr lang="en-GB" smtClean="0"/>
              <a:t>9</a:t>
            </a:fld>
            <a:endParaRPr lang="en-GB"/>
          </a:p>
        </p:txBody>
      </p:sp>
    </p:spTree>
    <p:extLst>
      <p:ext uri="{BB962C8B-B14F-4D97-AF65-F5344CB8AC3E}">
        <p14:creationId xmlns:p14="http://schemas.microsoft.com/office/powerpoint/2010/main" val="2013792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9600"/>
            </a:lvl1pPr>
          </a:lstStyle>
          <a:p>
            <a:r>
              <a:rPr lang="en-US"/>
              <a:t>Click to edit Master title style</a:t>
            </a:r>
          </a:p>
        </p:txBody>
      </p:sp>
      <p:sp>
        <p:nvSpPr>
          <p:cNvPr id="3" name="Subtitle 2"/>
          <p:cNvSpPr>
            <a:spLocks noGrp="1"/>
          </p:cNvSpPr>
          <p:nvPr>
            <p:ph type="subTitle" idx="1"/>
          </p:nvPr>
        </p:nvSpPr>
        <p:spPr>
          <a:xfrm>
            <a:off x="1143000" y="3001698"/>
            <a:ext cx="6858000" cy="1379802"/>
          </a:xfrm>
        </p:spPr>
        <p:txBody>
          <a:bodyPr/>
          <a:lstStyle>
            <a:lvl1pPr marL="0" indent="0" algn="ctr">
              <a:buNone/>
              <a:defRPr sz="3840"/>
            </a:lvl1pPr>
            <a:lvl2pPr marL="731520" indent="0" algn="ctr">
              <a:buNone/>
              <a:defRPr sz="3200"/>
            </a:lvl2pPr>
            <a:lvl3pPr marL="1463040" indent="0" algn="ctr">
              <a:buNone/>
              <a:defRPr sz="2880"/>
            </a:lvl3pPr>
            <a:lvl4pPr marL="2194560" indent="0" algn="ctr">
              <a:buNone/>
              <a:defRPr sz="2560"/>
            </a:lvl4pPr>
            <a:lvl5pPr marL="2926080" indent="0" algn="ctr">
              <a:buNone/>
              <a:defRPr sz="2560"/>
            </a:lvl5pPr>
            <a:lvl6pPr marL="3657600" indent="0" algn="ctr">
              <a:buNone/>
              <a:defRPr sz="2560"/>
            </a:lvl6pPr>
            <a:lvl7pPr marL="4389120" indent="0" algn="ctr">
              <a:buNone/>
              <a:defRPr sz="2560"/>
            </a:lvl7pPr>
            <a:lvl8pPr marL="5120640" indent="0" algn="ctr">
              <a:buNone/>
              <a:defRPr sz="2560"/>
            </a:lvl8pPr>
            <a:lvl9pPr marL="5852160" indent="0" algn="ctr">
              <a:buNone/>
              <a:defRPr sz="256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20261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86965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50444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82921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9600"/>
            </a:lvl1pPr>
          </a:lstStyle>
          <a:p>
            <a:r>
              <a:rPr lang="en-US"/>
              <a:t>Click to edit Master title style</a:t>
            </a:r>
          </a:p>
        </p:txBody>
      </p:sp>
      <p:sp>
        <p:nvSpPr>
          <p:cNvPr id="3" name="Text Placeholder 2"/>
          <p:cNvSpPr>
            <a:spLocks noGrp="1"/>
          </p:cNvSpPr>
          <p:nvPr>
            <p:ph type="body" idx="1"/>
          </p:nvPr>
        </p:nvSpPr>
        <p:spPr>
          <a:xfrm>
            <a:off x="623888" y="3824553"/>
            <a:ext cx="7886700" cy="1250156"/>
          </a:xfrm>
        </p:spPr>
        <p:txBody>
          <a:bodyPr/>
          <a:lstStyle>
            <a:lvl1pPr marL="0" indent="0">
              <a:buNone/>
              <a:defRPr sz="3840">
                <a:solidFill>
                  <a:schemeClr val="tx1">
                    <a:tint val="75000"/>
                  </a:schemeClr>
                </a:solidFill>
              </a:defRPr>
            </a:lvl1pPr>
            <a:lvl2pPr marL="731520" indent="0">
              <a:buNone/>
              <a:defRPr sz="3200">
                <a:solidFill>
                  <a:schemeClr val="tx1">
                    <a:tint val="75000"/>
                  </a:schemeClr>
                </a:solidFill>
              </a:defRPr>
            </a:lvl2pPr>
            <a:lvl3pPr marL="1463040" indent="0">
              <a:buNone/>
              <a:defRPr sz="2880">
                <a:solidFill>
                  <a:schemeClr val="tx1">
                    <a:tint val="75000"/>
                  </a:schemeClr>
                </a:solidFill>
              </a:defRPr>
            </a:lvl3pPr>
            <a:lvl4pPr marL="2194560" indent="0">
              <a:buNone/>
              <a:defRPr sz="2560">
                <a:solidFill>
                  <a:schemeClr val="tx1">
                    <a:tint val="75000"/>
                  </a:schemeClr>
                </a:solidFill>
              </a:defRPr>
            </a:lvl4pPr>
            <a:lvl5pPr marL="2926080" indent="0">
              <a:buNone/>
              <a:defRPr sz="2560">
                <a:solidFill>
                  <a:schemeClr val="tx1">
                    <a:tint val="75000"/>
                  </a:schemeClr>
                </a:solidFill>
              </a:defRPr>
            </a:lvl5pPr>
            <a:lvl6pPr marL="3657600" indent="0">
              <a:buNone/>
              <a:defRPr sz="2560">
                <a:solidFill>
                  <a:schemeClr val="tx1">
                    <a:tint val="75000"/>
                  </a:schemeClr>
                </a:solidFill>
              </a:defRPr>
            </a:lvl6pPr>
            <a:lvl7pPr marL="4389120" indent="0">
              <a:buNone/>
              <a:defRPr sz="2560">
                <a:solidFill>
                  <a:schemeClr val="tx1">
                    <a:tint val="75000"/>
                  </a:schemeClr>
                </a:solidFill>
              </a:defRPr>
            </a:lvl7pPr>
            <a:lvl8pPr marL="5120640" indent="0">
              <a:buNone/>
              <a:defRPr sz="2560">
                <a:solidFill>
                  <a:schemeClr val="tx1">
                    <a:tint val="75000"/>
                  </a:schemeClr>
                </a:solidFill>
              </a:defRPr>
            </a:lvl8pPr>
            <a:lvl9pPr marL="5852160" indent="0">
              <a:buNone/>
              <a:defRPr sz="25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23684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27176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p>
        </p:txBody>
      </p:sp>
      <p:sp>
        <p:nvSpPr>
          <p:cNvPr id="3" name="Text Placeholder 2"/>
          <p:cNvSpPr>
            <a:spLocks noGrp="1"/>
          </p:cNvSpPr>
          <p:nvPr>
            <p:ph type="body" idx="1"/>
          </p:nvPr>
        </p:nvSpPr>
        <p:spPr>
          <a:xfrm>
            <a:off x="629842" y="1400969"/>
            <a:ext cx="3868340" cy="686593"/>
          </a:xfrm>
        </p:spPr>
        <p:txBody>
          <a:bodyPr anchor="b"/>
          <a:lstStyle>
            <a:lvl1pPr marL="0" indent="0">
              <a:buNone/>
              <a:defRPr sz="3840" b="1"/>
            </a:lvl1pPr>
            <a:lvl2pPr marL="731520" indent="0">
              <a:buNone/>
              <a:defRPr sz="3200" b="1"/>
            </a:lvl2pPr>
            <a:lvl3pPr marL="1463040" indent="0">
              <a:buNone/>
              <a:defRPr sz="2880" b="1"/>
            </a:lvl3pPr>
            <a:lvl4pPr marL="2194560" indent="0">
              <a:buNone/>
              <a:defRPr sz="2560" b="1"/>
            </a:lvl4pPr>
            <a:lvl5pPr marL="2926080" indent="0">
              <a:buNone/>
              <a:defRPr sz="2560" b="1"/>
            </a:lvl5pPr>
            <a:lvl6pPr marL="3657600" indent="0">
              <a:buNone/>
              <a:defRPr sz="2560" b="1"/>
            </a:lvl6pPr>
            <a:lvl7pPr marL="4389120" indent="0">
              <a:buNone/>
              <a:defRPr sz="2560" b="1"/>
            </a:lvl7pPr>
            <a:lvl8pPr marL="5120640" indent="0">
              <a:buNone/>
              <a:defRPr sz="2560" b="1"/>
            </a:lvl8pPr>
            <a:lvl9pPr marL="5852160" indent="0">
              <a:buNone/>
              <a:defRPr sz="256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3840" b="1"/>
            </a:lvl1pPr>
            <a:lvl2pPr marL="731520" indent="0">
              <a:buNone/>
              <a:defRPr sz="3200" b="1"/>
            </a:lvl2pPr>
            <a:lvl3pPr marL="1463040" indent="0">
              <a:buNone/>
              <a:defRPr sz="2880" b="1"/>
            </a:lvl3pPr>
            <a:lvl4pPr marL="2194560" indent="0">
              <a:buNone/>
              <a:defRPr sz="2560" b="1"/>
            </a:lvl4pPr>
            <a:lvl5pPr marL="2926080" indent="0">
              <a:buNone/>
              <a:defRPr sz="2560" b="1"/>
            </a:lvl5pPr>
            <a:lvl6pPr marL="3657600" indent="0">
              <a:buNone/>
              <a:defRPr sz="2560" b="1"/>
            </a:lvl6pPr>
            <a:lvl7pPr marL="4389120" indent="0">
              <a:buNone/>
              <a:defRPr sz="2560" b="1"/>
            </a:lvl7pPr>
            <a:lvl8pPr marL="5120640" indent="0">
              <a:buNone/>
              <a:defRPr sz="2560" b="1"/>
            </a:lvl8pPr>
            <a:lvl9pPr marL="5852160" indent="0">
              <a:buNone/>
              <a:defRPr sz="256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63164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15575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55219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5120"/>
            </a:lvl1pPr>
          </a:lstStyle>
          <a:p>
            <a:r>
              <a:rPr lang="en-US"/>
              <a:t>Click to edit Master title style</a:t>
            </a:r>
          </a:p>
        </p:txBody>
      </p:sp>
      <p:sp>
        <p:nvSpPr>
          <p:cNvPr id="3" name="Content Placeholder 2"/>
          <p:cNvSpPr>
            <a:spLocks noGrp="1"/>
          </p:cNvSpPr>
          <p:nvPr>
            <p:ph idx="1"/>
          </p:nvPr>
        </p:nvSpPr>
        <p:spPr>
          <a:xfrm>
            <a:off x="3887391" y="822855"/>
            <a:ext cx="4629150" cy="4061354"/>
          </a:xfrm>
        </p:spPr>
        <p:txBody>
          <a:bodyPr/>
          <a:lstStyle>
            <a:lvl1pPr>
              <a:defRPr sz="5120"/>
            </a:lvl1pPr>
            <a:lvl2pPr>
              <a:defRPr sz="4480"/>
            </a:lvl2pPr>
            <a:lvl3pPr>
              <a:defRPr sz="384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714500"/>
            <a:ext cx="2949178" cy="3176323"/>
          </a:xfrm>
        </p:spPr>
        <p:txBody>
          <a:bodyPr/>
          <a:lstStyle>
            <a:lvl1pPr marL="0" indent="0">
              <a:buNone/>
              <a:defRPr sz="2560"/>
            </a:lvl1pPr>
            <a:lvl2pPr marL="731520" indent="0">
              <a:buNone/>
              <a:defRPr sz="2240"/>
            </a:lvl2pPr>
            <a:lvl3pPr marL="1463040" indent="0">
              <a:buNone/>
              <a:defRPr sz="1920"/>
            </a:lvl3pPr>
            <a:lvl4pPr marL="2194560" indent="0">
              <a:buNone/>
              <a:defRPr sz="1600"/>
            </a:lvl4pPr>
            <a:lvl5pPr marL="2926080" indent="0">
              <a:buNone/>
              <a:defRPr sz="1600"/>
            </a:lvl5pPr>
            <a:lvl6pPr marL="3657600" indent="0">
              <a:buNone/>
              <a:defRPr sz="1600"/>
            </a:lvl6pPr>
            <a:lvl7pPr marL="4389120" indent="0">
              <a:buNone/>
              <a:defRPr sz="1600"/>
            </a:lvl7pPr>
            <a:lvl8pPr marL="5120640" indent="0">
              <a:buNone/>
              <a:defRPr sz="1600"/>
            </a:lvl8pPr>
            <a:lvl9pPr marL="5852160"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3770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5120"/>
            </a:lvl1pPr>
          </a:lstStyle>
          <a:p>
            <a:r>
              <a:rPr lang="en-US"/>
              <a:t>Click to edit Master title style</a:t>
            </a:r>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5120"/>
            </a:lvl1pPr>
            <a:lvl2pPr marL="731520" indent="0">
              <a:buNone/>
              <a:defRPr sz="4480"/>
            </a:lvl2pPr>
            <a:lvl3pPr marL="1463040" indent="0">
              <a:buNone/>
              <a:defRPr sz="3840"/>
            </a:lvl3pPr>
            <a:lvl4pPr marL="2194560" indent="0">
              <a:buNone/>
              <a:defRPr sz="3200"/>
            </a:lvl4pPr>
            <a:lvl5pPr marL="2926080" indent="0">
              <a:buNone/>
              <a:defRPr sz="3200"/>
            </a:lvl5pPr>
            <a:lvl6pPr marL="3657600" indent="0">
              <a:buNone/>
              <a:defRPr sz="3200"/>
            </a:lvl6pPr>
            <a:lvl7pPr marL="4389120" indent="0">
              <a:buNone/>
              <a:defRPr sz="3200"/>
            </a:lvl7pPr>
            <a:lvl8pPr marL="5120640" indent="0">
              <a:buNone/>
              <a:defRPr sz="3200"/>
            </a:lvl8pPr>
            <a:lvl9pPr marL="5852160" indent="0">
              <a:buNone/>
              <a:defRPr sz="3200"/>
            </a:lvl9pPr>
          </a:lstStyle>
          <a:p>
            <a:endParaRPr lang="en-US"/>
          </a:p>
        </p:txBody>
      </p:sp>
      <p:sp>
        <p:nvSpPr>
          <p:cNvPr id="4" name="Text Placeholder 3"/>
          <p:cNvSpPr>
            <a:spLocks noGrp="1"/>
          </p:cNvSpPr>
          <p:nvPr>
            <p:ph type="body" sz="half" idx="2"/>
          </p:nvPr>
        </p:nvSpPr>
        <p:spPr>
          <a:xfrm>
            <a:off x="629841" y="1714500"/>
            <a:ext cx="2949178" cy="3176323"/>
          </a:xfrm>
        </p:spPr>
        <p:txBody>
          <a:bodyPr/>
          <a:lstStyle>
            <a:lvl1pPr marL="0" indent="0">
              <a:buNone/>
              <a:defRPr sz="2560"/>
            </a:lvl1pPr>
            <a:lvl2pPr marL="731520" indent="0">
              <a:buNone/>
              <a:defRPr sz="2240"/>
            </a:lvl2pPr>
            <a:lvl3pPr marL="1463040" indent="0">
              <a:buNone/>
              <a:defRPr sz="1920"/>
            </a:lvl3pPr>
            <a:lvl4pPr marL="2194560" indent="0">
              <a:buNone/>
              <a:defRPr sz="1600"/>
            </a:lvl4pPr>
            <a:lvl5pPr marL="2926080" indent="0">
              <a:buNone/>
              <a:defRPr sz="1600"/>
            </a:lvl5pPr>
            <a:lvl6pPr marL="3657600" indent="0">
              <a:buNone/>
              <a:defRPr sz="1600"/>
            </a:lvl6pPr>
            <a:lvl7pPr marL="4389120" indent="0">
              <a:buNone/>
              <a:defRPr sz="1600"/>
            </a:lvl7pPr>
            <a:lvl8pPr marL="5120640" indent="0">
              <a:buNone/>
              <a:defRPr sz="1600"/>
            </a:lvl8pPr>
            <a:lvl9pPr marL="5852160"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78953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1920">
                <a:solidFill>
                  <a:schemeClr val="tx1">
                    <a:tint val="75000"/>
                  </a:schemeClr>
                </a:solidFill>
              </a:defRPr>
            </a:lvl1pPr>
          </a:lstStyle>
          <a:p>
            <a:fld id="{C764DE79-268F-4C1A-8933-263129D2AF90}" type="datetimeFigureOut">
              <a:rPr lang="en-US" dirty="0"/>
              <a:t>1/5/2022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19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192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2279372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FFA3C47-54A1-462F-A59D-F138813D1164}"/>
              </a:ext>
            </a:extLst>
          </p:cNvPr>
          <p:cNvSpPr txBox="1"/>
          <p:nvPr/>
        </p:nvSpPr>
        <p:spPr>
          <a:xfrm rot="16200000">
            <a:off x="8342209" y="298822"/>
            <a:ext cx="1325435" cy="276999"/>
          </a:xfrm>
          <a:prstGeom prst="rect">
            <a:avLst/>
          </a:prstGeom>
          <a:noFill/>
        </p:spPr>
        <p:txBody>
          <a:bodyPr wrap="square">
            <a:spAutoFit/>
          </a:bodyPr>
          <a:lstStyle/>
          <a:p>
            <a:r>
              <a:rPr lang="en-GB" sz="1200" b="0" i="0">
                <a:solidFill>
                  <a:schemeClr val="bg1"/>
                </a:solidFill>
                <a:effectLst/>
              </a:rPr>
              <a:t>© Shutterstock </a:t>
            </a:r>
            <a:endParaRPr lang="en-GB" sz="1200">
              <a:solidFill>
                <a:schemeClr val="bg1"/>
              </a:solidFill>
            </a:endParaRPr>
          </a:p>
        </p:txBody>
      </p:sp>
      <p:pic>
        <p:nvPicPr>
          <p:cNvPr id="10" name="Picture 9" descr="Calendar&#10;&#10;Description automatically generated">
            <a:extLst>
              <a:ext uri="{FF2B5EF4-FFF2-40B4-BE49-F238E27FC236}">
                <a16:creationId xmlns:a16="http://schemas.microsoft.com/office/drawing/2014/main" id="{734687F6-09DE-4B81-8237-78F0D68EB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811782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dolphins jumping out of the water&#10;&#10;Description automatically generated">
            <a:extLst>
              <a:ext uri="{FF2B5EF4-FFF2-40B4-BE49-F238E27FC236}">
                <a16:creationId xmlns:a16="http://schemas.microsoft.com/office/drawing/2014/main" id="{D979FC1C-B34E-45C8-BB7D-E73A478E2F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4183672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dark&#10;&#10;Description automatically generated">
            <a:extLst>
              <a:ext uri="{FF2B5EF4-FFF2-40B4-BE49-F238E27FC236}">
                <a16:creationId xmlns:a16="http://schemas.microsoft.com/office/drawing/2014/main" id="{77A5FB7E-1FAE-4052-BEDC-C3BA8CCBD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713554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nguins in the snow&#10;&#10;Description automatically generated">
            <a:extLst>
              <a:ext uri="{FF2B5EF4-FFF2-40B4-BE49-F238E27FC236}">
                <a16:creationId xmlns:a16="http://schemas.microsoft.com/office/drawing/2014/main" id="{46FB9A4F-0408-47F4-AEF3-D7003CB4B0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562099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ee on a flower&#10;&#10;Description automatically generated">
            <a:extLst>
              <a:ext uri="{FF2B5EF4-FFF2-40B4-BE49-F238E27FC236}">
                <a16:creationId xmlns:a16="http://schemas.microsoft.com/office/drawing/2014/main" id="{1E41E7BF-4748-4DC6-A97B-A5B7D0F2A8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787255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reptile&#10;&#10;Description automatically generated">
            <a:extLst>
              <a:ext uri="{FF2B5EF4-FFF2-40B4-BE49-F238E27FC236}">
                <a16:creationId xmlns:a16="http://schemas.microsoft.com/office/drawing/2014/main" id="{C490528A-E2EB-4FEC-9B01-E94AB4B855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958708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ap&#10;&#10;Description automatically generated">
            <a:extLst>
              <a:ext uri="{FF2B5EF4-FFF2-40B4-BE49-F238E27FC236}">
                <a16:creationId xmlns:a16="http://schemas.microsoft.com/office/drawing/2014/main" id="{135A97A1-4842-48C5-B541-4A758E7E1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275031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hool of fish swimming in the ocean&#10;&#10;Description automatically generated with low confidence">
            <a:extLst>
              <a:ext uri="{FF2B5EF4-FFF2-40B4-BE49-F238E27FC236}">
                <a16:creationId xmlns:a16="http://schemas.microsoft.com/office/drawing/2014/main" id="{9A66F2F6-F3BC-422C-932D-5FFD4560E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235523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frog on a leaf&#10;&#10;Description automatically generated with medium confidence">
            <a:extLst>
              <a:ext uri="{FF2B5EF4-FFF2-40B4-BE49-F238E27FC236}">
                <a16:creationId xmlns:a16="http://schemas.microsoft.com/office/drawing/2014/main" id="{F30AE5F7-F83A-49C6-BDA6-8847BAD05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348799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sign, chocolate, vegetable&#10;&#10;Description automatically generated">
            <a:extLst>
              <a:ext uri="{FF2B5EF4-FFF2-40B4-BE49-F238E27FC236}">
                <a16:creationId xmlns:a16="http://schemas.microsoft.com/office/drawing/2014/main" id="{05A5697B-6F6F-4204-8889-DB97EE1B1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707871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ammal, primate, ape&#10;&#10;Description automatically generated">
            <a:extLst>
              <a:ext uri="{FF2B5EF4-FFF2-40B4-BE49-F238E27FC236}">
                <a16:creationId xmlns:a16="http://schemas.microsoft.com/office/drawing/2014/main" id="{2136124F-631A-4854-9DFB-0E4DF717D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674594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ext, mammal, cat, big cat&#10;&#10;Description automatically generated">
            <a:extLst>
              <a:ext uri="{FF2B5EF4-FFF2-40B4-BE49-F238E27FC236}">
                <a16:creationId xmlns:a16="http://schemas.microsoft.com/office/drawing/2014/main" id="{072C60A8-106C-4D01-ADB4-B9628B4920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4119457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ammal, outdoor, big cat&#10;&#10;Description automatically generated">
            <a:extLst>
              <a:ext uri="{FF2B5EF4-FFF2-40B4-BE49-F238E27FC236}">
                <a16:creationId xmlns:a16="http://schemas.microsoft.com/office/drawing/2014/main" id="{091EA395-8F50-4A69-8C5F-6D4658E9C8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470180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elephants walking&#10;&#10;Description automatically generated with low confidence">
            <a:extLst>
              <a:ext uri="{FF2B5EF4-FFF2-40B4-BE49-F238E27FC236}">
                <a16:creationId xmlns:a16="http://schemas.microsoft.com/office/drawing/2014/main" id="{71B128C7-ECC5-4889-A794-B3471B4CC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782949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mammal, primate, ape&#10;&#10;Description automatically generated">
            <a:extLst>
              <a:ext uri="{FF2B5EF4-FFF2-40B4-BE49-F238E27FC236}">
                <a16:creationId xmlns:a16="http://schemas.microsoft.com/office/drawing/2014/main" id="{F7A5EC2F-11AD-4DEC-97CF-1D2B5206A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4261099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rhino and a rhinoceros walking on a dirt road&#10;&#10;Description automatically generated with low confidence">
            <a:extLst>
              <a:ext uri="{FF2B5EF4-FFF2-40B4-BE49-F238E27FC236}">
                <a16:creationId xmlns:a16="http://schemas.microsoft.com/office/drawing/2014/main" id="{B0D8781B-34AD-4C45-A79B-840585A09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primate, mammal, ape, grass&#10;&#10;Description automatically generated">
            <a:extLst>
              <a:ext uri="{FF2B5EF4-FFF2-40B4-BE49-F238E27FC236}">
                <a16:creationId xmlns:a16="http://schemas.microsoft.com/office/drawing/2014/main" id="{EBBCCA29-6870-4970-91DB-3183C932A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876498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ammal, big cat, snow leopard&#10;&#10;Description automatically generated">
            <a:extLst>
              <a:ext uri="{FF2B5EF4-FFF2-40B4-BE49-F238E27FC236}">
                <a16:creationId xmlns:a16="http://schemas.microsoft.com/office/drawing/2014/main" id="{88C8EE89-0426-40CC-A889-17BA309B7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888664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seals in the water&#10;&#10;Description automatically generated with medium confidence">
            <a:extLst>
              <a:ext uri="{FF2B5EF4-FFF2-40B4-BE49-F238E27FC236}">
                <a16:creationId xmlns:a16="http://schemas.microsoft.com/office/drawing/2014/main" id="{9CECC5FA-D96E-450F-9B07-15CC905E8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618618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leopard lying on a tree branch&#10;&#10;Description automatically generated with low confidence">
            <a:extLst>
              <a:ext uri="{FF2B5EF4-FFF2-40B4-BE49-F238E27FC236}">
                <a16:creationId xmlns:a16="http://schemas.microsoft.com/office/drawing/2014/main" id="{C757D308-4B97-45FC-B2A8-2B045328D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658834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ext, mammal, outdoor&#10;&#10;Description automatically generated">
            <a:extLst>
              <a:ext uri="{FF2B5EF4-FFF2-40B4-BE49-F238E27FC236}">
                <a16:creationId xmlns:a16="http://schemas.microsoft.com/office/drawing/2014/main" id="{E79751C5-76B5-49C0-8302-FA73C65F98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848595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ext, ground, outdoor, dirt&#10;&#10;Description automatically generated">
            <a:extLst>
              <a:ext uri="{FF2B5EF4-FFF2-40B4-BE49-F238E27FC236}">
                <a16:creationId xmlns:a16="http://schemas.microsoft.com/office/drawing/2014/main" id="{FBA2CEA1-762C-415F-99A5-FE55EA089F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4113826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mammal, aquatic mammal, swimming&#10;&#10;Description automatically generated">
            <a:extLst>
              <a:ext uri="{FF2B5EF4-FFF2-40B4-BE49-F238E27FC236}">
                <a16:creationId xmlns:a16="http://schemas.microsoft.com/office/drawing/2014/main" id="{08CC455B-3E7C-4E39-B7EC-256C2FA3F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052885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bear, polar, mammal&#10;&#10;Description automatically generated">
            <a:extLst>
              <a:ext uri="{FF2B5EF4-FFF2-40B4-BE49-F238E27FC236}">
                <a16:creationId xmlns:a16="http://schemas.microsoft.com/office/drawing/2014/main" id="{D12C8242-D17B-481C-AA00-6775CEEA81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362138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picture containing text, different&#10;&#10;Description automatically generated">
            <a:extLst>
              <a:ext uri="{FF2B5EF4-FFF2-40B4-BE49-F238E27FC236}">
                <a16:creationId xmlns:a16="http://schemas.microsoft.com/office/drawing/2014/main" id="{EE612F9E-D5CF-4CDA-A186-24184ECD6C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336495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anda bear in a tree&#10;&#10;Description automatically generated with medium confidence">
            <a:extLst>
              <a:ext uri="{FF2B5EF4-FFF2-40B4-BE49-F238E27FC236}">
                <a16:creationId xmlns:a16="http://schemas.microsoft.com/office/drawing/2014/main" id="{B1246265-88E1-4105-8ED0-66CBFA6727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825287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plant&#10;&#10;Description automatically generated">
            <a:extLst>
              <a:ext uri="{FF2B5EF4-FFF2-40B4-BE49-F238E27FC236}">
                <a16:creationId xmlns:a16="http://schemas.microsoft.com/office/drawing/2014/main" id="{16DBE07F-489A-4D51-B2E0-C58BAD5C9A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334463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tree, nature, night sky&#10;&#10;Description automatically generated">
            <a:extLst>
              <a:ext uri="{FF2B5EF4-FFF2-40B4-BE49-F238E27FC236}">
                <a16:creationId xmlns:a16="http://schemas.microsoft.com/office/drawing/2014/main" id="{FC139844-3A75-41E3-BB58-A7039A0AB8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0530746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c3182ccb-90f3-424d-b980-d7cd99672c54" ContentTypeId="0x010100EF3726457B8C4C4892749E6B4865C3FC" PreviousValue="false"/>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d2702c46-ea31-457a-96fd-e00e235ba8f1">
      <Terms xmlns="http://schemas.microsoft.com/office/infopath/2007/PartnerControls"/>
    </TaxKeywordTaxHTField>
    <m6ff7cc720cd47968e1acc6822a04c2a xmlns="f98906e5-ed58-42b1-96d1-47aa8e093963">
      <Terms xmlns="http://schemas.microsoft.com/office/infopath/2007/PartnerControls"/>
    </m6ff7cc720cd47968e1acc6822a04c2a>
    <TaxCatchAll xmlns="d2702c46-ea31-457a-96fd-e00e235ba8f1" xsi:nil="true"/>
    <ie95326c2bd442c09918ed9a62864bb7 xmlns="f98906e5-ed58-42b1-96d1-47aa8e093963">
      <Terms xmlns="http://schemas.microsoft.com/office/infopath/2007/PartnerControls"/>
    </ie95326c2bd442c09918ed9a62864bb7>
    <j03b514f4e4c42e78d96b527934d8f35 xmlns="f98906e5-ed58-42b1-96d1-47aa8e093963">
      <Terms xmlns="http://schemas.microsoft.com/office/infopath/2007/PartnerControls"/>
    </j03b514f4e4c42e78d96b527934d8f35>
    <_ip_UnifiedCompliancePolicyProperties xmlns="http://schemas.microsoft.com/sharepoint/v3" xsi:nil="true"/>
    <oc6c1a06a62847b6ab91d1d05ce3f6a0 xmlns="f98906e5-ed58-42b1-96d1-47aa8e093963">
      <Terms xmlns="http://schemas.microsoft.com/office/infopath/2007/PartnerControls"/>
    </oc6c1a06a62847b6ab91d1d05ce3f6a0>
    <ld0f678f5e854356add638e3b1bcb1c9 xmlns="f98906e5-ed58-42b1-96d1-47aa8e093963">
      <Terms xmlns="http://schemas.microsoft.com/office/infopath/2007/PartnerControls"/>
    </ld0f678f5e854356add638e3b1bcb1c9>
    <hacea5fee4bb48c7bfcfacc24260f176 xmlns="f98906e5-ed58-42b1-96d1-47aa8e093963">
      <Terms xmlns="http://schemas.microsoft.com/office/infopath/2007/PartnerControls"/>
    </hacea5fee4bb48c7bfcfacc24260f176>
    <WWF_Financial_Year xmlns="f98906e5-ed58-42b1-96d1-47aa8e093963" xsi:nil="true"/>
    <h4cb14bdc83846cfb9e5c2af455732f0 xmlns="f98906e5-ed58-42b1-96d1-47aa8e093963">
      <Terms xmlns="http://schemas.microsoft.com/office/infopath/2007/PartnerControls"/>
    </h4cb14bdc83846cfb9e5c2af455732f0>
  </documentManagement>
</p:properties>
</file>

<file path=customXml/item3.xml><?xml version="1.0" encoding="utf-8"?>
<ct:contentTypeSchema xmlns:ct="http://schemas.microsoft.com/office/2006/metadata/contentType" xmlns:ma="http://schemas.microsoft.com/office/2006/metadata/properties/metaAttributes" ct:_="" ma:_="" ma:contentTypeName="WWF Document" ma:contentTypeID="0x010100EF3726457B8C4C4892749E6B4865C3FC00DF02DC1F256AA04E96E9895960AAF10D" ma:contentTypeVersion="29" ma:contentTypeDescription="Create a new document." ma:contentTypeScope="" ma:versionID="e939c64f26f69a1f150dfee351888fdd">
  <xsd:schema xmlns:xsd="http://www.w3.org/2001/XMLSchema" xmlns:xs="http://www.w3.org/2001/XMLSchema" xmlns:p="http://schemas.microsoft.com/office/2006/metadata/properties" xmlns:ns1="http://schemas.microsoft.com/sharepoint/v3" xmlns:ns2="d2702c46-ea31-457a-96fd-e00e235ba8f1" xmlns:ns3="f98906e5-ed58-42b1-96d1-47aa8e093963" xmlns:ns4="02cd3014-460a-4f24-9b0e-44f16717fd38" xmlns:ns5="a8770a3f-094e-4c97-bfac-023a00ce03e6" targetNamespace="http://schemas.microsoft.com/office/2006/metadata/properties" ma:root="true" ma:fieldsID="76e5bf38262b1aaed3abe15e3926cb65" ns1:_="" ns2:_="" ns3:_="" ns4:_="" ns5:_="">
    <xsd:import namespace="http://schemas.microsoft.com/sharepoint/v3"/>
    <xsd:import namespace="d2702c46-ea31-457a-96fd-e00e235ba8f1"/>
    <xsd:import namespace="f98906e5-ed58-42b1-96d1-47aa8e093963"/>
    <xsd:import namespace="02cd3014-460a-4f24-9b0e-44f16717fd38"/>
    <xsd:import namespace="a8770a3f-094e-4c97-bfac-023a00ce03e6"/>
    <xsd:element name="properties">
      <xsd:complexType>
        <xsd:sequence>
          <xsd:element name="documentManagement">
            <xsd:complexType>
              <xsd:all>
                <xsd:element ref="ns3:WWF_Financial_Year" minOccurs="0"/>
                <xsd:element ref="ns3:ie95326c2bd442c09918ed9a62864bb7" minOccurs="0"/>
                <xsd:element ref="ns3:j03b514f4e4c42e78d96b527934d8f35" minOccurs="0"/>
                <xsd:element ref="ns2:TaxCatchAll" minOccurs="0"/>
                <xsd:element ref="ns3:hacea5fee4bb48c7bfcfacc24260f176" minOccurs="0"/>
                <xsd:element ref="ns3:m6ff7cc720cd47968e1acc6822a04c2a" minOccurs="0"/>
                <xsd:element ref="ns3:ld0f678f5e854356add638e3b1bcb1c9" minOccurs="0"/>
                <xsd:element ref="ns3:h4cb14bdc83846cfb9e5c2af455732f0" minOccurs="0"/>
                <xsd:element ref="ns3:oc6c1a06a62847b6ab91d1d05ce3f6a0" minOccurs="0"/>
                <xsd:element ref="ns2:TaxKeywordTaxHTField" minOccurs="0"/>
                <xsd:element ref="ns2:TaxCatchAllLabel" minOccurs="0"/>
                <xsd:element ref="ns4:MediaServiceMetadata" minOccurs="0"/>
                <xsd:element ref="ns4:MediaServiceFastMetadata" minOccurs="0"/>
                <xsd:element ref="ns4:MediaServiceAutoTags" minOccurs="0"/>
                <xsd:element ref="ns4:MediaServiceDateTaken" minOccurs="0"/>
                <xsd:element ref="ns4:MediaServiceOCR" minOccurs="0"/>
                <xsd:element ref="ns1:_ip_UnifiedCompliancePolicyProperties" minOccurs="0"/>
                <xsd:element ref="ns1:_ip_UnifiedCompliancePolicyUIAction" minOccurs="0"/>
                <xsd:element ref="ns4:MediaServiceLocation" minOccurs="0"/>
                <xsd:element ref="ns5:SharedWithUsers" minOccurs="0"/>
                <xsd:element ref="ns5:SharedWithDetails" minOccurs="0"/>
                <xsd:element ref="ns4:MediaServiceAutoKeyPoints" minOccurs="0"/>
                <xsd:element ref="ns4:MediaServiceKeyPoints"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2" nillable="true" ma:displayName="Unified Compliance Policy Properties" ma:hidden="true" ma:internalName="_ip_UnifiedCompliancePolicyProperties">
      <xsd:simpleType>
        <xsd:restriction base="dms:Note"/>
      </xsd:simpleType>
    </xsd:element>
    <xsd:element name="_ip_UnifiedCompliancePolicyUIAction" ma:index="3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702c46-ea31-457a-96fd-e00e235ba8f1"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228d25c-fd26-4c29-853b-2987a115c7ce}" ma:internalName="TaxCatchAll" ma:showField="CatchAllData" ma:web="a8770a3f-094e-4c97-bfac-023a00ce03e6">
      <xsd:complexType>
        <xsd:complexContent>
          <xsd:extension base="dms:MultiChoiceLookup">
            <xsd:sequence>
              <xsd:element name="Value" type="dms:Lookup" maxOccurs="unbounded" minOccurs="0" nillable="true"/>
            </xsd:sequence>
          </xsd:extension>
        </xsd:complexContent>
      </xsd:complexType>
    </xsd:element>
    <xsd:element name="TaxKeywordTaxHTField" ma:index="25"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Label" ma:index="26" nillable="true" ma:displayName="Taxonomy Catch All Column1" ma:hidden="true" ma:list="{c228d25c-fd26-4c29-853b-2987a115c7ce}" ma:internalName="TaxCatchAllLabel" ma:readOnly="true" ma:showField="CatchAllDataLabel" ma:web="a8770a3f-094e-4c97-bfac-023a00ce03e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8906e5-ed58-42b1-96d1-47aa8e093963" elementFormDefault="qualified">
    <xsd:import namespace="http://schemas.microsoft.com/office/2006/documentManagement/types"/>
    <xsd:import namespace="http://schemas.microsoft.com/office/infopath/2007/PartnerControls"/>
    <xsd:element name="WWF_Financial_Year" ma:index="9" nillable="true" ma:displayName="Financial Year" ma:format="Dropdown" ma:internalName="WWF_Financial_Year">
      <xsd:simpleType>
        <xsd:restriction base="dms:Choice">
          <xsd:enumeration value="FY18"/>
          <xsd:enumeration value="FY19"/>
          <xsd:enumeration value="FY20"/>
        </xsd:restriction>
      </xsd:simpleType>
    </xsd:element>
    <xsd:element name="ie95326c2bd442c09918ed9a62864bb7" ma:index="12" nillable="true" ma:taxonomy="true" ma:internalName="ie95326c2bd442c09918ed9a62864bb7" ma:taxonomyFieldName="WWF_Document_Status" ma:displayName="Document Status" ma:default="" ma:fieldId="{2e95326c-2bd4-42c0-9918-ed9a62864bb7}" ma:sspId="c3182ccb-90f3-424d-b980-d7cd99672c54" ma:termSetId="448c91f8-182c-423c-9253-ac72cb910d8c" ma:anchorId="00000000-0000-0000-0000-000000000000" ma:open="false" ma:isKeyword="false">
      <xsd:complexType>
        <xsd:sequence>
          <xsd:element ref="pc:Terms" minOccurs="0" maxOccurs="1"/>
        </xsd:sequence>
      </xsd:complexType>
    </xsd:element>
    <xsd:element name="j03b514f4e4c42e78d96b527934d8f35" ma:index="14" nillable="true" ma:taxonomy="true" ma:internalName="j03b514f4e4c42e78d96b527934d8f35" ma:taxonomyFieldName="WWF_Document_Type" ma:displayName="Document Type" ma:default="" ma:fieldId="{303b514f-4e4c-42e7-8d96-b527934d8f35}" ma:sspId="c3182ccb-90f3-424d-b980-d7cd99672c54" ma:termSetId="15a66b75-a5e8-4ef9-89bd-9bbc9f089c64" ma:anchorId="00000000-0000-0000-0000-000000000000" ma:open="false" ma:isKeyword="false">
      <xsd:complexType>
        <xsd:sequence>
          <xsd:element ref="pc:Terms" minOccurs="0" maxOccurs="1"/>
        </xsd:sequence>
      </xsd:complexType>
    </xsd:element>
    <xsd:element name="hacea5fee4bb48c7bfcfacc24260f176" ma:index="17" nillable="true" ma:taxonomy="true" ma:internalName="hacea5fee4bb48c7bfcfacc24260f176" ma:taxonomyFieldName="WWF_Goal" ma:displayName="Goal" ma:default="" ma:fieldId="{1acea5fe-e4bb-48c7-bfcf-acc24260f176}" ma:taxonomyMulti="true" ma:sspId="c3182ccb-90f3-424d-b980-d7cd99672c54" ma:termSetId="17c14ec2-7462-4877-96f2-93d281e530e1" ma:anchorId="00000000-0000-0000-0000-000000000000" ma:open="false" ma:isKeyword="false">
      <xsd:complexType>
        <xsd:sequence>
          <xsd:element ref="pc:Terms" minOccurs="0" maxOccurs="1"/>
        </xsd:sequence>
      </xsd:complexType>
    </xsd:element>
    <xsd:element name="m6ff7cc720cd47968e1acc6822a04c2a" ma:index="19" nillable="true" ma:taxonomy="true" ma:internalName="m6ff7cc720cd47968e1acc6822a04c2a" ma:taxonomyFieldName="WWF_Office" ma:displayName="Office" ma:default="" ma:fieldId="{66ff7cc7-20cd-4796-8e1a-cc6822a04c2a}" ma:sspId="c3182ccb-90f3-424d-b980-d7cd99672c54" ma:termSetId="f7e8d12e-8f3c-426f-aaa3-89a3365cc593" ma:anchorId="00000000-0000-0000-0000-000000000000" ma:open="false" ma:isKeyword="false">
      <xsd:complexType>
        <xsd:sequence>
          <xsd:element ref="pc:Terms" minOccurs="0" maxOccurs="1"/>
        </xsd:sequence>
      </xsd:complexType>
    </xsd:element>
    <xsd:element name="ld0f678f5e854356add638e3b1bcb1c9" ma:index="21" nillable="true" ma:taxonomy="true" ma:internalName="ld0f678f5e854356add638e3b1bcb1c9" ma:taxonomyFieldName="WWF_Project_Code" ma:displayName="Project Code" ma:default="" ma:fieldId="{5d0f678f-5e85-4356-add6-38e3b1bcb1c9}" ma:sspId="c3182ccb-90f3-424d-b980-d7cd99672c54" ma:termSetId="82563fe2-67ba-4328-b8bd-be3f1996addf" ma:anchorId="00000000-0000-0000-0000-000000000000" ma:open="false" ma:isKeyword="false">
      <xsd:complexType>
        <xsd:sequence>
          <xsd:element ref="pc:Terms" minOccurs="0" maxOccurs="1"/>
        </xsd:sequence>
      </xsd:complexType>
    </xsd:element>
    <xsd:element name="h4cb14bdc83846cfb9e5c2af455732f0" ma:index="22" nillable="true" ma:taxonomy="true" ma:internalName="h4cb14bdc83846cfb9e5c2af455732f0" ma:taxonomyFieldName="WWF_Department" ma:displayName="Department" ma:default="" ma:fieldId="{14cb14bd-c838-46cf-b9e5-c2af455732f0}" ma:sspId="c3182ccb-90f3-424d-b980-d7cd99672c54" ma:termSetId="4fc87ecf-5537-4bfe-8379-0dd2754f6cb7" ma:anchorId="00000000-0000-0000-0000-000000000000" ma:open="false" ma:isKeyword="false">
      <xsd:complexType>
        <xsd:sequence>
          <xsd:element ref="pc:Terms" minOccurs="0" maxOccurs="1"/>
        </xsd:sequence>
      </xsd:complexType>
    </xsd:element>
    <xsd:element name="oc6c1a06a62847b6ab91d1d05ce3f6a0" ma:index="23" nillable="true" ma:taxonomy="true" ma:internalName="oc6c1a06a62847b6ab91d1d05ce3f6a0" ma:taxonomyFieldName="WWF_Sensitivity" ma:displayName="Sensitivity" ma:default="" ma:fieldId="{8c6c1a06-a628-47b6-ab91-d1d05ce3f6a0}" ma:sspId="c3182ccb-90f3-424d-b980-d7cd99672c54" ma:termSetId="5a4201ff-8442-4138-a151-ac3c63cdc60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2cd3014-460a-4f24-9b0e-44f16717fd38" elementFormDefault="qualified">
    <xsd:import namespace="http://schemas.microsoft.com/office/2006/documentManagement/types"/>
    <xsd:import namespace="http://schemas.microsoft.com/office/infopath/2007/PartnerControls"/>
    <xsd:element name="MediaServiceMetadata" ma:index="27" nillable="true" ma:displayName="MediaServiceMetadata" ma:hidden="true" ma:internalName="MediaServiceMetadata" ma:readOnly="true">
      <xsd:simpleType>
        <xsd:restriction base="dms:Note"/>
      </xsd:simpleType>
    </xsd:element>
    <xsd:element name="MediaServiceFastMetadata" ma:index="28" nillable="true" ma:displayName="MediaServiceFastMetadata" ma:hidden="true" ma:internalName="MediaServiceFastMetadata" ma:readOnly="true">
      <xsd:simpleType>
        <xsd:restriction base="dms:Note"/>
      </xsd:simpleType>
    </xsd:element>
    <xsd:element name="MediaServiceAutoTags" ma:index="29" nillable="true" ma:displayName="Tags" ma:internalName="MediaServiceAutoTags" ma:readOnly="true">
      <xsd:simpleType>
        <xsd:restriction base="dms:Text"/>
      </xsd:simpleType>
    </xsd:element>
    <xsd:element name="MediaServiceDateTaken" ma:index="30" nillable="true" ma:displayName="MediaServiceDateTaken" ma:hidden="true" ma:internalName="MediaServiceDateTaken"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Location" ma:index="34" nillable="true" ma:displayName="Location" ma:internalName="MediaServiceLocation" ma:readOnly="true">
      <xsd:simpleType>
        <xsd:restriction base="dms:Text"/>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element name="MediaLengthInSeconds" ma:index="4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8770a3f-094e-4c97-bfac-023a00ce03e6" elementFormDefault="qualified">
    <xsd:import namespace="http://schemas.microsoft.com/office/2006/documentManagement/types"/>
    <xsd:import namespace="http://schemas.microsoft.com/office/infopath/2007/PartnerControls"/>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969F54-8C6C-4CFB-BFEF-7DEFB3A10BFE}">
  <ds:schemaRefs>
    <ds:schemaRef ds:uri="Microsoft.SharePoint.Taxonomy.ContentTypeSync"/>
  </ds:schemaRefs>
</ds:datastoreItem>
</file>

<file path=customXml/itemProps2.xml><?xml version="1.0" encoding="utf-8"?>
<ds:datastoreItem xmlns:ds="http://schemas.openxmlformats.org/officeDocument/2006/customXml" ds:itemID="{0826C1C1-E6E0-4021-92BF-F938FACA332C}">
  <ds:schemaRefs>
    <ds:schemaRef ds:uri="02cd3014-460a-4f24-9b0e-44f16717fd38"/>
    <ds:schemaRef ds:uri="a8770a3f-094e-4c97-bfac-023a00ce03e6"/>
    <ds:schemaRef ds:uri="d2702c46-ea31-457a-96fd-e00e235ba8f1"/>
    <ds:schemaRef ds:uri="f98906e5-ed58-42b1-96d1-47aa8e09396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A636016-A966-4A14-951B-3B7EA94CE7DE}">
  <ds:schemaRefs>
    <ds:schemaRef ds:uri="02cd3014-460a-4f24-9b0e-44f16717fd38"/>
    <ds:schemaRef ds:uri="a8770a3f-094e-4c97-bfac-023a00ce03e6"/>
    <ds:schemaRef ds:uri="d2702c46-ea31-457a-96fd-e00e235ba8f1"/>
    <ds:schemaRef ds:uri="f98906e5-ed58-42b1-96d1-47aa8e0939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64A0D7D8-5D1C-4C6A-864B-01A54C757E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Application>Microsoft Office PowerPoint</Application>
  <PresentationFormat>On-screen Show (16:10)</PresentationFormat>
  <Slides>28</Slides>
  <Notes>28</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Ball</dc:creator>
  <cp:revision>1</cp:revision>
  <dcterms:created xsi:type="dcterms:W3CDTF">2021-08-20T08:23:46Z</dcterms:created>
  <dcterms:modified xsi:type="dcterms:W3CDTF">2022-01-05T11:20:24Z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0x010100EF3726457B8C4C4892749E6B4865C3FC00DF02DC1F256AA04E96E9895960AAF10D</vt:lpwstr>
  </property>
  <property fmtid="{D5CDD505-2E9C-101B-9397-08002B2CF9AE}" pid="3" name="WWF_Goal">
    <vt:lpwstr/>
  </property>
  <property fmtid="{D5CDD505-2E9C-101B-9397-08002B2CF9AE}" pid="4" name="WWF_Sensitivity">
    <vt:lpwstr/>
  </property>
  <property fmtid="{D5CDD505-2E9C-101B-9397-08002B2CF9AE}" pid="5" name="TaxKeyword">
    <vt:lpwstr/>
  </property>
  <property fmtid="{D5CDD505-2E9C-101B-9397-08002B2CF9AE}" pid="6" name="WWF_Document_Status">
    <vt:lpwstr/>
  </property>
  <property fmtid="{D5CDD505-2E9C-101B-9397-08002B2CF9AE}" pid="7" name="WWF_Department">
    <vt:lpwstr/>
  </property>
  <property fmtid="{D5CDD505-2E9C-101B-9397-08002B2CF9AE}" pid="8" name="WWF_Project_Code">
    <vt:lpwstr/>
  </property>
  <property fmtid="{D5CDD505-2E9C-101B-9397-08002B2CF9AE}" pid="9" name="WWF_Office">
    <vt:lpwstr/>
  </property>
  <property fmtid="{D5CDD505-2E9C-101B-9397-08002B2CF9AE}" pid="10" name="WWF_Document_Type">
    <vt:lpwstr/>
  </property>
</Properties>
</file>