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84" r:id="rId6"/>
    <p:sldId id="259" r:id="rId7"/>
    <p:sldId id="261" r:id="rId8"/>
    <p:sldId id="262" r:id="rId9"/>
    <p:sldId id="286" r:id="rId10"/>
    <p:sldId id="267" r:id="rId11"/>
    <p:sldId id="275" r:id="rId12"/>
    <p:sldId id="278" r:id="rId13"/>
    <p:sldId id="279" r:id="rId14"/>
    <p:sldId id="280" r:id="rId15"/>
    <p:sldId id="277" r:id="rId16"/>
    <p:sldId id="281" r:id="rId17"/>
    <p:sldId id="282" r:id="rId18"/>
    <p:sldId id="28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ndy Hardy" initials="WH" lastIdx="3" clrIdx="0"/>
  <p:cmAuthor id="1" name="Joanna Trinick" initials="JT" lastIdx="1" clrIdx="1"/>
  <p:cmAuthor id="2" name="Kellie Rollings" initials="K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632"/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1EFFC-ADAF-4783-B22A-E470D3E50D42}" v="442" dt="2019-05-21T10:31:00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6" autoAdjust="0"/>
    <p:restoredTop sz="79218" autoAdjust="0"/>
  </p:normalViewPr>
  <p:slideViewPr>
    <p:cSldViewPr>
      <p:cViewPr varScale="1">
        <p:scale>
          <a:sx n="53" d="100"/>
          <a:sy n="53" d="100"/>
        </p:scale>
        <p:origin x="15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32A13-2A0D-4C77-A262-AD8CDD016156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A078A-FECD-4C8A-92E0-1C5ABE6A6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9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1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Tristan Fewings/WWF.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9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watch the film closely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18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4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Naturepl.com</a:t>
            </a:r>
            <a:r>
              <a:rPr lang="en-GB" baseline="0" dirty="0"/>
              <a:t> Andy Rouse/WWF.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24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Naturepl.com Andy Rouse/WWF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4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1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© Tristan Fewings/WWF.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A078A-FECD-4C8A-92E0-1C5ABE6A604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3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1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5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7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4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9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5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6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0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BED4-563F-4EFF-8DA3-CA1D997BC198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3867-764F-45F9-ADAD-3D845D952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3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2A24Osp_2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64A8FE-58E2-4BCA-9C2B-D7B7319896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WEAR IT WILD ASSEMBLY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D9F4E-B19A-4BCF-AF68-4E246881B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3436"/>
            <a:ext cx="9144001" cy="61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wwfuk.internal\USV\FolderRedir$\whardy\Desktop\AH polar bear_331855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7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wwfuk.internal\USV\FolderRedir$\whardy\Desktop\fb lion 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3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B2772-8CA0-4122-9AD5-931C6CCD4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IDEAS TO WEAR IT WILD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0822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Here’s some ideas of what you can do to have a really wild day:</a:t>
            </a:r>
          </a:p>
          <a:p>
            <a:r>
              <a:rPr lang="en-GB" dirty="0"/>
              <a:t>Face-painting</a:t>
            </a:r>
          </a:p>
          <a:p>
            <a:r>
              <a:rPr lang="en-GB" dirty="0"/>
              <a:t>Create Wear it Wild masks </a:t>
            </a:r>
          </a:p>
          <a:p>
            <a:r>
              <a:rPr lang="en-GB" dirty="0"/>
              <a:t>Dress up in Wear it Wild outfits</a:t>
            </a:r>
          </a:p>
          <a:p>
            <a:r>
              <a:rPr lang="en-GB" dirty="0"/>
              <a:t>Organise a Wear it Wild cake sale</a:t>
            </a:r>
          </a:p>
          <a:p>
            <a:r>
              <a:rPr lang="en-GB" dirty="0"/>
              <a:t>Animal Olympics!</a:t>
            </a:r>
          </a:p>
          <a:p>
            <a:r>
              <a:rPr lang="en-GB" dirty="0"/>
              <a:t>What else can you think of?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6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wwfuk.internal\USV\FolderRedir$\whardy\Desktop\Copy of IMG_1575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3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9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C93D8-D4B7-4C76-BEEC-467DF4022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 b="1" dirty="0">
                <a:solidFill>
                  <a:srgbClr val="FA9632"/>
                </a:solidFill>
                <a:highlight>
                  <a:srgbClr val="000000"/>
                </a:highlight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" y="17805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Thank you for taking part in Wear it Wild. Your kind support means a lot to us and we hope you all have a GRRRRRREAT Wear it Wild day!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\\wwfuk.internal\USV\FolderRedir$\whardy\Desktop\_TF190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540060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05A76F-15B4-400B-B9B5-3051C1686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WHAT IS WEAR IT WILD?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82150"/>
            <a:ext cx="8229600" cy="4925144"/>
          </a:xfrm>
        </p:spPr>
        <p:txBody>
          <a:bodyPr>
            <a:normAutofit/>
          </a:bodyPr>
          <a:lstStyle/>
          <a:p>
            <a:r>
              <a:rPr lang="en-GB" b="1" dirty="0"/>
              <a:t>Wear it Wild </a:t>
            </a:r>
            <a:r>
              <a:rPr lang="en-GB" dirty="0"/>
              <a:t>is WWF’s annual fundraising event.</a:t>
            </a:r>
          </a:p>
          <a:p>
            <a:r>
              <a:rPr lang="en-GB" dirty="0"/>
              <a:t>In workplaces, schools and homes across the country,  people will be wearing an item of wildlife-inspired fancy dress to raise funds, raise awareness and have </a:t>
            </a:r>
            <a:r>
              <a:rPr lang="en-GB" dirty="0" err="1"/>
              <a:t>grrrrrreat</a:t>
            </a:r>
            <a:r>
              <a:rPr lang="en-GB" dirty="0"/>
              <a:t> fun too!</a:t>
            </a:r>
          </a:p>
          <a:p>
            <a:r>
              <a:rPr lang="en-GB" dirty="0"/>
              <a:t>The funds raised will help protect our amazing world and it’s wildlife: like elephants, rhinos and tigers.</a:t>
            </a:r>
          </a:p>
        </p:txBody>
      </p:sp>
    </p:spTree>
    <p:extLst>
      <p:ext uri="{BB962C8B-B14F-4D97-AF65-F5344CB8AC3E}">
        <p14:creationId xmlns:p14="http://schemas.microsoft.com/office/powerpoint/2010/main" val="164742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hardy\AppData\Local\Microsoft\Windows\Temporary Internet Files\Content.IE5\OSHC3ZOL\_TF19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67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9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5E566C-792D-46F8-BAB8-84F668F124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WHY IS WWF DOING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46772"/>
            <a:ext cx="8568952" cy="4493096"/>
          </a:xfrm>
        </p:spPr>
        <p:txBody>
          <a:bodyPr/>
          <a:lstStyle/>
          <a:p>
            <a:r>
              <a:rPr lang="en-GB" dirty="0"/>
              <a:t>Watch our short film One Planet Future to find out more……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4"/>
              </a:rPr>
              <a:t>https://youtu.be/t2A24Osp_2s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3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BE9CCA-C89F-4A92-A391-33AFFFBADE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61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Around the world, we have lost 68% of our wildlife populations since 1970.</a:t>
            </a:r>
            <a:br>
              <a:rPr lang="en-GB" dirty="0"/>
            </a:br>
            <a:endParaRPr lang="en-GB" dirty="0"/>
          </a:p>
          <a:p>
            <a:r>
              <a:rPr lang="en-GB" dirty="0"/>
              <a:t>95% of wild tigers have disappeared since the start of the 20</a:t>
            </a:r>
            <a:r>
              <a:rPr lang="en-GB" baseline="30000" dirty="0"/>
              <a:t>th</a:t>
            </a:r>
            <a:r>
              <a:rPr lang="en-GB" dirty="0"/>
              <a:t> century leaving around just 3,900.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Over 7,100 African rhinos have been killed by poaching in the last 10 years.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186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WHY IS WWF DOING THIS?</a:t>
            </a:r>
          </a:p>
        </p:txBody>
      </p:sp>
    </p:spTree>
    <p:extLst>
      <p:ext uri="{BB962C8B-B14F-4D97-AF65-F5344CB8AC3E}">
        <p14:creationId xmlns:p14="http://schemas.microsoft.com/office/powerpoint/2010/main" val="221057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9D32AC-1806-4FC6-A916-E867A9AC3C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52"/>
            <a:ext cx="9144000" cy="165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A9632"/>
                </a:solidFill>
                <a:highlight>
                  <a:srgbClr val="000000"/>
                </a:highlight>
              </a:rPr>
              <a:t>TAKING PART IN WEAR IT WILD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By taking part in Wear it Wild, you’ll be helping WWF to protect some of our amazing wildlife, such as:</a:t>
            </a:r>
          </a:p>
          <a:p>
            <a:r>
              <a:rPr lang="en-GB" dirty="0"/>
              <a:t>Giant pandas</a:t>
            </a:r>
          </a:p>
          <a:p>
            <a:r>
              <a:rPr lang="en-GB" dirty="0"/>
              <a:t>Tigers</a:t>
            </a:r>
          </a:p>
          <a:p>
            <a:r>
              <a:rPr lang="en-GB" dirty="0"/>
              <a:t>Rhinos</a:t>
            </a:r>
          </a:p>
          <a:p>
            <a:r>
              <a:rPr lang="en-GB" dirty="0"/>
              <a:t>Polar bears</a:t>
            </a:r>
          </a:p>
          <a:p>
            <a:r>
              <a:rPr lang="en-GB" dirty="0"/>
              <a:t>Lions</a:t>
            </a:r>
          </a:p>
        </p:txBody>
      </p:sp>
    </p:spTree>
    <p:extLst>
      <p:ext uri="{BB962C8B-B14F-4D97-AF65-F5344CB8AC3E}">
        <p14:creationId xmlns:p14="http://schemas.microsoft.com/office/powerpoint/2010/main" val="423011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wwfuk.internal\USV\FolderRedir$\whardy\Desktop\naturepl.com_Andy_Rouse_WWF_Panda_3358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-633413"/>
            <a:ext cx="12192000" cy="81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4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wwfuk.internal\USV\FolderRedir$\whardy\Desktop\01_Amur tiger_photo by Vladimir Filonov_WWF Russia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62800" y="-4419600"/>
            <a:ext cx="23469600" cy="156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76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wwfuk.internal\USV\FolderRedir$\whardy\Desktop\fb black rhino_257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d2702c46-ea31-457a-96fd-e00e235ba8f1">
      <Terms xmlns="http://schemas.microsoft.com/office/infopath/2007/PartnerControls"/>
    </TaxKeywordTaxHTField>
    <m6ff7cc720cd47968e1acc6822a04c2a xmlns="f98906e5-ed58-42b1-96d1-47aa8e093963">
      <Terms xmlns="http://schemas.microsoft.com/office/infopath/2007/PartnerControls"/>
    </m6ff7cc720cd47968e1acc6822a04c2a>
    <TaxCatchAll xmlns="d2702c46-ea31-457a-96fd-e00e235ba8f1" xsi:nil="true"/>
    <ie95326c2bd442c09918ed9a62864bb7 xmlns="f98906e5-ed58-42b1-96d1-47aa8e093963">
      <Terms xmlns="http://schemas.microsoft.com/office/infopath/2007/PartnerControls"/>
    </ie95326c2bd442c09918ed9a62864bb7>
    <j03b514f4e4c42e78d96b527934d8f35 xmlns="f98906e5-ed58-42b1-96d1-47aa8e093963">
      <Terms xmlns="http://schemas.microsoft.com/office/infopath/2007/PartnerControls"/>
    </j03b514f4e4c42e78d96b527934d8f35>
    <oc6c1a06a62847b6ab91d1d05ce3f6a0 xmlns="f98906e5-ed58-42b1-96d1-47aa8e093963">
      <Terms xmlns="http://schemas.microsoft.com/office/infopath/2007/PartnerControls"/>
    </oc6c1a06a62847b6ab91d1d05ce3f6a0>
    <ld0f678f5e854356add638e3b1bcb1c9 xmlns="f98906e5-ed58-42b1-96d1-47aa8e093963">
      <Terms xmlns="http://schemas.microsoft.com/office/infopath/2007/PartnerControls"/>
    </ld0f678f5e854356add638e3b1bcb1c9>
    <hacea5fee4bb48c7bfcfacc24260f176 xmlns="f98906e5-ed58-42b1-96d1-47aa8e093963">
      <Terms xmlns="http://schemas.microsoft.com/office/infopath/2007/PartnerControls"/>
    </hacea5fee4bb48c7bfcfacc24260f176>
    <WWF_Financial_Year xmlns="f98906e5-ed58-42b1-96d1-47aa8e093963" xsi:nil="true"/>
    <h4cb14bdc83846cfb9e5c2af455732f0 xmlns="f98906e5-ed58-42b1-96d1-47aa8e093963">
      <Terms xmlns="http://schemas.microsoft.com/office/infopath/2007/PartnerControls"/>
    </h4cb14bdc83846cfb9e5c2af455732f0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c3182ccb-90f3-424d-b980-d7cd99672c54" ContentTypeId="0x010100EF3726457B8C4C4892749E6B4865C3FC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WF Document" ma:contentTypeID="0x010100EF3726457B8C4C4892749E6B4865C3FC00DF02DC1F256AA04E96E9895960AAF10D" ma:contentTypeVersion="29" ma:contentTypeDescription="Create a new document." ma:contentTypeScope="" ma:versionID="e939c64f26f69a1f150dfee351888fdd">
  <xsd:schema xmlns:xsd="http://www.w3.org/2001/XMLSchema" xmlns:xs="http://www.w3.org/2001/XMLSchema" xmlns:p="http://schemas.microsoft.com/office/2006/metadata/properties" xmlns:ns1="http://schemas.microsoft.com/sharepoint/v3" xmlns:ns2="d2702c46-ea31-457a-96fd-e00e235ba8f1" xmlns:ns3="f98906e5-ed58-42b1-96d1-47aa8e093963" xmlns:ns4="02cd3014-460a-4f24-9b0e-44f16717fd38" xmlns:ns5="a8770a3f-094e-4c97-bfac-023a00ce03e6" targetNamespace="http://schemas.microsoft.com/office/2006/metadata/properties" ma:root="true" ma:fieldsID="76e5bf38262b1aaed3abe15e3926cb65" ns1:_="" ns2:_="" ns3:_="" ns4:_="" ns5:_="">
    <xsd:import namespace="http://schemas.microsoft.com/sharepoint/v3"/>
    <xsd:import namespace="d2702c46-ea31-457a-96fd-e00e235ba8f1"/>
    <xsd:import namespace="f98906e5-ed58-42b1-96d1-47aa8e093963"/>
    <xsd:import namespace="02cd3014-460a-4f24-9b0e-44f16717fd38"/>
    <xsd:import namespace="a8770a3f-094e-4c97-bfac-023a00ce03e6"/>
    <xsd:element name="properties">
      <xsd:complexType>
        <xsd:sequence>
          <xsd:element name="documentManagement">
            <xsd:complexType>
              <xsd:all>
                <xsd:element ref="ns3:WWF_Financial_Year" minOccurs="0"/>
                <xsd:element ref="ns3:ie95326c2bd442c09918ed9a62864bb7" minOccurs="0"/>
                <xsd:element ref="ns3:j03b514f4e4c42e78d96b527934d8f35" minOccurs="0"/>
                <xsd:element ref="ns2:TaxCatchAll" minOccurs="0"/>
                <xsd:element ref="ns3:hacea5fee4bb48c7bfcfacc24260f176" minOccurs="0"/>
                <xsd:element ref="ns3:m6ff7cc720cd47968e1acc6822a04c2a" minOccurs="0"/>
                <xsd:element ref="ns3:ld0f678f5e854356add638e3b1bcb1c9" minOccurs="0"/>
                <xsd:element ref="ns3:h4cb14bdc83846cfb9e5c2af455732f0" minOccurs="0"/>
                <xsd:element ref="ns3:oc6c1a06a62847b6ab91d1d05ce3f6a0" minOccurs="0"/>
                <xsd:element ref="ns2:TaxKeywordTaxHTField" minOccurs="0"/>
                <xsd:element ref="ns2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02c46-ea31-457a-96fd-e00e235ba8f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228d25c-fd26-4c29-853b-2987a115c7ce}" ma:internalName="TaxCatchAll" ma:showField="CatchAllData" ma:web="a8770a3f-094e-4c97-bfac-023a00ce0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6" nillable="true" ma:displayName="Taxonomy Catch All Column1" ma:hidden="true" ma:list="{c228d25c-fd26-4c29-853b-2987a115c7ce}" ma:internalName="TaxCatchAllLabel" ma:readOnly="true" ma:showField="CatchAllDataLabel" ma:web="a8770a3f-094e-4c97-bfac-023a00ce0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906e5-ed58-42b1-96d1-47aa8e093963" elementFormDefault="qualified">
    <xsd:import namespace="http://schemas.microsoft.com/office/2006/documentManagement/types"/>
    <xsd:import namespace="http://schemas.microsoft.com/office/infopath/2007/PartnerControls"/>
    <xsd:element name="WWF_Financial_Year" ma:index="9" nillable="true" ma:displayName="Financial Year" ma:format="Dropdown" ma:internalName="WWF_Financial_Year">
      <xsd:simpleType>
        <xsd:restriction base="dms:Choice">
          <xsd:enumeration value="FY18"/>
          <xsd:enumeration value="FY19"/>
          <xsd:enumeration value="FY20"/>
        </xsd:restriction>
      </xsd:simpleType>
    </xsd:element>
    <xsd:element name="ie95326c2bd442c09918ed9a62864bb7" ma:index="12" nillable="true" ma:taxonomy="true" ma:internalName="ie95326c2bd442c09918ed9a62864bb7" ma:taxonomyFieldName="WWF_Document_Status" ma:displayName="Document Status" ma:default="" ma:fieldId="{2e95326c-2bd4-42c0-9918-ed9a62864bb7}" ma:sspId="c3182ccb-90f3-424d-b980-d7cd99672c54" ma:termSetId="448c91f8-182c-423c-9253-ac72cb910d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3b514f4e4c42e78d96b527934d8f35" ma:index="14" nillable="true" ma:taxonomy="true" ma:internalName="j03b514f4e4c42e78d96b527934d8f35" ma:taxonomyFieldName="WWF_Document_Type" ma:displayName="Document Type" ma:default="" ma:fieldId="{303b514f-4e4c-42e7-8d96-b527934d8f35}" ma:sspId="c3182ccb-90f3-424d-b980-d7cd99672c54" ma:termSetId="15a66b75-a5e8-4ef9-89bd-9bbc9f089c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acea5fee4bb48c7bfcfacc24260f176" ma:index="17" nillable="true" ma:taxonomy="true" ma:internalName="hacea5fee4bb48c7bfcfacc24260f176" ma:taxonomyFieldName="WWF_Goal" ma:displayName="Goal" ma:default="" ma:fieldId="{1acea5fe-e4bb-48c7-bfcf-acc24260f176}" ma:taxonomyMulti="true" ma:sspId="c3182ccb-90f3-424d-b980-d7cd99672c54" ma:termSetId="17c14ec2-7462-4877-96f2-93d281e530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ff7cc720cd47968e1acc6822a04c2a" ma:index="19" nillable="true" ma:taxonomy="true" ma:internalName="m6ff7cc720cd47968e1acc6822a04c2a" ma:taxonomyFieldName="WWF_Office" ma:displayName="Office" ma:default="" ma:fieldId="{66ff7cc7-20cd-4796-8e1a-cc6822a04c2a}" ma:sspId="c3182ccb-90f3-424d-b980-d7cd99672c54" ma:termSetId="f7e8d12e-8f3c-426f-aaa3-89a3365cc5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0f678f5e854356add638e3b1bcb1c9" ma:index="21" nillable="true" ma:taxonomy="true" ma:internalName="ld0f678f5e854356add638e3b1bcb1c9" ma:taxonomyFieldName="WWF_Project_Code" ma:displayName="Project Code" ma:default="" ma:fieldId="{5d0f678f-5e85-4356-add6-38e3b1bcb1c9}" ma:sspId="c3182ccb-90f3-424d-b980-d7cd99672c54" ma:termSetId="82563fe2-67ba-4328-b8bd-be3f1996a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cb14bdc83846cfb9e5c2af455732f0" ma:index="22" nillable="true" ma:taxonomy="true" ma:internalName="h4cb14bdc83846cfb9e5c2af455732f0" ma:taxonomyFieldName="WWF_Department" ma:displayName="Department" ma:default="" ma:fieldId="{14cb14bd-c838-46cf-b9e5-c2af455732f0}" ma:sspId="c3182ccb-90f3-424d-b980-d7cd99672c54" ma:termSetId="4fc87ecf-5537-4bfe-8379-0dd2754f6cb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c6c1a06a62847b6ab91d1d05ce3f6a0" ma:index="23" nillable="true" ma:taxonomy="true" ma:internalName="oc6c1a06a62847b6ab91d1d05ce3f6a0" ma:taxonomyFieldName="WWF_Sensitivity" ma:displayName="Sensitivity" ma:default="" ma:fieldId="{8c6c1a06-a628-47b6-ab91-d1d05ce3f6a0}" ma:sspId="c3182ccb-90f3-424d-b980-d7cd99672c54" ma:termSetId="5a4201ff-8442-4138-a151-ac3c63cdc60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d3014-460a-4f24-9b0e-44f16717f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70a3f-094e-4c97-bfac-023a00ce03e6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71367D-6B7F-4D1E-BE51-07C7AC7C52F7}">
  <ds:schemaRefs>
    <ds:schemaRef ds:uri="http://schemas.microsoft.com/office/2006/metadata/properties"/>
    <ds:schemaRef ds:uri="http://schemas.microsoft.com/office/infopath/2007/PartnerControls"/>
    <ds:schemaRef ds:uri="d2702c46-ea31-457a-96fd-e00e235ba8f1"/>
    <ds:schemaRef ds:uri="f98906e5-ed58-42b1-96d1-47aa8e093963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34BCAD4-3825-4F3D-BDD9-F42A881C3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9C7F67-5C4A-4E98-83AB-D2867D85C1B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DDD9E04-47C1-4C7F-A7CB-64DF9F3EC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702c46-ea31-457a-96fd-e00e235ba8f1"/>
    <ds:schemaRef ds:uri="f98906e5-ed58-42b1-96d1-47aa8e093963"/>
    <ds:schemaRef ds:uri="02cd3014-460a-4f24-9b0e-44f16717fd38"/>
    <ds:schemaRef ds:uri="a8770a3f-094e-4c97-bfac-023a00ce0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On-screen Show (4:3)</PresentationFormat>
  <Paragraphs>43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WEAR IT WILD ASSEMBLY</vt:lpstr>
      <vt:lpstr>WHAT IS WEAR IT WILD?</vt:lpstr>
      <vt:lpstr>PowerPoint Presentation</vt:lpstr>
      <vt:lpstr>WHY IS WWF DOING THIS?</vt:lpstr>
      <vt:lpstr>PowerPoint Presentation</vt:lpstr>
      <vt:lpstr>TAKING PART IN WEAR IT WILD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IDEAS TO WEAR IT WILD</vt:lpstr>
      <vt:lpstr>PowerPoint Presentation</vt:lpstr>
      <vt:lpstr>PowerPoint Presentation</vt:lpstr>
      <vt:lpstr>THANK YOU!</vt:lpstr>
    </vt:vector>
  </TitlesOfParts>
  <Company>WWF-UK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WearItWild_Assembly_Powerpoint_2019_V2.pptx</dc:title>
  <dc:creator>Wendy Hardy</dc:creator>
  <cp:lastModifiedBy>Justin Hayward</cp:lastModifiedBy>
  <cp:revision>63</cp:revision>
  <dcterms:created xsi:type="dcterms:W3CDTF">2016-05-17T13:31:45Z</dcterms:created>
  <dcterms:modified xsi:type="dcterms:W3CDTF">2022-02-17T13:16:01Z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0x010100EF3726457B8C4C4892749E6B4865C3FC00DF02DC1F256AA04E96E9895960AAF10D</vt:lpwstr>
  </property>
  <property fmtid="{D5CDD505-2E9C-101B-9397-08002B2CF9AE}" pid="3" name="Order">
    <vt:r8>100</vt:r8>
  </property>
  <property fmtid="{D5CDD505-2E9C-101B-9397-08002B2CF9AE}" pid="4" name="TaxKeyword">
    <vt:lpwstr/>
  </property>
  <property fmtid="{D5CDD505-2E9C-101B-9397-08002B2CF9AE}" pid="5" name="WWF_Department">
    <vt:lpwstr/>
  </property>
  <property fmtid="{D5CDD505-2E9C-101B-9397-08002B2CF9AE}" pid="6" name="WWF_Sensitivity">
    <vt:lpwstr/>
  </property>
  <property fmtid="{D5CDD505-2E9C-101B-9397-08002B2CF9AE}" pid="7" name="WWF_Document_Status">
    <vt:lpwstr/>
  </property>
  <property fmtid="{D5CDD505-2E9C-101B-9397-08002B2CF9AE}" pid="8" name="WWF_Document_Type">
    <vt:lpwstr/>
  </property>
  <property fmtid="{D5CDD505-2E9C-101B-9397-08002B2CF9AE}" pid="9" name="WWF_Project_Code">
    <vt:lpwstr/>
  </property>
  <property fmtid="{D5CDD505-2E9C-101B-9397-08002B2CF9AE}" pid="10" name="WWF_Goal">
    <vt:lpwstr/>
  </property>
  <property fmtid="{D5CDD505-2E9C-101B-9397-08002B2CF9AE}" pid="11" name="WWF_Office">
    <vt:lpwstr/>
  </property>
</Properties>
</file>