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02" r:id="rId2"/>
    <p:sldId id="303" r:id="rId3"/>
    <p:sldId id="304" r:id="rId4"/>
    <p:sldId id="316" r:id="rId5"/>
    <p:sldId id="318" r:id="rId6"/>
    <p:sldId id="321" r:id="rId7"/>
    <p:sldId id="320" r:id="rId8"/>
    <p:sldId id="322" r:id="rId9"/>
    <p:sldId id="319" r:id="rId10"/>
    <p:sldId id="330" r:id="rId11"/>
    <p:sldId id="329" r:id="rId12"/>
    <p:sldId id="323" r:id="rId13"/>
    <p:sldId id="324" r:id="rId14"/>
    <p:sldId id="305" r:id="rId15"/>
    <p:sldId id="325" r:id="rId16"/>
    <p:sldId id="327" r:id="rId17"/>
    <p:sldId id="331" r:id="rId18"/>
    <p:sldId id="312" r:id="rId19"/>
    <p:sldId id="310" r:id="rId20"/>
    <p:sldId id="311" r:id="rId21"/>
    <p:sldId id="30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00"/>
    <a:srgbClr val="FDECE5"/>
    <a:srgbClr val="79E1D9"/>
    <a:srgbClr val="002919"/>
    <a:srgbClr val="A4EBDF"/>
    <a:srgbClr val="0091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28EF34-0255-47BC-A41E-CF223B43F850}" v="1" dt="2022-10-14T08:11:41.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Ball" userId="a434ece7-1321-42a4-b2b1-e582058aa8ea" providerId="ADAL" clId="{9328EF34-0255-47BC-A41E-CF223B43F850}"/>
    <pc:docChg chg="custSel modSld">
      <pc:chgData name="Amy Ball" userId="a434ece7-1321-42a4-b2b1-e582058aa8ea" providerId="ADAL" clId="{9328EF34-0255-47BC-A41E-CF223B43F850}" dt="2022-10-14T08:11:47.493" v="2" actId="1076"/>
      <pc:docMkLst>
        <pc:docMk/>
      </pc:docMkLst>
      <pc:sldChg chg="addSp delSp modSp mod">
        <pc:chgData name="Amy Ball" userId="a434ece7-1321-42a4-b2b1-e582058aa8ea" providerId="ADAL" clId="{9328EF34-0255-47BC-A41E-CF223B43F850}" dt="2022-10-14T08:11:47.493" v="2" actId="1076"/>
        <pc:sldMkLst>
          <pc:docMk/>
          <pc:sldMk cId="2525327812" sldId="303"/>
        </pc:sldMkLst>
        <pc:picChg chg="del">
          <ac:chgData name="Amy Ball" userId="a434ece7-1321-42a4-b2b1-e582058aa8ea" providerId="ADAL" clId="{9328EF34-0255-47BC-A41E-CF223B43F850}" dt="2022-10-14T08:11:38.489" v="0" actId="478"/>
          <ac:picMkLst>
            <pc:docMk/>
            <pc:sldMk cId="2525327812" sldId="303"/>
            <ac:picMk id="2" creationId="{E2EFD812-7C6C-4833-8A41-310A27B3B450}"/>
          </ac:picMkLst>
        </pc:picChg>
        <pc:picChg chg="add mod">
          <ac:chgData name="Amy Ball" userId="a434ece7-1321-42a4-b2b1-e582058aa8ea" providerId="ADAL" clId="{9328EF34-0255-47BC-A41E-CF223B43F850}" dt="2022-10-14T08:11:47.493" v="2" actId="1076"/>
          <ac:picMkLst>
            <pc:docMk/>
            <pc:sldMk cId="2525327812" sldId="303"/>
            <ac:picMk id="3" creationId="{1F0F8A09-3722-4073-AC52-964FED54D0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A180E-70F6-40ED-B89F-CE7E2B4089FD}" type="datetimeFigureOut">
              <a:rPr lang="en-GB" smtClean="0"/>
              <a:t>14/10/2022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3E6BD1-A524-4E56-950A-ADD628406465}" type="slidenum">
              <a:rPr lang="en-GB" smtClean="0"/>
              <a:t>‹#›</a:t>
            </a:fld>
            <a:endParaRPr lang="en-GB"/>
          </a:p>
        </p:txBody>
      </p:sp>
    </p:spTree>
    <p:extLst>
      <p:ext uri="{BB962C8B-B14F-4D97-AF65-F5344CB8AC3E}">
        <p14:creationId xmlns:p14="http://schemas.microsoft.com/office/powerpoint/2010/main" val="3899814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83E6BD1-A524-4E56-950A-ADD628406465}" type="slidenum">
              <a:rPr lang="en-GB" smtClean="0"/>
              <a:t>2</a:t>
            </a:fld>
            <a:endParaRPr lang="en-GB"/>
          </a:p>
        </p:txBody>
      </p:sp>
    </p:spTree>
    <p:extLst>
      <p:ext uri="{BB962C8B-B14F-4D97-AF65-F5344CB8AC3E}">
        <p14:creationId xmlns:p14="http://schemas.microsoft.com/office/powerpoint/2010/main" val="3516890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class to think of a time when they have had the most fun in nature – hands up or write on whiteboards. When answering ask children to explain what made their experience so fun.</a:t>
            </a:r>
          </a:p>
        </p:txBody>
      </p:sp>
      <p:sp>
        <p:nvSpPr>
          <p:cNvPr id="4" name="Slide Number Placeholder 3"/>
          <p:cNvSpPr>
            <a:spLocks noGrp="1"/>
          </p:cNvSpPr>
          <p:nvPr>
            <p:ph type="sldNum" sz="quarter" idx="5"/>
          </p:nvPr>
        </p:nvSpPr>
        <p:spPr/>
        <p:txBody>
          <a:bodyPr/>
          <a:lstStyle/>
          <a:p>
            <a:fld id="{483E6BD1-A524-4E56-950A-ADD628406465}" type="slidenum">
              <a:rPr lang="en-GB" smtClean="0"/>
              <a:t>13</a:t>
            </a:fld>
            <a:endParaRPr lang="en-GB"/>
          </a:p>
        </p:txBody>
      </p:sp>
    </p:spTree>
    <p:extLst>
      <p:ext uri="{BB962C8B-B14F-4D97-AF65-F5344CB8AC3E}">
        <p14:creationId xmlns:p14="http://schemas.microsoft.com/office/powerpoint/2010/main" val="144394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Children to discuss with partners and then ask each child in the class to say one thing they love about nature. Write down words on the board for class to see range of answers</a:t>
            </a:r>
          </a:p>
        </p:txBody>
      </p:sp>
      <p:sp>
        <p:nvSpPr>
          <p:cNvPr id="4" name="Slide Number Placeholder 3"/>
          <p:cNvSpPr>
            <a:spLocks noGrp="1"/>
          </p:cNvSpPr>
          <p:nvPr>
            <p:ph type="sldNum" sz="quarter" idx="5"/>
          </p:nvPr>
        </p:nvSpPr>
        <p:spPr/>
        <p:txBody>
          <a:bodyPr/>
          <a:lstStyle/>
          <a:p>
            <a:fld id="{483E6BD1-A524-4E56-950A-ADD628406465}" type="slidenum">
              <a:rPr lang="en-GB" smtClean="0"/>
              <a:t>14</a:t>
            </a:fld>
            <a:endParaRPr lang="en-GB"/>
          </a:p>
        </p:txBody>
      </p:sp>
    </p:spTree>
    <p:extLst>
      <p:ext uri="{BB962C8B-B14F-4D97-AF65-F5344CB8AC3E}">
        <p14:creationId xmlns:p14="http://schemas.microsoft.com/office/powerpoint/2010/main" val="789597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GB" sz="1800">
                <a:effectLst/>
                <a:latin typeface="Calibri" panose="020F0502020204030204" pitchFamily="34" charset="0"/>
                <a:ea typeface="Times New Roman" panose="02020603050405020304" pitchFamily="18" charset="0"/>
              </a:rPr>
              <a:t>Children put heads down and close their eyes for 1 minute and imagine that there is no nature left in the UK. What would you miss if all our nature disappeared? Hands up for answers. Keep focussed on nature we have here in the UK or nature around your local area rather than rainforests, polar regions etc. </a:t>
            </a:r>
          </a:p>
          <a:p>
            <a:pPr marL="0" lvl="0" indent="0">
              <a:buFont typeface="+mj-lt"/>
              <a:buNone/>
            </a:pPr>
            <a:endParaRPr lang="en-GB" sz="1800">
              <a:effectLst/>
              <a:latin typeface="Calibri" panose="020F0502020204030204" pitchFamily="34" charset="0"/>
              <a:ea typeface="Times New Roman" panose="02020603050405020304" pitchFamily="18" charset="0"/>
            </a:endParaRPr>
          </a:p>
          <a:p>
            <a:pPr marL="0" lvl="0" indent="0">
              <a:buFont typeface="+mj-lt"/>
              <a:buNone/>
            </a:pPr>
            <a:r>
              <a:rPr lang="en-GB" sz="1800">
                <a:effectLst/>
                <a:latin typeface="Calibri" panose="020F0502020204030204" pitchFamily="34" charset="0"/>
                <a:ea typeface="Times New Roman" panose="02020603050405020304" pitchFamily="18" charset="0"/>
              </a:rPr>
              <a:t>Run through some of these and get thoughts from the class on why they are important. Decide on shortlist based on children's responses, write these on whiteboards and place on different tables throughout the classroom. Ask children to walk around the classroom reading the statements and putting a mark on the whiteboard they most agree with.</a:t>
            </a:r>
            <a:endParaRPr lang="en-GB"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83E6BD1-A524-4E56-950A-ADD628406465}" type="slidenum">
              <a:rPr lang="en-GB" smtClean="0"/>
              <a:t>15</a:t>
            </a:fld>
            <a:endParaRPr lang="en-GB"/>
          </a:p>
        </p:txBody>
      </p:sp>
    </p:spTree>
    <p:extLst>
      <p:ext uri="{BB962C8B-B14F-4D97-AF65-F5344CB8AC3E}">
        <p14:creationId xmlns:p14="http://schemas.microsoft.com/office/powerpoint/2010/main" val="877123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a:effectLst/>
                <a:latin typeface="Calibri" panose="020F0502020204030204" pitchFamily="34" charset="0"/>
                <a:ea typeface="Calibri" panose="020F0502020204030204" pitchFamily="34" charset="0"/>
              </a:rPr>
              <a:t>If nature was doing well what sort of animals do you think you would see around the school (keep UK focused e.g. hedgehogs, foxes, blue tits, blackbirds, frogs, newts, bees, butterflies etc.)? Would anything look different in a world where nature was doing well? (e.g. more trees, more wind turbines, less litter, more recycling bins etc.).</a:t>
            </a:r>
          </a:p>
          <a:p>
            <a:pPr marL="0" lvl="0" indent="0">
              <a:buFont typeface="+mj-lt"/>
              <a:buNone/>
            </a:pPr>
            <a:endParaRPr lang="en-GB" sz="1800">
              <a:effectLst/>
              <a:latin typeface="Calibri" panose="020F0502020204030204" pitchFamily="34" charset="0"/>
              <a:ea typeface="Calibri" panose="020F0502020204030204" pitchFamily="34" charset="0"/>
            </a:endParaRPr>
          </a:p>
          <a:p>
            <a:pPr marL="0" lvl="0" indent="0">
              <a:buFont typeface="+mj-lt"/>
              <a:buNone/>
            </a:pPr>
            <a:r>
              <a:rPr lang="en-GB" sz="1800">
                <a:effectLst/>
                <a:latin typeface="Calibri" panose="020F0502020204030204" pitchFamily="34" charset="0"/>
                <a:ea typeface="Calibri" panose="020F0502020204030204" pitchFamily="34" charset="0"/>
              </a:rPr>
              <a:t>Start with hands up for some ideas and then ask children to draw a picture of their local area or place they visit in the UK with nature thriving. </a:t>
            </a:r>
          </a:p>
          <a:p>
            <a:pPr marL="0" lvl="0" indent="0">
              <a:buFont typeface="+mj-lt"/>
              <a:buNone/>
            </a:pPr>
            <a:endParaRPr lang="en-GB" sz="1800">
              <a:effectLst/>
              <a:latin typeface="Calibri" panose="020F0502020204030204" pitchFamily="34" charset="0"/>
              <a:ea typeface="Calibri" panose="020F0502020204030204" pitchFamily="34" charset="0"/>
            </a:endParaRPr>
          </a:p>
          <a:p>
            <a:pPr marL="0" lvl="0" indent="0">
              <a:buFont typeface="+mj-lt"/>
              <a:buNone/>
            </a:pPr>
            <a:r>
              <a:rPr lang="en-GB" sz="1800">
                <a:effectLst/>
                <a:latin typeface="Calibri" panose="020F0502020204030204" pitchFamily="34" charset="0"/>
                <a:ea typeface="Calibri" panose="020F0502020204030204" pitchFamily="34" charset="0"/>
              </a:rPr>
              <a:t>Teacher notes down key themes for question 1 and 2 for combined answer and adds to peoplesplanfornature.org</a:t>
            </a:r>
          </a:p>
        </p:txBody>
      </p:sp>
      <p:sp>
        <p:nvSpPr>
          <p:cNvPr id="4" name="Slide Number Placeholder 3"/>
          <p:cNvSpPr>
            <a:spLocks noGrp="1"/>
          </p:cNvSpPr>
          <p:nvPr>
            <p:ph type="sldNum" sz="quarter" idx="5"/>
          </p:nvPr>
        </p:nvSpPr>
        <p:spPr/>
        <p:txBody>
          <a:bodyPr/>
          <a:lstStyle/>
          <a:p>
            <a:fld id="{483E6BD1-A524-4E56-950A-ADD628406465}" type="slidenum">
              <a:rPr lang="en-GB" smtClean="0"/>
              <a:t>16</a:t>
            </a:fld>
            <a:endParaRPr lang="en-GB"/>
          </a:p>
        </p:txBody>
      </p:sp>
    </p:spTree>
    <p:extLst>
      <p:ext uri="{BB962C8B-B14F-4D97-AF65-F5344CB8AC3E}">
        <p14:creationId xmlns:p14="http://schemas.microsoft.com/office/powerpoint/2010/main" val="1221765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Q1a What do you love about nature in the UK?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Get students to work with a partner to answer this question and then share with the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Q1b What would you miss if it disappeared?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Get students to work with a partner to answer this question and then share with the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Note down answers on board to both questions and get students to vote for their favourite three by giving them three pen marks/stickers and allowing them to come and place their marks on the board next to the three things they most love and would most miss. Create a shortlist of the top 5 which have the most marks next to them.</a:t>
            </a:r>
          </a:p>
          <a:p>
            <a:endParaRPr lang="en-GB"/>
          </a:p>
        </p:txBody>
      </p:sp>
      <p:sp>
        <p:nvSpPr>
          <p:cNvPr id="4" name="Slide Number Placeholder 3"/>
          <p:cNvSpPr>
            <a:spLocks noGrp="1"/>
          </p:cNvSpPr>
          <p:nvPr>
            <p:ph type="sldNum" sz="quarter" idx="5"/>
          </p:nvPr>
        </p:nvSpPr>
        <p:spPr/>
        <p:txBody>
          <a:bodyPr/>
          <a:lstStyle/>
          <a:p>
            <a:fld id="{483E6BD1-A524-4E56-950A-ADD628406465}" type="slidenum">
              <a:rPr lang="en-GB" smtClean="0"/>
              <a:t>18</a:t>
            </a:fld>
            <a:endParaRPr lang="en-GB"/>
          </a:p>
        </p:txBody>
      </p:sp>
    </p:spTree>
    <p:extLst>
      <p:ext uri="{BB962C8B-B14F-4D97-AF65-F5344CB8AC3E}">
        <p14:creationId xmlns:p14="http://schemas.microsoft.com/office/powerpoint/2010/main" val="1015966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Q2 – what would a future UK be like if nature was thriving? Make sure to keep focussed on UK nature but students can think about global implications of nature thriving in and around the UK and knock on impacts to other regions.</a:t>
            </a:r>
          </a:p>
          <a:p>
            <a:endParaRPr lang="en-GB"/>
          </a:p>
          <a:p>
            <a:r>
              <a:rPr lang="en-GB"/>
              <a:t>Give students a piece of A3 scrap paper and in groups of 3-4 get them to discuss and write down their ideas on one half of the paper. After 5 minutes students nominate someone from their group to feedback their responses to the rest of the class.</a:t>
            </a:r>
          </a:p>
        </p:txBody>
      </p:sp>
      <p:sp>
        <p:nvSpPr>
          <p:cNvPr id="4" name="Slide Number Placeholder 3"/>
          <p:cNvSpPr>
            <a:spLocks noGrp="1"/>
          </p:cNvSpPr>
          <p:nvPr>
            <p:ph type="sldNum" sz="quarter" idx="5"/>
          </p:nvPr>
        </p:nvSpPr>
        <p:spPr/>
        <p:txBody>
          <a:bodyPr/>
          <a:lstStyle/>
          <a:p>
            <a:fld id="{483E6BD1-A524-4E56-950A-ADD628406465}" type="slidenum">
              <a:rPr lang="en-GB" smtClean="0"/>
              <a:t>19</a:t>
            </a:fld>
            <a:endParaRPr lang="en-GB"/>
          </a:p>
        </p:txBody>
      </p:sp>
    </p:spTree>
    <p:extLst>
      <p:ext uri="{BB962C8B-B14F-4D97-AF65-F5344CB8AC3E}">
        <p14:creationId xmlns:p14="http://schemas.microsoft.com/office/powerpoint/2010/main" val="4190337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Q3 What exciting examples have you seen of people working together to restore and protect nature?</a:t>
            </a:r>
          </a:p>
          <a:p>
            <a:endParaRPr lang="en-GB"/>
          </a:p>
          <a:p>
            <a:r>
              <a:rPr lang="en-GB"/>
              <a:t>On the other half of the scrap paper gets students to discuss in groups of 3-4 any examples they have seen around their local area or on the news of people working together to restore nature. If unsure prompt them to think about any local rewilding projects, local food growing and sharing, local beach cleans, fundraising events, local environment groups, new projects to help limit waste, local second hand or borrowing initiatives (e.g. tools). This could form a research homework task for them to find out more about local nature and environmental grassroots projects.</a:t>
            </a:r>
          </a:p>
          <a:p>
            <a:endParaRPr lang="en-GB"/>
          </a:p>
          <a:p>
            <a:r>
              <a:rPr lang="en-GB"/>
              <a:t>Collate responses from groups and use to respond to the three questions at peoplesplanfornature.org</a:t>
            </a:r>
          </a:p>
        </p:txBody>
      </p:sp>
      <p:sp>
        <p:nvSpPr>
          <p:cNvPr id="4" name="Slide Number Placeholder 3"/>
          <p:cNvSpPr>
            <a:spLocks noGrp="1"/>
          </p:cNvSpPr>
          <p:nvPr>
            <p:ph type="sldNum" sz="quarter" idx="5"/>
          </p:nvPr>
        </p:nvSpPr>
        <p:spPr/>
        <p:txBody>
          <a:bodyPr/>
          <a:lstStyle/>
          <a:p>
            <a:fld id="{483E6BD1-A524-4E56-950A-ADD628406465}" type="slidenum">
              <a:rPr lang="en-GB" smtClean="0"/>
              <a:t>20</a:t>
            </a:fld>
            <a:endParaRPr lang="en-GB"/>
          </a:p>
        </p:txBody>
      </p:sp>
    </p:spTree>
    <p:extLst>
      <p:ext uri="{BB962C8B-B14F-4D97-AF65-F5344CB8AC3E}">
        <p14:creationId xmlns:p14="http://schemas.microsoft.com/office/powerpoint/2010/main" val="664186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Peoples plan for nature video (1 min) RSPB YouTube channel: https://www.youtube.com/watch?v=7oWRulVDgqs</a:t>
            </a:r>
          </a:p>
          <a:p>
            <a:endParaRPr lang="en-GB"/>
          </a:p>
        </p:txBody>
      </p:sp>
      <p:sp>
        <p:nvSpPr>
          <p:cNvPr id="4" name="Slide Number Placeholder 3"/>
          <p:cNvSpPr>
            <a:spLocks noGrp="1"/>
          </p:cNvSpPr>
          <p:nvPr>
            <p:ph type="sldNum" sz="quarter" idx="5"/>
          </p:nvPr>
        </p:nvSpPr>
        <p:spPr/>
        <p:txBody>
          <a:bodyPr/>
          <a:lstStyle/>
          <a:p>
            <a:fld id="{483E6BD1-A524-4E56-950A-ADD628406465}" type="slidenum">
              <a:rPr lang="en-GB" smtClean="0"/>
              <a:t>4</a:t>
            </a:fld>
            <a:endParaRPr lang="en-GB"/>
          </a:p>
        </p:txBody>
      </p:sp>
    </p:spTree>
    <p:extLst>
      <p:ext uri="{BB962C8B-B14F-4D97-AF65-F5344CB8AC3E}">
        <p14:creationId xmlns:p14="http://schemas.microsoft.com/office/powerpoint/2010/main" val="643052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words do children think of when they look at these different landscapes?</a:t>
            </a:r>
          </a:p>
          <a:p>
            <a:r>
              <a:rPr lang="en-GB">
                <a:cs typeface="Calibri"/>
              </a:rPr>
              <a:t>What can they see? What can they imagine hearing, smelling, feeling?</a:t>
            </a:r>
          </a:p>
          <a:p>
            <a:r>
              <a:rPr lang="en-GB">
                <a:cs typeface="Calibri"/>
              </a:rPr>
              <a:t>What would they want to do in this landscape?</a:t>
            </a:r>
          </a:p>
          <a:p>
            <a:r>
              <a:rPr lang="en-GB">
                <a:cs typeface="Calibri"/>
              </a:rPr>
              <a:t>What wildlife might they find?</a:t>
            </a:r>
            <a:endParaRPr lang="en-GB"/>
          </a:p>
        </p:txBody>
      </p:sp>
      <p:sp>
        <p:nvSpPr>
          <p:cNvPr id="4" name="Slide Number Placeholder 3"/>
          <p:cNvSpPr>
            <a:spLocks noGrp="1"/>
          </p:cNvSpPr>
          <p:nvPr>
            <p:ph type="sldNum" sz="quarter" idx="5"/>
          </p:nvPr>
        </p:nvSpPr>
        <p:spPr/>
        <p:txBody>
          <a:bodyPr/>
          <a:lstStyle/>
          <a:p>
            <a:fld id="{483E6BD1-A524-4E56-950A-ADD628406465}" type="slidenum">
              <a:rPr lang="en-GB" smtClean="0"/>
              <a:t>5</a:t>
            </a:fld>
            <a:endParaRPr lang="en-GB"/>
          </a:p>
        </p:txBody>
      </p:sp>
    </p:spTree>
    <p:extLst>
      <p:ext uri="{BB962C8B-B14F-4D97-AF65-F5344CB8AC3E}">
        <p14:creationId xmlns:p14="http://schemas.microsoft.com/office/powerpoint/2010/main" val="1160037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GB"/>
              <a:t>What words do children think of when they look at these different landscapes?</a:t>
            </a:r>
            <a:endParaRPr lang="en-US"/>
          </a:p>
          <a:p>
            <a:r>
              <a:rPr lang="en-GB"/>
              <a:t>What can they see? What can they imagine hearing, smelling, feeling?</a:t>
            </a:r>
            <a:endParaRPr lang="en-GB">
              <a:cs typeface="Calibri"/>
            </a:endParaRPr>
          </a:p>
          <a:p>
            <a:r>
              <a:rPr lang="en-GB"/>
              <a:t>What would they want to do in this landscape?</a:t>
            </a:r>
            <a:endParaRPr lang="en-US"/>
          </a:p>
          <a:p>
            <a:r>
              <a:rPr lang="en-GB"/>
              <a:t>What wildlife might they find?</a:t>
            </a:r>
          </a:p>
          <a:p>
            <a:endParaRPr lang="en-GB"/>
          </a:p>
        </p:txBody>
      </p:sp>
      <p:sp>
        <p:nvSpPr>
          <p:cNvPr id="4" name="Slide Number Placeholder 3"/>
          <p:cNvSpPr>
            <a:spLocks noGrp="1"/>
          </p:cNvSpPr>
          <p:nvPr>
            <p:ph type="sldNum" sz="quarter" idx="5"/>
          </p:nvPr>
        </p:nvSpPr>
        <p:spPr/>
        <p:txBody>
          <a:bodyPr/>
          <a:lstStyle/>
          <a:p>
            <a:fld id="{483E6BD1-A524-4E56-950A-ADD628406465}" type="slidenum">
              <a:rPr lang="en-GB" smtClean="0"/>
              <a:t>6</a:t>
            </a:fld>
            <a:endParaRPr lang="en-GB"/>
          </a:p>
        </p:txBody>
      </p:sp>
    </p:spTree>
    <p:extLst>
      <p:ext uri="{BB962C8B-B14F-4D97-AF65-F5344CB8AC3E}">
        <p14:creationId xmlns:p14="http://schemas.microsoft.com/office/powerpoint/2010/main" val="1764601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GB"/>
              <a:t>What words do children think of when they look at these different landscapes?</a:t>
            </a:r>
            <a:endParaRPr lang="en-US"/>
          </a:p>
          <a:p>
            <a:r>
              <a:rPr lang="en-GB"/>
              <a:t>What can they see? What can they imagine hearing, smelling, feeling?</a:t>
            </a:r>
          </a:p>
          <a:p>
            <a:r>
              <a:rPr lang="en-GB"/>
              <a:t>What would they want to do in this landscape?</a:t>
            </a:r>
            <a:endParaRPr lang="en-US"/>
          </a:p>
          <a:p>
            <a:r>
              <a:rPr lang="en-GB"/>
              <a:t>What wildlife might they find?</a:t>
            </a:r>
          </a:p>
          <a:p>
            <a:endParaRPr lang="en-GB"/>
          </a:p>
        </p:txBody>
      </p:sp>
      <p:sp>
        <p:nvSpPr>
          <p:cNvPr id="4" name="Slide Number Placeholder 3"/>
          <p:cNvSpPr>
            <a:spLocks noGrp="1"/>
          </p:cNvSpPr>
          <p:nvPr>
            <p:ph type="sldNum" sz="quarter" idx="5"/>
          </p:nvPr>
        </p:nvSpPr>
        <p:spPr/>
        <p:txBody>
          <a:bodyPr/>
          <a:lstStyle/>
          <a:p>
            <a:fld id="{483E6BD1-A524-4E56-950A-ADD628406465}" type="slidenum">
              <a:rPr lang="en-GB" smtClean="0"/>
              <a:t>7</a:t>
            </a:fld>
            <a:endParaRPr lang="en-GB"/>
          </a:p>
        </p:txBody>
      </p:sp>
    </p:spTree>
    <p:extLst>
      <p:ext uri="{BB962C8B-B14F-4D97-AF65-F5344CB8AC3E}">
        <p14:creationId xmlns:p14="http://schemas.microsoft.com/office/powerpoint/2010/main" val="406627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GB"/>
              <a:t>What words do children think of when they look at these different landscapes?</a:t>
            </a:r>
            <a:endParaRPr lang="en-US"/>
          </a:p>
          <a:p>
            <a:r>
              <a:rPr lang="en-GB"/>
              <a:t>What can they see? What can they imagine hearing, smelling, feeling?</a:t>
            </a:r>
          </a:p>
          <a:p>
            <a:r>
              <a:rPr lang="en-GB"/>
              <a:t>What would they want to do in this landscape?</a:t>
            </a:r>
            <a:endParaRPr lang="en-US"/>
          </a:p>
          <a:p>
            <a:r>
              <a:rPr lang="en-GB"/>
              <a:t>What wildlife might they find?</a:t>
            </a:r>
          </a:p>
          <a:p>
            <a:endParaRPr lang="en-GB"/>
          </a:p>
        </p:txBody>
      </p:sp>
      <p:sp>
        <p:nvSpPr>
          <p:cNvPr id="4" name="Slide Number Placeholder 3"/>
          <p:cNvSpPr>
            <a:spLocks noGrp="1"/>
          </p:cNvSpPr>
          <p:nvPr>
            <p:ph type="sldNum" sz="quarter" idx="5"/>
          </p:nvPr>
        </p:nvSpPr>
        <p:spPr/>
        <p:txBody>
          <a:bodyPr/>
          <a:lstStyle/>
          <a:p>
            <a:fld id="{483E6BD1-A524-4E56-950A-ADD628406465}" type="slidenum">
              <a:rPr lang="en-GB" smtClean="0"/>
              <a:t>8</a:t>
            </a:fld>
            <a:endParaRPr lang="en-GB"/>
          </a:p>
        </p:txBody>
      </p:sp>
    </p:spTree>
    <p:extLst>
      <p:ext uri="{BB962C8B-B14F-4D97-AF65-F5344CB8AC3E}">
        <p14:creationId xmlns:p14="http://schemas.microsoft.com/office/powerpoint/2010/main" val="351064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GB"/>
              <a:t>What words do children think of when they look at these different landscapes?</a:t>
            </a:r>
            <a:endParaRPr lang="en-US"/>
          </a:p>
          <a:p>
            <a:r>
              <a:rPr lang="en-GB"/>
              <a:t>What can they see? What can they imagine hearing, smelling, feeling?</a:t>
            </a:r>
            <a:endParaRPr lang="en-GB">
              <a:cs typeface="Calibri"/>
            </a:endParaRPr>
          </a:p>
          <a:p>
            <a:r>
              <a:rPr lang="en-GB"/>
              <a:t>What would they want to do in this landscape?</a:t>
            </a:r>
            <a:endParaRPr lang="en-US"/>
          </a:p>
          <a:p>
            <a:r>
              <a:rPr lang="en-GB"/>
              <a:t>What wildlife might they find?</a:t>
            </a:r>
          </a:p>
          <a:p>
            <a:endParaRPr lang="en-GB"/>
          </a:p>
        </p:txBody>
      </p:sp>
      <p:sp>
        <p:nvSpPr>
          <p:cNvPr id="4" name="Slide Number Placeholder 3"/>
          <p:cNvSpPr>
            <a:spLocks noGrp="1"/>
          </p:cNvSpPr>
          <p:nvPr>
            <p:ph type="sldNum" sz="quarter" idx="5"/>
          </p:nvPr>
        </p:nvSpPr>
        <p:spPr/>
        <p:txBody>
          <a:bodyPr/>
          <a:lstStyle/>
          <a:p>
            <a:fld id="{483E6BD1-A524-4E56-950A-ADD628406465}" type="slidenum">
              <a:rPr lang="en-GB" smtClean="0"/>
              <a:t>9</a:t>
            </a:fld>
            <a:endParaRPr lang="en-GB"/>
          </a:p>
        </p:txBody>
      </p:sp>
    </p:spTree>
    <p:extLst>
      <p:ext uri="{BB962C8B-B14F-4D97-AF65-F5344CB8AC3E}">
        <p14:creationId xmlns:p14="http://schemas.microsoft.com/office/powerpoint/2010/main" val="1585594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What wildlife and habitats can be found locally? Are there any wild places students can describe? Which are their favourite places for nature and why?</a:t>
            </a:r>
          </a:p>
          <a:p>
            <a:pPr>
              <a:defRPr/>
            </a:pPr>
            <a:endParaRPr lang="en-GB">
              <a:cs typeface="Calibri" panose="020F0502020204030204"/>
            </a:endParaRPr>
          </a:p>
          <a:p>
            <a:pPr>
              <a:defRPr/>
            </a:pPr>
            <a:r>
              <a:rPr lang="en-GB" dirty="0">
                <a:cs typeface="Calibri" panose="020F0502020204030204"/>
              </a:rPr>
              <a:t>You might wish to insert a photo of the schoolground and practice the same senses exercise with that, for students to consider what wildlife they can experience – and what they might like there to be that might be added.</a:t>
            </a:r>
          </a:p>
        </p:txBody>
      </p:sp>
      <p:sp>
        <p:nvSpPr>
          <p:cNvPr id="4" name="Slide Number Placeholder 3"/>
          <p:cNvSpPr>
            <a:spLocks noGrp="1"/>
          </p:cNvSpPr>
          <p:nvPr>
            <p:ph type="sldNum" sz="quarter" idx="5"/>
          </p:nvPr>
        </p:nvSpPr>
        <p:spPr/>
        <p:txBody>
          <a:bodyPr/>
          <a:lstStyle/>
          <a:p>
            <a:fld id="{483E6BD1-A524-4E56-950A-ADD628406465}" type="slidenum">
              <a:rPr lang="en-GB" smtClean="0"/>
              <a:t>10</a:t>
            </a:fld>
            <a:endParaRPr lang="en-GB"/>
          </a:p>
        </p:txBody>
      </p:sp>
    </p:spTree>
    <p:extLst>
      <p:ext uri="{BB962C8B-B14F-4D97-AF65-F5344CB8AC3E}">
        <p14:creationId xmlns:p14="http://schemas.microsoft.com/office/powerpoint/2010/main" val="2209044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class to think through their typical day and when they might come into contact with nature – when might they see nature, hear nature, smell or even touch nature. Work in partners and share ideas with the class.</a:t>
            </a:r>
          </a:p>
          <a:p>
            <a:endParaRPr lang="en-GB"/>
          </a:p>
          <a:p>
            <a:r>
              <a:rPr lang="en-GB"/>
              <a:t>Examples might include seeing yellow and orange Autumn leaves in the trees, smelling the damp leaves or the ground or hearing the crunch of crisp leaves on a dry day, seeing bees collecting pollen in colourful flowers, hearing buzzing insects, squirrels running up trees or birds calling from rooftops.</a:t>
            </a:r>
          </a:p>
          <a:p>
            <a:endParaRPr lang="en-GB"/>
          </a:p>
          <a:p>
            <a:r>
              <a:rPr lang="en-GB"/>
              <a:t>Ask children to think about how they feel when they see nature – is it calming? Is it exciting? Is it funny? Is it relaxing? Does it make you ask questions? Again work in partners and share ideas with the class.</a:t>
            </a:r>
          </a:p>
        </p:txBody>
      </p:sp>
      <p:sp>
        <p:nvSpPr>
          <p:cNvPr id="4" name="Slide Number Placeholder 3"/>
          <p:cNvSpPr>
            <a:spLocks noGrp="1"/>
          </p:cNvSpPr>
          <p:nvPr>
            <p:ph type="sldNum" sz="quarter" idx="5"/>
          </p:nvPr>
        </p:nvSpPr>
        <p:spPr/>
        <p:txBody>
          <a:bodyPr/>
          <a:lstStyle/>
          <a:p>
            <a:fld id="{483E6BD1-A524-4E56-950A-ADD628406465}" type="slidenum">
              <a:rPr lang="en-GB" smtClean="0"/>
              <a:t>12</a:t>
            </a:fld>
            <a:endParaRPr lang="en-GB"/>
          </a:p>
        </p:txBody>
      </p:sp>
    </p:spTree>
    <p:extLst>
      <p:ext uri="{BB962C8B-B14F-4D97-AF65-F5344CB8AC3E}">
        <p14:creationId xmlns:p14="http://schemas.microsoft.com/office/powerpoint/2010/main" val="1884136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FBB8-5ECD-4D02-B816-20A55D0B37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1C193B9-851C-4D27-AA73-439759656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1A8928-2C2A-461A-8441-3E44C02B908B}"/>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5" name="Footer Placeholder 4">
            <a:extLst>
              <a:ext uri="{FF2B5EF4-FFF2-40B4-BE49-F238E27FC236}">
                <a16:creationId xmlns:a16="http://schemas.microsoft.com/office/drawing/2014/main" id="{E6A33200-6526-4C51-9456-8127FA3684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A67F91-B0EF-477D-8CDF-052B3863506D}"/>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2010475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6F39B-20E6-4CC2-9F83-D515600CE7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69184D-79AC-4B3B-98C3-B75FA81B0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EC3FF4-2072-45D6-AB80-A2BF3B1EB9F8}"/>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5" name="Footer Placeholder 4">
            <a:extLst>
              <a:ext uri="{FF2B5EF4-FFF2-40B4-BE49-F238E27FC236}">
                <a16:creationId xmlns:a16="http://schemas.microsoft.com/office/drawing/2014/main" id="{08EAD587-0DB1-4918-94C0-05EABA9AFD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AE539E-5F3A-48F9-A55E-CE26EE189382}"/>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184608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F95909-E49D-429E-B8B9-A790B5CBC9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4360CB-6BFE-45CC-9D40-8EA38DBD40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3ED945-8216-434A-BDAD-A5D7C8C8CD21}"/>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5" name="Footer Placeholder 4">
            <a:extLst>
              <a:ext uri="{FF2B5EF4-FFF2-40B4-BE49-F238E27FC236}">
                <a16:creationId xmlns:a16="http://schemas.microsoft.com/office/drawing/2014/main" id="{CAF0BF70-80F2-4369-BC02-515070E6D6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47ADC6-866E-443B-AB69-258E4A2B8E70}"/>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342942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FBE3-1CDC-4AE9-AAC5-6E7FBDF289D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57A974-4381-4D45-9522-F0EBBC9F7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1346E6-CA86-44B2-9DE5-87EA098BE13A}"/>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5" name="Footer Placeholder 4">
            <a:extLst>
              <a:ext uri="{FF2B5EF4-FFF2-40B4-BE49-F238E27FC236}">
                <a16:creationId xmlns:a16="http://schemas.microsoft.com/office/drawing/2014/main" id="{68224238-0FD3-4EB3-82DE-2F498FEF5E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9CDCE8-8977-42B3-B21D-0A06BCD69FDD}"/>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189799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BDAAF-67E2-4D89-B62E-970D6983EA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4C70F9-DFCD-420E-BE21-C91EDA7427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2FC4D7-7524-4A89-ACB3-ED4ADCFDC47F}"/>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5" name="Footer Placeholder 4">
            <a:extLst>
              <a:ext uri="{FF2B5EF4-FFF2-40B4-BE49-F238E27FC236}">
                <a16:creationId xmlns:a16="http://schemas.microsoft.com/office/drawing/2014/main" id="{D3D9047B-59CE-412A-9311-0D5D40DA7C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147612-04B9-41AB-B7F0-F476CF6B4276}"/>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60891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70344-1786-4A52-BDE1-22A2DBF089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A55598-C6C7-4B12-B35C-D539E037B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780CC3D-9778-4671-91AA-C3487958D5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2BA5A4-1CD2-4FA3-928B-27E62AF5829D}"/>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6" name="Footer Placeholder 5">
            <a:extLst>
              <a:ext uri="{FF2B5EF4-FFF2-40B4-BE49-F238E27FC236}">
                <a16:creationId xmlns:a16="http://schemas.microsoft.com/office/drawing/2014/main" id="{383A4AB4-6259-4CAC-B604-1C1C69895D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CDBA3C-5CD3-43C7-A68A-44FBCB9CC4BA}"/>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373786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EC449-F8A0-4152-B2F4-71BBE0B1BBF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C5A7E7-5406-415F-98D4-E4B76E04C6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D13DBE-E5E5-499A-AEB4-BEA56D43EF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A00F2F2-2483-41DB-9D66-00D5B159E1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EB4B70-402E-4180-BB7C-D5D7BFD8F0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DA622A-8550-4A39-8979-2801643EFE29}"/>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8" name="Footer Placeholder 7">
            <a:extLst>
              <a:ext uri="{FF2B5EF4-FFF2-40B4-BE49-F238E27FC236}">
                <a16:creationId xmlns:a16="http://schemas.microsoft.com/office/drawing/2014/main" id="{EE082E27-0639-4E2E-AA08-CA18A21BEA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EC55123-E318-43B7-8AE8-0D5ADBC362C0}"/>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3116916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99CB-B40D-411B-9649-7D387C4DD2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CD4C9A6-712D-49DD-AC4D-BC96212A99C5}"/>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4" name="Footer Placeholder 3">
            <a:extLst>
              <a:ext uri="{FF2B5EF4-FFF2-40B4-BE49-F238E27FC236}">
                <a16:creationId xmlns:a16="http://schemas.microsoft.com/office/drawing/2014/main" id="{05457894-574D-4789-ABE1-BFCDD5FA7A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7111B2-A86D-48C0-B6A0-2E6B93A37802}"/>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3528290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A8B2AF-8B7C-467B-8F30-3A71375A2DD6}"/>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3" name="Footer Placeholder 2">
            <a:extLst>
              <a:ext uri="{FF2B5EF4-FFF2-40B4-BE49-F238E27FC236}">
                <a16:creationId xmlns:a16="http://schemas.microsoft.com/office/drawing/2014/main" id="{0029CD28-EBE4-4AB0-85C4-2D3D3751D66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10FD573-7FB5-40BD-813A-88705863C4E3}"/>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3079618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B17D9-9975-4A96-86D4-2185008799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5CDA8D-B048-44E2-A439-81AF81FEC3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7CE1245-50D3-4BA0-BFFF-0EAC15C67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C2B51A-A546-4F17-979F-AC2DE1044080}"/>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6" name="Footer Placeholder 5">
            <a:extLst>
              <a:ext uri="{FF2B5EF4-FFF2-40B4-BE49-F238E27FC236}">
                <a16:creationId xmlns:a16="http://schemas.microsoft.com/office/drawing/2014/main" id="{04259E9E-8ED8-4330-A1CB-40AD0FF993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658559-ED00-47C5-A0F9-8DB0E1773839}"/>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695325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F559E-52D0-4F85-AC0C-AE77D9A0D1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1304C16-C837-4349-A4FA-223C24AB2A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4BC22D-1B95-4E7E-B22D-E7FA57ADD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49725F-E76B-47F7-A851-F4561C75A9DB}"/>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6" name="Footer Placeholder 5">
            <a:extLst>
              <a:ext uri="{FF2B5EF4-FFF2-40B4-BE49-F238E27FC236}">
                <a16:creationId xmlns:a16="http://schemas.microsoft.com/office/drawing/2014/main" id="{327A9F85-3639-4C32-ADCA-ACF99B1472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C15741-8169-4CB9-8D07-8D3D04F0F938}"/>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2517183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19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92F46B-FD52-4ED0-ADBB-AF2DB2B2BA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ED0C6A-23B5-455C-9CF3-91F7194037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EAB342-3B4C-4708-A8E3-6BFECDBB54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8E25D-7B70-4ED7-B2CE-9692B33B38FD}" type="datetimeFigureOut">
              <a:rPr lang="en-GB" smtClean="0"/>
              <a:t>14/10/2022</a:t>
            </a:fld>
            <a:endParaRPr lang="en-GB"/>
          </a:p>
        </p:txBody>
      </p:sp>
      <p:sp>
        <p:nvSpPr>
          <p:cNvPr id="5" name="Footer Placeholder 4">
            <a:extLst>
              <a:ext uri="{FF2B5EF4-FFF2-40B4-BE49-F238E27FC236}">
                <a16:creationId xmlns:a16="http://schemas.microsoft.com/office/drawing/2014/main" id="{D94E67CD-EE7C-4741-8C44-E20C01086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012E58A-13A5-46AC-B5F6-313557102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87769-09AE-42B3-979D-F04D7853A1E9}" type="slidenum">
              <a:rPr lang="en-GB" smtClean="0"/>
              <a:t>‹#›</a:t>
            </a:fld>
            <a:endParaRPr lang="en-GB"/>
          </a:p>
        </p:txBody>
      </p:sp>
    </p:spTree>
    <p:extLst>
      <p:ext uri="{BB962C8B-B14F-4D97-AF65-F5344CB8AC3E}">
        <p14:creationId xmlns:p14="http://schemas.microsoft.com/office/powerpoint/2010/main" val="109376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3.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jpe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5.jpe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8.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5.jpe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youtube.com/watch?v=7oWRulVDgq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615;g15b45387762_0_0">
            <a:extLst>
              <a:ext uri="{FF2B5EF4-FFF2-40B4-BE49-F238E27FC236}">
                <a16:creationId xmlns:a16="http://schemas.microsoft.com/office/drawing/2014/main" id="{F0B57C21-AB3E-41FE-8135-2F846AC4574C}"/>
              </a:ext>
            </a:extLst>
          </p:cNvPr>
          <p:cNvPicPr preferRelativeResize="0"/>
          <p:nvPr/>
        </p:nvPicPr>
        <p:blipFill rotWithShape="1">
          <a:blip r:embed="rId2">
            <a:alphaModFix/>
          </a:blip>
          <a:srcRect/>
          <a:stretch/>
        </p:blipFill>
        <p:spPr>
          <a:xfrm>
            <a:off x="0" y="-6"/>
            <a:ext cx="12192000" cy="6858005"/>
          </a:xfrm>
          <a:prstGeom prst="rect">
            <a:avLst/>
          </a:prstGeom>
          <a:noFill/>
          <a:ln>
            <a:noFill/>
          </a:ln>
        </p:spPr>
      </p:pic>
      <p:pic>
        <p:nvPicPr>
          <p:cNvPr id="16" name="Google Shape;617;g15b45387762_0_0">
            <a:extLst>
              <a:ext uri="{FF2B5EF4-FFF2-40B4-BE49-F238E27FC236}">
                <a16:creationId xmlns:a16="http://schemas.microsoft.com/office/drawing/2014/main" id="{8AB31DF3-F6AF-4FA6-9164-5CB897BC3B1C}"/>
              </a:ext>
            </a:extLst>
          </p:cNvPr>
          <p:cNvPicPr preferRelativeResize="0"/>
          <p:nvPr/>
        </p:nvPicPr>
        <p:blipFill rotWithShape="1">
          <a:blip r:embed="rId3">
            <a:alphaModFix/>
          </a:blip>
          <a:srcRect/>
          <a:stretch/>
        </p:blipFill>
        <p:spPr>
          <a:xfrm>
            <a:off x="2800242" y="0"/>
            <a:ext cx="6552401" cy="3014041"/>
          </a:xfrm>
          <a:prstGeom prst="rect">
            <a:avLst/>
          </a:prstGeom>
          <a:noFill/>
          <a:ln>
            <a:noFill/>
          </a:ln>
        </p:spPr>
      </p:pic>
      <p:pic>
        <p:nvPicPr>
          <p:cNvPr id="2" name="Picture 1">
            <a:extLst>
              <a:ext uri="{FF2B5EF4-FFF2-40B4-BE49-F238E27FC236}">
                <a16:creationId xmlns:a16="http://schemas.microsoft.com/office/drawing/2014/main" id="{E593C9AD-24CD-4C01-BA65-0EB12A98C644}"/>
              </a:ext>
            </a:extLst>
          </p:cNvPr>
          <p:cNvPicPr>
            <a:picLocks noChangeAspect="1"/>
          </p:cNvPicPr>
          <p:nvPr/>
        </p:nvPicPr>
        <p:blipFill>
          <a:blip r:embed="rId4"/>
          <a:stretch>
            <a:fillRect/>
          </a:stretch>
        </p:blipFill>
        <p:spPr>
          <a:xfrm>
            <a:off x="2528025" y="2830747"/>
            <a:ext cx="6279424" cy="1682642"/>
          </a:xfrm>
          <a:prstGeom prst="rect">
            <a:avLst/>
          </a:prstGeom>
        </p:spPr>
      </p:pic>
    </p:spTree>
    <p:extLst>
      <p:ext uri="{BB962C8B-B14F-4D97-AF65-F5344CB8AC3E}">
        <p14:creationId xmlns:p14="http://schemas.microsoft.com/office/powerpoint/2010/main" val="298374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D00"/>
        </a:solidFill>
        <a:effectLst/>
      </p:bgPr>
    </p:bg>
    <p:spTree>
      <p:nvGrpSpPr>
        <p:cNvPr id="1" name=""/>
        <p:cNvGrpSpPr/>
        <p:nvPr/>
      </p:nvGrpSpPr>
      <p:grpSpPr>
        <a:xfrm>
          <a:off x="0" y="0"/>
          <a:ext cx="0" cy="0"/>
          <a:chOff x="0" y="0"/>
          <a:chExt cx="0" cy="0"/>
        </a:xfrm>
      </p:grpSpPr>
      <p:pic>
        <p:nvPicPr>
          <p:cNvPr id="14" name="Google Shape;810;g157615d48ab_0_1593">
            <a:extLst>
              <a:ext uri="{FF2B5EF4-FFF2-40B4-BE49-F238E27FC236}">
                <a16:creationId xmlns:a16="http://schemas.microsoft.com/office/drawing/2014/main" id="{1500E65A-D123-4391-ABC1-40AF079A8CDD}"/>
              </a:ext>
            </a:extLst>
          </p:cNvPr>
          <p:cNvPicPr preferRelativeResize="0"/>
          <p:nvPr/>
        </p:nvPicPr>
        <p:blipFill rotWithShape="1">
          <a:blip r:embed="rId3">
            <a:alphaModFix/>
          </a:blip>
          <a:srcRect l="2749" t="47305" r="57421" b="14635"/>
          <a:stretch/>
        </p:blipFill>
        <p:spPr>
          <a:xfrm rot="10800000">
            <a:off x="-59" y="4889836"/>
            <a:ext cx="4762499" cy="1968164"/>
          </a:xfrm>
          <a:prstGeom prst="rect">
            <a:avLst/>
          </a:prstGeom>
          <a:noFill/>
          <a:ln>
            <a:noFill/>
          </a:ln>
        </p:spPr>
      </p:pic>
      <p:pic>
        <p:nvPicPr>
          <p:cNvPr id="2" name="Graphic 2" descr="Eyes with solid fill">
            <a:extLst>
              <a:ext uri="{FF2B5EF4-FFF2-40B4-BE49-F238E27FC236}">
                <a16:creationId xmlns:a16="http://schemas.microsoft.com/office/drawing/2014/main" id="{C1C9F8C2-FF69-FFBE-D802-F219FE8C1D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29403" y="-316281"/>
            <a:ext cx="6947769" cy="6874700"/>
          </a:xfrm>
          <a:prstGeom prst="rect">
            <a:avLst/>
          </a:prstGeom>
        </p:spPr>
      </p:pic>
      <p:pic>
        <p:nvPicPr>
          <p:cNvPr id="3" name="Picture 2">
            <a:extLst>
              <a:ext uri="{FF2B5EF4-FFF2-40B4-BE49-F238E27FC236}">
                <a16:creationId xmlns:a16="http://schemas.microsoft.com/office/drawing/2014/main" id="{322272DF-FEFF-462F-8532-4E0943C62963}"/>
              </a:ext>
            </a:extLst>
          </p:cNvPr>
          <p:cNvPicPr>
            <a:picLocks noChangeAspect="1"/>
          </p:cNvPicPr>
          <p:nvPr/>
        </p:nvPicPr>
        <p:blipFill>
          <a:blip r:embed="rId6"/>
          <a:stretch>
            <a:fillRect/>
          </a:stretch>
        </p:blipFill>
        <p:spPr>
          <a:xfrm>
            <a:off x="-606781" y="5254613"/>
            <a:ext cx="4377307" cy="1603387"/>
          </a:xfrm>
          <a:prstGeom prst="rect">
            <a:avLst/>
          </a:prstGeom>
        </p:spPr>
      </p:pic>
    </p:spTree>
    <p:extLst>
      <p:ext uri="{BB962C8B-B14F-4D97-AF65-F5344CB8AC3E}">
        <p14:creationId xmlns:p14="http://schemas.microsoft.com/office/powerpoint/2010/main" val="300853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8;g15bdd3b83aa_39_452">
            <a:extLst>
              <a:ext uri="{FF2B5EF4-FFF2-40B4-BE49-F238E27FC236}">
                <a16:creationId xmlns:a16="http://schemas.microsoft.com/office/drawing/2014/main" id="{BD637C7B-4CDA-4EC9-BD67-9422FD37E9FD}"/>
              </a:ext>
            </a:extLst>
          </p:cNvPr>
          <p:cNvSpPr/>
          <p:nvPr/>
        </p:nvSpPr>
        <p:spPr>
          <a:xfrm>
            <a:off x="-50" y="-200"/>
            <a:ext cx="12191992" cy="6858200"/>
          </a:xfrm>
          <a:prstGeom prst="rect">
            <a:avLst/>
          </a:prstGeom>
          <a:solidFill>
            <a:srgbClr val="FDEC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a:p>
        </p:txBody>
      </p:sp>
      <p:pic>
        <p:nvPicPr>
          <p:cNvPr id="5" name="Google Shape;759;g15bdd3b83aa_39_452">
            <a:extLst>
              <a:ext uri="{FF2B5EF4-FFF2-40B4-BE49-F238E27FC236}">
                <a16:creationId xmlns:a16="http://schemas.microsoft.com/office/drawing/2014/main" id="{7B392AEE-DF25-4D6F-9765-E7D4B3271279}"/>
              </a:ext>
            </a:extLst>
          </p:cNvPr>
          <p:cNvPicPr preferRelativeResize="0"/>
          <p:nvPr/>
        </p:nvPicPr>
        <p:blipFill rotWithShape="1">
          <a:blip r:embed="rId2">
            <a:alphaModFix/>
          </a:blip>
          <a:srcRect l="18233" r="29553"/>
          <a:stretch/>
        </p:blipFill>
        <p:spPr>
          <a:xfrm>
            <a:off x="-50" y="-76200"/>
            <a:ext cx="7558138" cy="6934200"/>
          </a:xfrm>
          <a:prstGeom prst="rect">
            <a:avLst/>
          </a:prstGeom>
          <a:noFill/>
          <a:ln>
            <a:noFill/>
          </a:ln>
        </p:spPr>
      </p:pic>
      <p:pic>
        <p:nvPicPr>
          <p:cNvPr id="9" name="Google Shape;761;g15bdd3b83aa_39_452">
            <a:extLst>
              <a:ext uri="{FF2B5EF4-FFF2-40B4-BE49-F238E27FC236}">
                <a16:creationId xmlns:a16="http://schemas.microsoft.com/office/drawing/2014/main" id="{05D54058-4B50-4724-8B8E-BD168EA11EC3}"/>
              </a:ext>
            </a:extLst>
          </p:cNvPr>
          <p:cNvPicPr preferRelativeResize="0"/>
          <p:nvPr/>
        </p:nvPicPr>
        <p:blipFill rotWithShape="1">
          <a:blip r:embed="rId3">
            <a:alphaModFix/>
          </a:blip>
          <a:srcRect b="59281"/>
          <a:stretch/>
        </p:blipFill>
        <p:spPr>
          <a:xfrm>
            <a:off x="0" y="4065567"/>
            <a:ext cx="12192000" cy="2792433"/>
          </a:xfrm>
          <a:prstGeom prst="rect">
            <a:avLst/>
          </a:prstGeom>
          <a:noFill/>
          <a:ln>
            <a:noFill/>
          </a:ln>
        </p:spPr>
      </p:pic>
      <p:pic>
        <p:nvPicPr>
          <p:cNvPr id="2" name="Picture 1">
            <a:extLst>
              <a:ext uri="{FF2B5EF4-FFF2-40B4-BE49-F238E27FC236}">
                <a16:creationId xmlns:a16="http://schemas.microsoft.com/office/drawing/2014/main" id="{C4CB3168-9F38-402D-92EF-A46495CA9796}"/>
              </a:ext>
            </a:extLst>
          </p:cNvPr>
          <p:cNvPicPr>
            <a:picLocks noChangeAspect="1"/>
          </p:cNvPicPr>
          <p:nvPr/>
        </p:nvPicPr>
        <p:blipFill>
          <a:blip r:embed="rId4"/>
          <a:stretch>
            <a:fillRect/>
          </a:stretch>
        </p:blipFill>
        <p:spPr>
          <a:xfrm>
            <a:off x="-108" y="1548631"/>
            <a:ext cx="12192000" cy="1880269"/>
          </a:xfrm>
          <a:prstGeom prst="rect">
            <a:avLst/>
          </a:prstGeom>
        </p:spPr>
      </p:pic>
    </p:spTree>
    <p:extLst>
      <p:ext uri="{BB962C8B-B14F-4D97-AF65-F5344CB8AC3E}">
        <p14:creationId xmlns:p14="http://schemas.microsoft.com/office/powerpoint/2010/main" val="1652856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B5D35F-8BA0-44FF-9A40-FEFFA898689C}"/>
              </a:ext>
            </a:extLst>
          </p:cNvPr>
          <p:cNvPicPr>
            <a:picLocks noChangeAspect="1"/>
          </p:cNvPicPr>
          <p:nvPr/>
        </p:nvPicPr>
        <p:blipFill>
          <a:blip r:embed="rId3"/>
          <a:stretch>
            <a:fillRect/>
          </a:stretch>
        </p:blipFill>
        <p:spPr>
          <a:xfrm>
            <a:off x="1905000" y="0"/>
            <a:ext cx="10287000" cy="6858000"/>
          </a:xfrm>
          <a:prstGeom prst="rect">
            <a:avLst/>
          </a:prstGeom>
        </p:spPr>
      </p:pic>
      <p:pic>
        <p:nvPicPr>
          <p:cNvPr id="12" name="Google Shape;759;g15bdd3b83aa_39_452">
            <a:extLst>
              <a:ext uri="{FF2B5EF4-FFF2-40B4-BE49-F238E27FC236}">
                <a16:creationId xmlns:a16="http://schemas.microsoft.com/office/drawing/2014/main" id="{CDAC0934-6FA4-40AD-BB57-70F75F2181D4}"/>
              </a:ext>
            </a:extLst>
          </p:cNvPr>
          <p:cNvPicPr preferRelativeResize="0"/>
          <p:nvPr/>
        </p:nvPicPr>
        <p:blipFill rotWithShape="1">
          <a:blip r:embed="rId4">
            <a:alphaModFix/>
          </a:blip>
          <a:srcRect l="18233" r="29553"/>
          <a:stretch/>
        </p:blipFill>
        <p:spPr>
          <a:xfrm>
            <a:off x="0" y="0"/>
            <a:ext cx="7467600" cy="6858000"/>
          </a:xfrm>
          <a:prstGeom prst="rect">
            <a:avLst/>
          </a:prstGeom>
          <a:noFill/>
          <a:ln>
            <a:noFill/>
          </a:ln>
        </p:spPr>
      </p:pic>
      <p:pic>
        <p:nvPicPr>
          <p:cNvPr id="3" name="Picture 2">
            <a:extLst>
              <a:ext uri="{FF2B5EF4-FFF2-40B4-BE49-F238E27FC236}">
                <a16:creationId xmlns:a16="http://schemas.microsoft.com/office/drawing/2014/main" id="{0ED81E84-CF0C-482B-9D2E-1A9737675FF1}"/>
              </a:ext>
            </a:extLst>
          </p:cNvPr>
          <p:cNvPicPr>
            <a:picLocks noChangeAspect="1"/>
          </p:cNvPicPr>
          <p:nvPr/>
        </p:nvPicPr>
        <p:blipFill>
          <a:blip r:embed="rId5"/>
          <a:stretch>
            <a:fillRect/>
          </a:stretch>
        </p:blipFill>
        <p:spPr>
          <a:xfrm>
            <a:off x="223491" y="223977"/>
            <a:ext cx="5456393" cy="6444031"/>
          </a:xfrm>
          <a:prstGeom prst="rect">
            <a:avLst/>
          </a:prstGeom>
        </p:spPr>
      </p:pic>
      <p:pic>
        <p:nvPicPr>
          <p:cNvPr id="11" name="Picture 10">
            <a:extLst>
              <a:ext uri="{FF2B5EF4-FFF2-40B4-BE49-F238E27FC236}">
                <a16:creationId xmlns:a16="http://schemas.microsoft.com/office/drawing/2014/main" id="{A777F5D5-1049-47F2-BB39-1A701226812D}"/>
              </a:ext>
            </a:extLst>
          </p:cNvPr>
          <p:cNvPicPr>
            <a:picLocks noChangeAspect="1"/>
          </p:cNvPicPr>
          <p:nvPr/>
        </p:nvPicPr>
        <p:blipFill>
          <a:blip r:embed="rId6"/>
          <a:stretch>
            <a:fillRect/>
          </a:stretch>
        </p:blipFill>
        <p:spPr>
          <a:xfrm>
            <a:off x="10094793" y="29704"/>
            <a:ext cx="2097206" cy="749873"/>
          </a:xfrm>
          <a:prstGeom prst="rect">
            <a:avLst/>
          </a:prstGeom>
        </p:spPr>
      </p:pic>
      <p:pic>
        <p:nvPicPr>
          <p:cNvPr id="4" name="Picture 3">
            <a:extLst>
              <a:ext uri="{FF2B5EF4-FFF2-40B4-BE49-F238E27FC236}">
                <a16:creationId xmlns:a16="http://schemas.microsoft.com/office/drawing/2014/main" id="{98FD6D19-96E0-4E91-B1D0-0A184908EEF2}"/>
              </a:ext>
            </a:extLst>
          </p:cNvPr>
          <p:cNvPicPr>
            <a:picLocks noChangeAspect="1"/>
          </p:cNvPicPr>
          <p:nvPr/>
        </p:nvPicPr>
        <p:blipFill>
          <a:blip r:embed="rId7"/>
          <a:stretch>
            <a:fillRect/>
          </a:stretch>
        </p:blipFill>
        <p:spPr>
          <a:xfrm>
            <a:off x="6281660" y="6418050"/>
            <a:ext cx="6181880" cy="499915"/>
          </a:xfrm>
          <a:prstGeom prst="rect">
            <a:avLst/>
          </a:prstGeom>
        </p:spPr>
      </p:pic>
    </p:spTree>
    <p:extLst>
      <p:ext uri="{BB962C8B-B14F-4D97-AF65-F5344CB8AC3E}">
        <p14:creationId xmlns:p14="http://schemas.microsoft.com/office/powerpoint/2010/main" val="891747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ield of flowers with trees in the background&#10;&#10;Description automatically generated with low confidence">
            <a:extLst>
              <a:ext uri="{FF2B5EF4-FFF2-40B4-BE49-F238E27FC236}">
                <a16:creationId xmlns:a16="http://schemas.microsoft.com/office/drawing/2014/main" id="{310FFE50-1C9B-494B-8331-EE0A77F9E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053" y="0"/>
            <a:ext cx="10266947" cy="6858000"/>
          </a:xfrm>
          <a:prstGeom prst="rect">
            <a:avLst/>
          </a:prstGeom>
        </p:spPr>
      </p:pic>
      <p:pic>
        <p:nvPicPr>
          <p:cNvPr id="12" name="Google Shape;759;g15bdd3b83aa_39_452">
            <a:extLst>
              <a:ext uri="{FF2B5EF4-FFF2-40B4-BE49-F238E27FC236}">
                <a16:creationId xmlns:a16="http://schemas.microsoft.com/office/drawing/2014/main" id="{CDAC0934-6FA4-40AD-BB57-70F75F2181D4}"/>
              </a:ext>
            </a:extLst>
          </p:cNvPr>
          <p:cNvPicPr preferRelativeResize="0"/>
          <p:nvPr/>
        </p:nvPicPr>
        <p:blipFill rotWithShape="1">
          <a:blip r:embed="rId4">
            <a:alphaModFix/>
          </a:blip>
          <a:srcRect l="18233" r="29553"/>
          <a:stretch/>
        </p:blipFill>
        <p:spPr>
          <a:xfrm>
            <a:off x="0" y="0"/>
            <a:ext cx="7823200" cy="6858000"/>
          </a:xfrm>
          <a:prstGeom prst="rect">
            <a:avLst/>
          </a:prstGeom>
          <a:noFill/>
          <a:ln>
            <a:noFill/>
          </a:ln>
        </p:spPr>
      </p:pic>
      <p:pic>
        <p:nvPicPr>
          <p:cNvPr id="2" name="Picture 1">
            <a:extLst>
              <a:ext uri="{FF2B5EF4-FFF2-40B4-BE49-F238E27FC236}">
                <a16:creationId xmlns:a16="http://schemas.microsoft.com/office/drawing/2014/main" id="{EDDE781F-EBF7-45C4-993E-A5B07FCF6B47}"/>
              </a:ext>
            </a:extLst>
          </p:cNvPr>
          <p:cNvPicPr>
            <a:picLocks noChangeAspect="1"/>
          </p:cNvPicPr>
          <p:nvPr/>
        </p:nvPicPr>
        <p:blipFill>
          <a:blip r:embed="rId5"/>
          <a:stretch>
            <a:fillRect/>
          </a:stretch>
        </p:blipFill>
        <p:spPr>
          <a:xfrm>
            <a:off x="181099" y="218375"/>
            <a:ext cx="5486876" cy="5645385"/>
          </a:xfrm>
          <a:prstGeom prst="rect">
            <a:avLst/>
          </a:prstGeom>
        </p:spPr>
      </p:pic>
      <p:pic>
        <p:nvPicPr>
          <p:cNvPr id="9" name="Picture 8">
            <a:extLst>
              <a:ext uri="{FF2B5EF4-FFF2-40B4-BE49-F238E27FC236}">
                <a16:creationId xmlns:a16="http://schemas.microsoft.com/office/drawing/2014/main" id="{BCE44664-9726-4A58-85EA-9F2E090A2756}"/>
              </a:ext>
            </a:extLst>
          </p:cNvPr>
          <p:cNvPicPr>
            <a:picLocks noChangeAspect="1"/>
          </p:cNvPicPr>
          <p:nvPr/>
        </p:nvPicPr>
        <p:blipFill>
          <a:blip r:embed="rId6"/>
          <a:stretch>
            <a:fillRect/>
          </a:stretch>
        </p:blipFill>
        <p:spPr>
          <a:xfrm>
            <a:off x="10094793" y="29704"/>
            <a:ext cx="2097206" cy="749873"/>
          </a:xfrm>
          <a:prstGeom prst="rect">
            <a:avLst/>
          </a:prstGeom>
        </p:spPr>
      </p:pic>
      <p:pic>
        <p:nvPicPr>
          <p:cNvPr id="3" name="Picture 2">
            <a:extLst>
              <a:ext uri="{FF2B5EF4-FFF2-40B4-BE49-F238E27FC236}">
                <a16:creationId xmlns:a16="http://schemas.microsoft.com/office/drawing/2014/main" id="{E9F7556E-7D1B-423B-97C1-FEA16AD07C86}"/>
              </a:ext>
            </a:extLst>
          </p:cNvPr>
          <p:cNvPicPr>
            <a:picLocks noChangeAspect="1"/>
          </p:cNvPicPr>
          <p:nvPr/>
        </p:nvPicPr>
        <p:blipFill>
          <a:blip r:embed="rId7"/>
          <a:stretch>
            <a:fillRect/>
          </a:stretch>
        </p:blipFill>
        <p:spPr>
          <a:xfrm>
            <a:off x="8056955" y="6393885"/>
            <a:ext cx="4419983" cy="493819"/>
          </a:xfrm>
          <a:prstGeom prst="rect">
            <a:avLst/>
          </a:prstGeom>
        </p:spPr>
      </p:pic>
    </p:spTree>
    <p:extLst>
      <p:ext uri="{BB962C8B-B14F-4D97-AF65-F5344CB8AC3E}">
        <p14:creationId xmlns:p14="http://schemas.microsoft.com/office/powerpoint/2010/main" val="329943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09;g157615d48ab_0_1593">
            <a:extLst>
              <a:ext uri="{FF2B5EF4-FFF2-40B4-BE49-F238E27FC236}">
                <a16:creationId xmlns:a16="http://schemas.microsoft.com/office/drawing/2014/main" id="{174D2CA1-3CD4-440C-8010-936CA0B76506}"/>
              </a:ext>
            </a:extLst>
          </p:cNvPr>
          <p:cNvPicPr preferRelativeResize="0"/>
          <p:nvPr/>
        </p:nvPicPr>
        <p:blipFill rotWithShape="1">
          <a:blip r:embed="rId3">
            <a:alphaModFix/>
          </a:blip>
          <a:srcRect t="12540" b="3184"/>
          <a:stretch/>
        </p:blipFill>
        <p:spPr>
          <a:xfrm>
            <a:off x="1" y="0"/>
            <a:ext cx="12261194" cy="6852196"/>
          </a:xfrm>
          <a:prstGeom prst="rect">
            <a:avLst/>
          </a:prstGeom>
          <a:noFill/>
          <a:ln>
            <a:noFill/>
          </a:ln>
        </p:spPr>
      </p:pic>
      <p:pic>
        <p:nvPicPr>
          <p:cNvPr id="4" name="Google Shape;810;g157615d48ab_0_1593">
            <a:extLst>
              <a:ext uri="{FF2B5EF4-FFF2-40B4-BE49-F238E27FC236}">
                <a16:creationId xmlns:a16="http://schemas.microsoft.com/office/drawing/2014/main" id="{46EBD33D-26CD-4EE6-B1E9-329CC637B633}"/>
              </a:ext>
            </a:extLst>
          </p:cNvPr>
          <p:cNvPicPr preferRelativeResize="0"/>
          <p:nvPr/>
        </p:nvPicPr>
        <p:blipFill rotWithShape="1">
          <a:blip r:embed="rId4">
            <a:alphaModFix/>
          </a:blip>
          <a:srcRect l="2748" t="17797" r="16845" b="11185"/>
          <a:stretch/>
        </p:blipFill>
        <p:spPr>
          <a:xfrm>
            <a:off x="0" y="-1"/>
            <a:ext cx="12261195" cy="6858001"/>
          </a:xfrm>
          <a:prstGeom prst="rect">
            <a:avLst/>
          </a:prstGeom>
          <a:noFill/>
          <a:ln>
            <a:noFill/>
          </a:ln>
        </p:spPr>
      </p:pic>
      <p:pic>
        <p:nvPicPr>
          <p:cNvPr id="11" name="Google Shape;815;g157615d48ab_0_1593">
            <a:extLst>
              <a:ext uri="{FF2B5EF4-FFF2-40B4-BE49-F238E27FC236}">
                <a16:creationId xmlns:a16="http://schemas.microsoft.com/office/drawing/2014/main" id="{81C1F577-244A-4B64-822F-A6CE08D54CBA}"/>
              </a:ext>
            </a:extLst>
          </p:cNvPr>
          <p:cNvPicPr preferRelativeResize="0"/>
          <p:nvPr/>
        </p:nvPicPr>
        <p:blipFill rotWithShape="1">
          <a:blip r:embed="rId5">
            <a:alphaModFix/>
          </a:blip>
          <a:srcRect l="24566" t="24663" r="26835" b="10536"/>
          <a:stretch/>
        </p:blipFill>
        <p:spPr>
          <a:xfrm>
            <a:off x="7730100" y="537039"/>
            <a:ext cx="1826235" cy="1369585"/>
          </a:xfrm>
          <a:prstGeom prst="rect">
            <a:avLst/>
          </a:prstGeom>
          <a:noFill/>
          <a:ln>
            <a:noFill/>
          </a:ln>
        </p:spPr>
      </p:pic>
      <p:pic>
        <p:nvPicPr>
          <p:cNvPr id="13" name="Google Shape;637;g157615d48ab_0_1055">
            <a:extLst>
              <a:ext uri="{FF2B5EF4-FFF2-40B4-BE49-F238E27FC236}">
                <a16:creationId xmlns:a16="http://schemas.microsoft.com/office/drawing/2014/main" id="{3D72736A-C468-4284-A489-CF6E815B1089}"/>
              </a:ext>
            </a:extLst>
          </p:cNvPr>
          <p:cNvPicPr preferRelativeResize="0"/>
          <p:nvPr/>
        </p:nvPicPr>
        <p:blipFill rotWithShape="1">
          <a:blip r:embed="rId6">
            <a:alphaModFix/>
          </a:blip>
          <a:srcRect l="33798" r="27750"/>
          <a:stretch/>
        </p:blipFill>
        <p:spPr>
          <a:xfrm>
            <a:off x="8091633" y="2791771"/>
            <a:ext cx="4100366" cy="5998442"/>
          </a:xfrm>
          <a:prstGeom prst="rect">
            <a:avLst/>
          </a:prstGeom>
          <a:noFill/>
          <a:ln>
            <a:noFill/>
          </a:ln>
        </p:spPr>
      </p:pic>
      <p:pic>
        <p:nvPicPr>
          <p:cNvPr id="9" name="Google Shape;771;g15b49ca006a_6_221">
            <a:extLst>
              <a:ext uri="{FF2B5EF4-FFF2-40B4-BE49-F238E27FC236}">
                <a16:creationId xmlns:a16="http://schemas.microsoft.com/office/drawing/2014/main" id="{40C762B7-2BEA-41A7-BA36-3C2B7C23E672}"/>
              </a:ext>
            </a:extLst>
          </p:cNvPr>
          <p:cNvPicPr preferRelativeResize="0"/>
          <p:nvPr/>
        </p:nvPicPr>
        <p:blipFill rotWithShape="1">
          <a:blip r:embed="rId7">
            <a:alphaModFix/>
          </a:blip>
          <a:srcRect l="25166" t="6667" r="33399" b="20863"/>
          <a:stretch/>
        </p:blipFill>
        <p:spPr>
          <a:xfrm>
            <a:off x="809417" y="2998886"/>
            <a:ext cx="1965948" cy="1934255"/>
          </a:xfrm>
          <a:prstGeom prst="rect">
            <a:avLst/>
          </a:prstGeom>
          <a:noFill/>
          <a:ln>
            <a:noFill/>
          </a:ln>
        </p:spPr>
      </p:pic>
      <p:pic>
        <p:nvPicPr>
          <p:cNvPr id="2" name="Picture 1">
            <a:extLst>
              <a:ext uri="{FF2B5EF4-FFF2-40B4-BE49-F238E27FC236}">
                <a16:creationId xmlns:a16="http://schemas.microsoft.com/office/drawing/2014/main" id="{33757E98-11EA-4066-A1DC-1743FDF9C1A1}"/>
              </a:ext>
            </a:extLst>
          </p:cNvPr>
          <p:cNvPicPr>
            <a:picLocks noChangeAspect="1"/>
          </p:cNvPicPr>
          <p:nvPr/>
        </p:nvPicPr>
        <p:blipFill>
          <a:blip r:embed="rId8"/>
          <a:stretch>
            <a:fillRect/>
          </a:stretch>
        </p:blipFill>
        <p:spPr>
          <a:xfrm>
            <a:off x="2543068" y="615143"/>
            <a:ext cx="6303810" cy="4767485"/>
          </a:xfrm>
          <a:prstGeom prst="rect">
            <a:avLst/>
          </a:prstGeom>
        </p:spPr>
      </p:pic>
      <p:pic>
        <p:nvPicPr>
          <p:cNvPr id="5" name="Picture 4">
            <a:extLst>
              <a:ext uri="{FF2B5EF4-FFF2-40B4-BE49-F238E27FC236}">
                <a16:creationId xmlns:a16="http://schemas.microsoft.com/office/drawing/2014/main" id="{38FB7C98-EBB5-43BC-AA77-300B36F138D2}"/>
              </a:ext>
            </a:extLst>
          </p:cNvPr>
          <p:cNvPicPr>
            <a:picLocks noChangeAspect="1"/>
          </p:cNvPicPr>
          <p:nvPr/>
        </p:nvPicPr>
        <p:blipFill>
          <a:blip r:embed="rId9"/>
          <a:stretch>
            <a:fillRect/>
          </a:stretch>
        </p:blipFill>
        <p:spPr>
          <a:xfrm>
            <a:off x="10094793" y="29704"/>
            <a:ext cx="2097206" cy="749873"/>
          </a:xfrm>
          <a:prstGeom prst="rect">
            <a:avLst/>
          </a:prstGeom>
        </p:spPr>
      </p:pic>
    </p:spTree>
    <p:extLst>
      <p:ext uri="{BB962C8B-B14F-4D97-AF65-F5344CB8AC3E}">
        <p14:creationId xmlns:p14="http://schemas.microsoft.com/office/powerpoint/2010/main" val="2233741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09;g157615d48ab_0_1593">
            <a:extLst>
              <a:ext uri="{FF2B5EF4-FFF2-40B4-BE49-F238E27FC236}">
                <a16:creationId xmlns:a16="http://schemas.microsoft.com/office/drawing/2014/main" id="{174D2CA1-3CD4-440C-8010-936CA0B76506}"/>
              </a:ext>
            </a:extLst>
          </p:cNvPr>
          <p:cNvPicPr preferRelativeResize="0"/>
          <p:nvPr/>
        </p:nvPicPr>
        <p:blipFill rotWithShape="1">
          <a:blip r:embed="rId3">
            <a:alphaModFix/>
          </a:blip>
          <a:srcRect t="12540" b="3184"/>
          <a:stretch/>
        </p:blipFill>
        <p:spPr>
          <a:xfrm>
            <a:off x="1" y="0"/>
            <a:ext cx="12261194" cy="6852196"/>
          </a:xfrm>
          <a:prstGeom prst="rect">
            <a:avLst/>
          </a:prstGeom>
          <a:noFill/>
          <a:ln>
            <a:noFill/>
          </a:ln>
        </p:spPr>
      </p:pic>
      <p:pic>
        <p:nvPicPr>
          <p:cNvPr id="4" name="Google Shape;810;g157615d48ab_0_1593">
            <a:extLst>
              <a:ext uri="{FF2B5EF4-FFF2-40B4-BE49-F238E27FC236}">
                <a16:creationId xmlns:a16="http://schemas.microsoft.com/office/drawing/2014/main" id="{46EBD33D-26CD-4EE6-B1E9-329CC637B633}"/>
              </a:ext>
            </a:extLst>
          </p:cNvPr>
          <p:cNvPicPr preferRelativeResize="0"/>
          <p:nvPr/>
        </p:nvPicPr>
        <p:blipFill rotWithShape="1">
          <a:blip r:embed="rId4">
            <a:alphaModFix/>
          </a:blip>
          <a:srcRect l="2748" t="17797" r="16845" b="11185"/>
          <a:stretch/>
        </p:blipFill>
        <p:spPr>
          <a:xfrm>
            <a:off x="-381000" y="-1"/>
            <a:ext cx="12642195" cy="6858001"/>
          </a:xfrm>
          <a:prstGeom prst="rect">
            <a:avLst/>
          </a:prstGeom>
          <a:noFill/>
          <a:ln>
            <a:noFill/>
          </a:ln>
        </p:spPr>
      </p:pic>
      <p:pic>
        <p:nvPicPr>
          <p:cNvPr id="9" name="Google Shape;814;g157615d48ab_0_1593">
            <a:extLst>
              <a:ext uri="{FF2B5EF4-FFF2-40B4-BE49-F238E27FC236}">
                <a16:creationId xmlns:a16="http://schemas.microsoft.com/office/drawing/2014/main" id="{42BA45BB-3CCB-46EE-A192-5A4BEAC5BBE8}"/>
              </a:ext>
            </a:extLst>
          </p:cNvPr>
          <p:cNvPicPr preferRelativeResize="0"/>
          <p:nvPr/>
        </p:nvPicPr>
        <p:blipFill rotWithShape="1">
          <a:blip r:embed="rId5">
            <a:alphaModFix/>
          </a:blip>
          <a:srcRect l="38980" t="26462" r="32950" b="24056"/>
          <a:stretch/>
        </p:blipFill>
        <p:spPr>
          <a:xfrm>
            <a:off x="8452265" y="3813248"/>
            <a:ext cx="3070333" cy="3044752"/>
          </a:xfrm>
          <a:prstGeom prst="rect">
            <a:avLst/>
          </a:prstGeom>
          <a:noFill/>
          <a:ln>
            <a:noFill/>
          </a:ln>
        </p:spPr>
      </p:pic>
      <p:pic>
        <p:nvPicPr>
          <p:cNvPr id="2" name="Picture 1">
            <a:extLst>
              <a:ext uri="{FF2B5EF4-FFF2-40B4-BE49-F238E27FC236}">
                <a16:creationId xmlns:a16="http://schemas.microsoft.com/office/drawing/2014/main" id="{D98BFD60-3410-45CC-AB9F-8569546C1311}"/>
              </a:ext>
            </a:extLst>
          </p:cNvPr>
          <p:cNvPicPr>
            <a:picLocks noChangeAspect="1"/>
          </p:cNvPicPr>
          <p:nvPr/>
        </p:nvPicPr>
        <p:blipFill>
          <a:blip r:embed="rId6"/>
          <a:stretch>
            <a:fillRect/>
          </a:stretch>
        </p:blipFill>
        <p:spPr>
          <a:xfrm>
            <a:off x="1880864" y="572583"/>
            <a:ext cx="7821846" cy="6066046"/>
          </a:xfrm>
          <a:prstGeom prst="rect">
            <a:avLst/>
          </a:prstGeom>
        </p:spPr>
      </p:pic>
      <p:pic>
        <p:nvPicPr>
          <p:cNvPr id="11" name="Picture 10">
            <a:extLst>
              <a:ext uri="{FF2B5EF4-FFF2-40B4-BE49-F238E27FC236}">
                <a16:creationId xmlns:a16="http://schemas.microsoft.com/office/drawing/2014/main" id="{189D366B-610A-4A38-85FD-F53CAD75010E}"/>
              </a:ext>
            </a:extLst>
          </p:cNvPr>
          <p:cNvPicPr>
            <a:picLocks noChangeAspect="1"/>
          </p:cNvPicPr>
          <p:nvPr/>
        </p:nvPicPr>
        <p:blipFill>
          <a:blip r:embed="rId7"/>
          <a:stretch>
            <a:fillRect/>
          </a:stretch>
        </p:blipFill>
        <p:spPr>
          <a:xfrm>
            <a:off x="10094793" y="29704"/>
            <a:ext cx="2097206" cy="749873"/>
          </a:xfrm>
          <a:prstGeom prst="rect">
            <a:avLst/>
          </a:prstGeom>
        </p:spPr>
      </p:pic>
    </p:spTree>
    <p:extLst>
      <p:ext uri="{BB962C8B-B14F-4D97-AF65-F5344CB8AC3E}">
        <p14:creationId xmlns:p14="http://schemas.microsoft.com/office/powerpoint/2010/main" val="3913497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09;g157615d48ab_0_1593">
            <a:extLst>
              <a:ext uri="{FF2B5EF4-FFF2-40B4-BE49-F238E27FC236}">
                <a16:creationId xmlns:a16="http://schemas.microsoft.com/office/drawing/2014/main" id="{174D2CA1-3CD4-440C-8010-936CA0B76506}"/>
              </a:ext>
            </a:extLst>
          </p:cNvPr>
          <p:cNvPicPr preferRelativeResize="0"/>
          <p:nvPr/>
        </p:nvPicPr>
        <p:blipFill rotWithShape="1">
          <a:blip r:embed="rId3">
            <a:alphaModFix/>
          </a:blip>
          <a:srcRect t="12540" b="3184"/>
          <a:stretch/>
        </p:blipFill>
        <p:spPr>
          <a:xfrm>
            <a:off x="1" y="0"/>
            <a:ext cx="12261194" cy="6852196"/>
          </a:xfrm>
          <a:prstGeom prst="rect">
            <a:avLst/>
          </a:prstGeom>
          <a:noFill/>
          <a:ln>
            <a:noFill/>
          </a:ln>
        </p:spPr>
      </p:pic>
      <p:pic>
        <p:nvPicPr>
          <p:cNvPr id="4" name="Google Shape;810;g157615d48ab_0_1593">
            <a:extLst>
              <a:ext uri="{FF2B5EF4-FFF2-40B4-BE49-F238E27FC236}">
                <a16:creationId xmlns:a16="http://schemas.microsoft.com/office/drawing/2014/main" id="{46EBD33D-26CD-4EE6-B1E9-329CC637B633}"/>
              </a:ext>
            </a:extLst>
          </p:cNvPr>
          <p:cNvPicPr preferRelativeResize="0"/>
          <p:nvPr/>
        </p:nvPicPr>
        <p:blipFill rotWithShape="1">
          <a:blip r:embed="rId4">
            <a:alphaModFix/>
          </a:blip>
          <a:srcRect l="2748" t="17797" r="16845" b="11185"/>
          <a:stretch/>
        </p:blipFill>
        <p:spPr>
          <a:xfrm>
            <a:off x="-571500" y="-1"/>
            <a:ext cx="14058900" cy="6858001"/>
          </a:xfrm>
          <a:prstGeom prst="rect">
            <a:avLst/>
          </a:prstGeom>
          <a:noFill/>
          <a:ln>
            <a:noFill/>
          </a:ln>
        </p:spPr>
      </p:pic>
      <p:pic>
        <p:nvPicPr>
          <p:cNvPr id="9" name="Google Shape;771;g15b49ca006a_6_221">
            <a:extLst>
              <a:ext uri="{FF2B5EF4-FFF2-40B4-BE49-F238E27FC236}">
                <a16:creationId xmlns:a16="http://schemas.microsoft.com/office/drawing/2014/main" id="{58CDC4F0-6888-4247-BF4B-350C0767BAE2}"/>
              </a:ext>
            </a:extLst>
          </p:cNvPr>
          <p:cNvPicPr preferRelativeResize="0"/>
          <p:nvPr/>
        </p:nvPicPr>
        <p:blipFill rotWithShape="1">
          <a:blip r:embed="rId5">
            <a:alphaModFix/>
          </a:blip>
          <a:srcRect l="25166" t="6667" r="33399" b="20863"/>
          <a:stretch/>
        </p:blipFill>
        <p:spPr>
          <a:xfrm>
            <a:off x="809417" y="2998886"/>
            <a:ext cx="1965948" cy="1934255"/>
          </a:xfrm>
          <a:prstGeom prst="rect">
            <a:avLst/>
          </a:prstGeom>
          <a:noFill/>
          <a:ln>
            <a:noFill/>
          </a:ln>
        </p:spPr>
      </p:pic>
      <p:pic>
        <p:nvPicPr>
          <p:cNvPr id="11" name="Google Shape;731;g157615d48ab_0_1553">
            <a:extLst>
              <a:ext uri="{FF2B5EF4-FFF2-40B4-BE49-F238E27FC236}">
                <a16:creationId xmlns:a16="http://schemas.microsoft.com/office/drawing/2014/main" id="{41E1D66F-BB80-44C3-89E2-5999D3637125}"/>
              </a:ext>
            </a:extLst>
          </p:cNvPr>
          <p:cNvPicPr preferRelativeResize="0"/>
          <p:nvPr/>
        </p:nvPicPr>
        <p:blipFill rotWithShape="1">
          <a:blip r:embed="rId6">
            <a:alphaModFix/>
          </a:blip>
          <a:srcRect l="17751" t="34973" r="23076" b="32374"/>
          <a:stretch/>
        </p:blipFill>
        <p:spPr>
          <a:xfrm rot="20453559">
            <a:off x="6741712" y="5166904"/>
            <a:ext cx="5409748" cy="1679221"/>
          </a:xfrm>
          <a:prstGeom prst="rect">
            <a:avLst/>
          </a:prstGeom>
          <a:noFill/>
          <a:ln>
            <a:noFill/>
          </a:ln>
        </p:spPr>
      </p:pic>
      <p:pic>
        <p:nvPicPr>
          <p:cNvPr id="2" name="Picture 1">
            <a:extLst>
              <a:ext uri="{FF2B5EF4-FFF2-40B4-BE49-F238E27FC236}">
                <a16:creationId xmlns:a16="http://schemas.microsoft.com/office/drawing/2014/main" id="{F3B6FEDA-121F-4BD4-9FA3-DD7B32961745}"/>
              </a:ext>
            </a:extLst>
          </p:cNvPr>
          <p:cNvPicPr>
            <a:picLocks noChangeAspect="1"/>
          </p:cNvPicPr>
          <p:nvPr/>
        </p:nvPicPr>
        <p:blipFill>
          <a:blip r:embed="rId7"/>
          <a:stretch>
            <a:fillRect/>
          </a:stretch>
        </p:blipFill>
        <p:spPr>
          <a:xfrm>
            <a:off x="2310056" y="432143"/>
            <a:ext cx="7571888" cy="5749026"/>
          </a:xfrm>
          <a:prstGeom prst="rect">
            <a:avLst/>
          </a:prstGeom>
        </p:spPr>
      </p:pic>
      <p:pic>
        <p:nvPicPr>
          <p:cNvPr id="12" name="Picture 11">
            <a:extLst>
              <a:ext uri="{FF2B5EF4-FFF2-40B4-BE49-F238E27FC236}">
                <a16:creationId xmlns:a16="http://schemas.microsoft.com/office/drawing/2014/main" id="{7E297DE4-EA0B-4E81-9037-7A46FD97439A}"/>
              </a:ext>
            </a:extLst>
          </p:cNvPr>
          <p:cNvPicPr>
            <a:picLocks noChangeAspect="1"/>
          </p:cNvPicPr>
          <p:nvPr/>
        </p:nvPicPr>
        <p:blipFill>
          <a:blip r:embed="rId8"/>
          <a:stretch>
            <a:fillRect/>
          </a:stretch>
        </p:blipFill>
        <p:spPr>
          <a:xfrm>
            <a:off x="10094793" y="29704"/>
            <a:ext cx="2097206" cy="749873"/>
          </a:xfrm>
          <a:prstGeom prst="rect">
            <a:avLst/>
          </a:prstGeom>
        </p:spPr>
      </p:pic>
    </p:spTree>
    <p:extLst>
      <p:ext uri="{BB962C8B-B14F-4D97-AF65-F5344CB8AC3E}">
        <p14:creationId xmlns:p14="http://schemas.microsoft.com/office/powerpoint/2010/main" val="1649137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15;g15b45387762_0_0">
            <a:extLst>
              <a:ext uri="{FF2B5EF4-FFF2-40B4-BE49-F238E27FC236}">
                <a16:creationId xmlns:a16="http://schemas.microsoft.com/office/drawing/2014/main" id="{E8DEDA26-C7C6-46DB-9FD5-2329DBA2F9F1}"/>
              </a:ext>
            </a:extLst>
          </p:cNvPr>
          <p:cNvPicPr preferRelativeResize="0"/>
          <p:nvPr/>
        </p:nvPicPr>
        <p:blipFill rotWithShape="1">
          <a:blip r:embed="rId2">
            <a:alphaModFix/>
          </a:blip>
          <a:srcRect/>
          <a:stretch/>
        </p:blipFill>
        <p:spPr>
          <a:xfrm>
            <a:off x="0" y="-6"/>
            <a:ext cx="12192000" cy="6858005"/>
          </a:xfrm>
          <a:prstGeom prst="rect">
            <a:avLst/>
          </a:prstGeom>
          <a:noFill/>
          <a:ln>
            <a:noFill/>
          </a:ln>
        </p:spPr>
      </p:pic>
      <p:pic>
        <p:nvPicPr>
          <p:cNvPr id="4" name="Google Shape;617;g15b45387762_0_0">
            <a:extLst>
              <a:ext uri="{FF2B5EF4-FFF2-40B4-BE49-F238E27FC236}">
                <a16:creationId xmlns:a16="http://schemas.microsoft.com/office/drawing/2014/main" id="{D66BCE4C-ECE6-4AC0-9F0F-4F8903B7FD1B}"/>
              </a:ext>
            </a:extLst>
          </p:cNvPr>
          <p:cNvPicPr preferRelativeResize="0"/>
          <p:nvPr/>
        </p:nvPicPr>
        <p:blipFill rotWithShape="1">
          <a:blip r:embed="rId3">
            <a:alphaModFix/>
          </a:blip>
          <a:srcRect/>
          <a:stretch/>
        </p:blipFill>
        <p:spPr>
          <a:xfrm>
            <a:off x="3705171" y="2572946"/>
            <a:ext cx="4781658" cy="2199516"/>
          </a:xfrm>
          <a:prstGeom prst="rect">
            <a:avLst/>
          </a:prstGeom>
          <a:noFill/>
          <a:ln>
            <a:noFill/>
          </a:ln>
        </p:spPr>
      </p:pic>
      <p:pic>
        <p:nvPicPr>
          <p:cNvPr id="2" name="Picture 1">
            <a:extLst>
              <a:ext uri="{FF2B5EF4-FFF2-40B4-BE49-F238E27FC236}">
                <a16:creationId xmlns:a16="http://schemas.microsoft.com/office/drawing/2014/main" id="{3DD1C01C-4AD6-41B4-81F5-5D9E26D51F24}"/>
              </a:ext>
            </a:extLst>
          </p:cNvPr>
          <p:cNvPicPr>
            <a:picLocks noChangeAspect="1"/>
          </p:cNvPicPr>
          <p:nvPr/>
        </p:nvPicPr>
        <p:blipFill>
          <a:blip r:embed="rId4"/>
          <a:stretch>
            <a:fillRect/>
          </a:stretch>
        </p:blipFill>
        <p:spPr>
          <a:xfrm>
            <a:off x="2960094" y="402217"/>
            <a:ext cx="7498730" cy="1682642"/>
          </a:xfrm>
          <a:prstGeom prst="rect">
            <a:avLst/>
          </a:prstGeom>
        </p:spPr>
      </p:pic>
    </p:spTree>
    <p:extLst>
      <p:ext uri="{BB962C8B-B14F-4D97-AF65-F5344CB8AC3E}">
        <p14:creationId xmlns:p14="http://schemas.microsoft.com/office/powerpoint/2010/main" val="675221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09;g157615d48ab_0_1593">
            <a:extLst>
              <a:ext uri="{FF2B5EF4-FFF2-40B4-BE49-F238E27FC236}">
                <a16:creationId xmlns:a16="http://schemas.microsoft.com/office/drawing/2014/main" id="{174D2CA1-3CD4-440C-8010-936CA0B76506}"/>
              </a:ext>
            </a:extLst>
          </p:cNvPr>
          <p:cNvPicPr preferRelativeResize="0"/>
          <p:nvPr/>
        </p:nvPicPr>
        <p:blipFill rotWithShape="1">
          <a:blip r:embed="rId3">
            <a:alphaModFix/>
          </a:blip>
          <a:srcRect t="12540" b="3184"/>
          <a:stretch/>
        </p:blipFill>
        <p:spPr>
          <a:xfrm>
            <a:off x="1" y="0"/>
            <a:ext cx="12261194" cy="6852196"/>
          </a:xfrm>
          <a:prstGeom prst="rect">
            <a:avLst/>
          </a:prstGeom>
          <a:noFill/>
          <a:ln>
            <a:noFill/>
          </a:ln>
        </p:spPr>
      </p:pic>
      <p:pic>
        <p:nvPicPr>
          <p:cNvPr id="8" name="Google Shape;800;g157615d48ab_0_590">
            <a:extLst>
              <a:ext uri="{FF2B5EF4-FFF2-40B4-BE49-F238E27FC236}">
                <a16:creationId xmlns:a16="http://schemas.microsoft.com/office/drawing/2014/main" id="{1DE88BB4-8A0D-477D-9806-967B509FB4F7}"/>
              </a:ext>
            </a:extLst>
          </p:cNvPr>
          <p:cNvPicPr preferRelativeResize="0"/>
          <p:nvPr/>
        </p:nvPicPr>
        <p:blipFill rotWithShape="1">
          <a:blip r:embed="rId4">
            <a:alphaModFix/>
          </a:blip>
          <a:srcRect l="2854" t="12877" b="12877"/>
          <a:stretch/>
        </p:blipFill>
        <p:spPr>
          <a:xfrm>
            <a:off x="0" y="0"/>
            <a:ext cx="12632304" cy="6852196"/>
          </a:xfrm>
          <a:prstGeom prst="rect">
            <a:avLst/>
          </a:prstGeom>
          <a:noFill/>
          <a:ln>
            <a:noFill/>
          </a:ln>
        </p:spPr>
      </p:pic>
      <p:pic>
        <p:nvPicPr>
          <p:cNvPr id="9" name="Google Shape;814;g157615d48ab_0_1593">
            <a:extLst>
              <a:ext uri="{FF2B5EF4-FFF2-40B4-BE49-F238E27FC236}">
                <a16:creationId xmlns:a16="http://schemas.microsoft.com/office/drawing/2014/main" id="{42BA45BB-3CCB-46EE-A192-5A4BEAC5BBE8}"/>
              </a:ext>
            </a:extLst>
          </p:cNvPr>
          <p:cNvPicPr preferRelativeResize="0"/>
          <p:nvPr/>
        </p:nvPicPr>
        <p:blipFill rotWithShape="1">
          <a:blip r:embed="rId5">
            <a:alphaModFix/>
          </a:blip>
          <a:srcRect l="38980" t="26462" r="32950" b="24056"/>
          <a:stretch/>
        </p:blipFill>
        <p:spPr>
          <a:xfrm>
            <a:off x="8452265" y="3813248"/>
            <a:ext cx="3070333" cy="3044752"/>
          </a:xfrm>
          <a:prstGeom prst="rect">
            <a:avLst/>
          </a:prstGeom>
          <a:noFill/>
          <a:ln>
            <a:noFill/>
          </a:ln>
        </p:spPr>
      </p:pic>
      <p:pic>
        <p:nvPicPr>
          <p:cNvPr id="11" name="Google Shape;815;g157615d48ab_0_1593">
            <a:extLst>
              <a:ext uri="{FF2B5EF4-FFF2-40B4-BE49-F238E27FC236}">
                <a16:creationId xmlns:a16="http://schemas.microsoft.com/office/drawing/2014/main" id="{81C1F577-244A-4B64-822F-A6CE08D54CBA}"/>
              </a:ext>
            </a:extLst>
          </p:cNvPr>
          <p:cNvPicPr preferRelativeResize="0"/>
          <p:nvPr/>
        </p:nvPicPr>
        <p:blipFill rotWithShape="1">
          <a:blip r:embed="rId6">
            <a:alphaModFix/>
          </a:blip>
          <a:srcRect l="24566" t="24663" r="26835" b="10536"/>
          <a:stretch/>
        </p:blipFill>
        <p:spPr>
          <a:xfrm>
            <a:off x="7730100" y="537039"/>
            <a:ext cx="1826235" cy="1369585"/>
          </a:xfrm>
          <a:prstGeom prst="rect">
            <a:avLst/>
          </a:prstGeom>
          <a:noFill/>
          <a:ln>
            <a:noFill/>
          </a:ln>
        </p:spPr>
      </p:pic>
      <p:pic>
        <p:nvPicPr>
          <p:cNvPr id="2" name="Picture 1">
            <a:extLst>
              <a:ext uri="{FF2B5EF4-FFF2-40B4-BE49-F238E27FC236}">
                <a16:creationId xmlns:a16="http://schemas.microsoft.com/office/drawing/2014/main" id="{C134A896-3A76-4763-9A2B-AA1DA58A42DE}"/>
              </a:ext>
            </a:extLst>
          </p:cNvPr>
          <p:cNvPicPr>
            <a:picLocks noChangeAspect="1"/>
          </p:cNvPicPr>
          <p:nvPr/>
        </p:nvPicPr>
        <p:blipFill>
          <a:blip r:embed="rId7"/>
          <a:stretch>
            <a:fillRect/>
          </a:stretch>
        </p:blipFill>
        <p:spPr>
          <a:xfrm>
            <a:off x="2934950" y="1365471"/>
            <a:ext cx="6322100" cy="4121253"/>
          </a:xfrm>
          <a:prstGeom prst="rect">
            <a:avLst/>
          </a:prstGeom>
        </p:spPr>
      </p:pic>
      <p:pic>
        <p:nvPicPr>
          <p:cNvPr id="4" name="Picture 3">
            <a:extLst>
              <a:ext uri="{FF2B5EF4-FFF2-40B4-BE49-F238E27FC236}">
                <a16:creationId xmlns:a16="http://schemas.microsoft.com/office/drawing/2014/main" id="{F897615F-CBC7-4E14-AB09-EF30F81A002F}"/>
              </a:ext>
            </a:extLst>
          </p:cNvPr>
          <p:cNvPicPr>
            <a:picLocks noChangeAspect="1"/>
          </p:cNvPicPr>
          <p:nvPr/>
        </p:nvPicPr>
        <p:blipFill>
          <a:blip r:embed="rId8"/>
          <a:stretch>
            <a:fillRect/>
          </a:stretch>
        </p:blipFill>
        <p:spPr>
          <a:xfrm>
            <a:off x="9972863" y="162102"/>
            <a:ext cx="2219136" cy="749873"/>
          </a:xfrm>
          <a:prstGeom prst="rect">
            <a:avLst/>
          </a:prstGeom>
        </p:spPr>
      </p:pic>
    </p:spTree>
    <p:extLst>
      <p:ext uri="{BB962C8B-B14F-4D97-AF65-F5344CB8AC3E}">
        <p14:creationId xmlns:p14="http://schemas.microsoft.com/office/powerpoint/2010/main" val="291111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09;g157615d48ab_0_1593">
            <a:extLst>
              <a:ext uri="{FF2B5EF4-FFF2-40B4-BE49-F238E27FC236}">
                <a16:creationId xmlns:a16="http://schemas.microsoft.com/office/drawing/2014/main" id="{174D2CA1-3CD4-440C-8010-936CA0B76506}"/>
              </a:ext>
            </a:extLst>
          </p:cNvPr>
          <p:cNvPicPr preferRelativeResize="0"/>
          <p:nvPr/>
        </p:nvPicPr>
        <p:blipFill rotWithShape="1">
          <a:blip r:embed="rId3">
            <a:alphaModFix/>
          </a:blip>
          <a:srcRect t="12540" b="3184"/>
          <a:stretch/>
        </p:blipFill>
        <p:spPr>
          <a:xfrm>
            <a:off x="1" y="0"/>
            <a:ext cx="12261194" cy="6852196"/>
          </a:xfrm>
          <a:prstGeom prst="rect">
            <a:avLst/>
          </a:prstGeom>
          <a:noFill/>
          <a:ln>
            <a:noFill/>
          </a:ln>
        </p:spPr>
      </p:pic>
      <p:pic>
        <p:nvPicPr>
          <p:cNvPr id="10" name="Google Shape;800;g157615d48ab_0_590">
            <a:extLst>
              <a:ext uri="{FF2B5EF4-FFF2-40B4-BE49-F238E27FC236}">
                <a16:creationId xmlns:a16="http://schemas.microsoft.com/office/drawing/2014/main" id="{16AD9A8A-9599-45B8-A062-F18C998E9DA1}"/>
              </a:ext>
            </a:extLst>
          </p:cNvPr>
          <p:cNvPicPr preferRelativeResize="0"/>
          <p:nvPr/>
        </p:nvPicPr>
        <p:blipFill rotWithShape="1">
          <a:blip r:embed="rId4">
            <a:alphaModFix/>
          </a:blip>
          <a:srcRect l="2854" t="12877" b="12877"/>
          <a:stretch/>
        </p:blipFill>
        <p:spPr>
          <a:xfrm>
            <a:off x="0" y="0"/>
            <a:ext cx="12632304" cy="6852196"/>
          </a:xfrm>
          <a:prstGeom prst="rect">
            <a:avLst/>
          </a:prstGeom>
          <a:noFill/>
          <a:ln>
            <a:noFill/>
          </a:ln>
        </p:spPr>
      </p:pic>
      <p:pic>
        <p:nvPicPr>
          <p:cNvPr id="11" name="Google Shape;801;g157615d48ab_0_590">
            <a:extLst>
              <a:ext uri="{FF2B5EF4-FFF2-40B4-BE49-F238E27FC236}">
                <a16:creationId xmlns:a16="http://schemas.microsoft.com/office/drawing/2014/main" id="{314BDD10-5094-4DB0-BDEE-A55A4ECDB869}"/>
              </a:ext>
            </a:extLst>
          </p:cNvPr>
          <p:cNvPicPr preferRelativeResize="0"/>
          <p:nvPr/>
        </p:nvPicPr>
        <p:blipFill rotWithShape="1">
          <a:blip r:embed="rId5">
            <a:alphaModFix/>
          </a:blip>
          <a:srcRect/>
          <a:stretch/>
        </p:blipFill>
        <p:spPr>
          <a:xfrm>
            <a:off x="-1" y="1835768"/>
            <a:ext cx="2827186" cy="1590330"/>
          </a:xfrm>
          <a:prstGeom prst="rect">
            <a:avLst/>
          </a:prstGeom>
          <a:noFill/>
          <a:ln>
            <a:noFill/>
          </a:ln>
        </p:spPr>
      </p:pic>
      <p:pic>
        <p:nvPicPr>
          <p:cNvPr id="8" name="Google Shape;637;g157615d48ab_0_1055">
            <a:extLst>
              <a:ext uri="{FF2B5EF4-FFF2-40B4-BE49-F238E27FC236}">
                <a16:creationId xmlns:a16="http://schemas.microsoft.com/office/drawing/2014/main" id="{7803C065-85CF-42B9-BE8E-8A73990F3224}"/>
              </a:ext>
            </a:extLst>
          </p:cNvPr>
          <p:cNvPicPr preferRelativeResize="0"/>
          <p:nvPr/>
        </p:nvPicPr>
        <p:blipFill rotWithShape="1">
          <a:blip r:embed="rId6">
            <a:alphaModFix/>
          </a:blip>
          <a:srcRect l="33798" r="27750"/>
          <a:stretch/>
        </p:blipFill>
        <p:spPr>
          <a:xfrm>
            <a:off x="8091633" y="2791771"/>
            <a:ext cx="4100366" cy="5998442"/>
          </a:xfrm>
          <a:prstGeom prst="rect">
            <a:avLst/>
          </a:prstGeom>
          <a:noFill/>
          <a:ln>
            <a:noFill/>
          </a:ln>
        </p:spPr>
      </p:pic>
      <p:sp>
        <p:nvSpPr>
          <p:cNvPr id="9" name="Google Shape;616;g15b45387762_0_0">
            <a:extLst>
              <a:ext uri="{FF2B5EF4-FFF2-40B4-BE49-F238E27FC236}">
                <a16:creationId xmlns:a16="http://schemas.microsoft.com/office/drawing/2014/main" id="{D618E58C-93A5-4B6D-9041-3E42DC941103}"/>
              </a:ext>
            </a:extLst>
          </p:cNvPr>
          <p:cNvSpPr txBox="1"/>
          <p:nvPr/>
        </p:nvSpPr>
        <p:spPr>
          <a:xfrm>
            <a:off x="3105565" y="1378774"/>
            <a:ext cx="5517735" cy="3877954"/>
          </a:xfrm>
          <a:prstGeom prst="rect">
            <a:avLst/>
          </a:prstGeom>
          <a:noFill/>
          <a:ln>
            <a:noFill/>
          </a:ln>
        </p:spPr>
        <p:txBody>
          <a:bodyPr spcFirstLastPara="1" wrap="square" lIns="57150" tIns="91425" rIns="91425" bIns="91425" anchor="t" anchorCtr="0">
            <a:spAutoFit/>
          </a:bodyPr>
          <a:lstStyle/>
          <a:p>
            <a:pPr algn="ctr"/>
            <a:r>
              <a:rPr lang="en-GB" sz="4000" b="1" i="0" dirty="0">
                <a:solidFill>
                  <a:srgbClr val="002919"/>
                </a:solidFill>
                <a:effectLst/>
                <a:latin typeface="Poppins" panose="00000500000000000000" pitchFamily="2" charset="0"/>
                <a:cs typeface="Poppins" panose="00000500000000000000" pitchFamily="2" charset="0"/>
              </a:rPr>
              <a:t>Imagine it's 2050 and nature in the UK is thriving. </a:t>
            </a:r>
          </a:p>
          <a:p>
            <a:pPr algn="ctr"/>
            <a:endParaRPr lang="en-GB" sz="4000" b="1" dirty="0">
              <a:solidFill>
                <a:srgbClr val="002919"/>
              </a:solidFill>
              <a:latin typeface="Poppins" panose="00000500000000000000" pitchFamily="2" charset="0"/>
              <a:cs typeface="Poppins" panose="00000500000000000000" pitchFamily="2" charset="0"/>
            </a:endParaRPr>
          </a:p>
          <a:p>
            <a:pPr algn="ctr"/>
            <a:r>
              <a:rPr lang="en-GB" sz="4000" b="1" i="0" dirty="0">
                <a:solidFill>
                  <a:srgbClr val="002919"/>
                </a:solidFill>
                <a:effectLst/>
                <a:latin typeface="Poppins" panose="00000500000000000000" pitchFamily="2" charset="0"/>
                <a:cs typeface="Poppins" panose="00000500000000000000" pitchFamily="2" charset="0"/>
              </a:rPr>
              <a:t>What is different from now?</a:t>
            </a:r>
          </a:p>
        </p:txBody>
      </p:sp>
      <p:pic>
        <p:nvPicPr>
          <p:cNvPr id="12" name="Picture 11">
            <a:extLst>
              <a:ext uri="{FF2B5EF4-FFF2-40B4-BE49-F238E27FC236}">
                <a16:creationId xmlns:a16="http://schemas.microsoft.com/office/drawing/2014/main" id="{077CC0A7-B401-4D12-BD44-6645DEEA3F55}"/>
              </a:ext>
            </a:extLst>
          </p:cNvPr>
          <p:cNvPicPr>
            <a:picLocks noChangeAspect="1"/>
          </p:cNvPicPr>
          <p:nvPr/>
        </p:nvPicPr>
        <p:blipFill>
          <a:blip r:embed="rId7"/>
          <a:stretch>
            <a:fillRect/>
          </a:stretch>
        </p:blipFill>
        <p:spPr>
          <a:xfrm>
            <a:off x="9972863" y="162102"/>
            <a:ext cx="2219136" cy="749873"/>
          </a:xfrm>
          <a:prstGeom prst="rect">
            <a:avLst/>
          </a:prstGeom>
        </p:spPr>
      </p:pic>
    </p:spTree>
    <p:extLst>
      <p:ext uri="{BB962C8B-B14F-4D97-AF65-F5344CB8AC3E}">
        <p14:creationId xmlns:p14="http://schemas.microsoft.com/office/powerpoint/2010/main" val="3911967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758;g15bdd3b83aa_39_452">
            <a:extLst>
              <a:ext uri="{FF2B5EF4-FFF2-40B4-BE49-F238E27FC236}">
                <a16:creationId xmlns:a16="http://schemas.microsoft.com/office/drawing/2014/main" id="{D469999B-D161-4072-93BE-13101CA4609C}"/>
              </a:ext>
            </a:extLst>
          </p:cNvPr>
          <p:cNvSpPr/>
          <p:nvPr/>
        </p:nvSpPr>
        <p:spPr>
          <a:xfrm>
            <a:off x="0" y="-200"/>
            <a:ext cx="12192000" cy="6858200"/>
          </a:xfrm>
          <a:prstGeom prst="rect">
            <a:avLst/>
          </a:prstGeom>
          <a:solidFill>
            <a:srgbClr val="FDEC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a:p>
        </p:txBody>
      </p:sp>
      <p:pic>
        <p:nvPicPr>
          <p:cNvPr id="10" name="Google Shape;759;g15bdd3b83aa_39_452">
            <a:extLst>
              <a:ext uri="{FF2B5EF4-FFF2-40B4-BE49-F238E27FC236}">
                <a16:creationId xmlns:a16="http://schemas.microsoft.com/office/drawing/2014/main" id="{59FD0F61-84CA-4D29-97FB-2EF3BBC3A98F}"/>
              </a:ext>
            </a:extLst>
          </p:cNvPr>
          <p:cNvPicPr preferRelativeResize="0"/>
          <p:nvPr/>
        </p:nvPicPr>
        <p:blipFill rotWithShape="1">
          <a:blip r:embed="rId3">
            <a:alphaModFix/>
          </a:blip>
          <a:srcRect l="18233" r="29553"/>
          <a:stretch/>
        </p:blipFill>
        <p:spPr>
          <a:xfrm rot="10800000">
            <a:off x="3551900" y="-200"/>
            <a:ext cx="8640100" cy="6858199"/>
          </a:xfrm>
          <a:prstGeom prst="rect">
            <a:avLst/>
          </a:prstGeom>
          <a:noFill/>
          <a:ln>
            <a:noFill/>
          </a:ln>
        </p:spPr>
      </p:pic>
      <p:pic>
        <p:nvPicPr>
          <p:cNvPr id="5" name="Google Shape;761;g15bdd3b83aa_39_452">
            <a:extLst>
              <a:ext uri="{FF2B5EF4-FFF2-40B4-BE49-F238E27FC236}">
                <a16:creationId xmlns:a16="http://schemas.microsoft.com/office/drawing/2014/main" id="{E9FAEDAD-2552-469D-BBA0-6AB7472B74FF}"/>
              </a:ext>
            </a:extLst>
          </p:cNvPr>
          <p:cNvPicPr preferRelativeResize="0"/>
          <p:nvPr/>
        </p:nvPicPr>
        <p:blipFill rotWithShape="1">
          <a:blip r:embed="rId4">
            <a:alphaModFix/>
          </a:blip>
          <a:srcRect b="59281"/>
          <a:stretch/>
        </p:blipFill>
        <p:spPr>
          <a:xfrm>
            <a:off x="0" y="4065567"/>
            <a:ext cx="12192000" cy="2792433"/>
          </a:xfrm>
          <a:prstGeom prst="rect">
            <a:avLst/>
          </a:prstGeom>
          <a:noFill/>
          <a:ln>
            <a:noFill/>
          </a:ln>
        </p:spPr>
      </p:pic>
      <p:pic>
        <p:nvPicPr>
          <p:cNvPr id="3" name="Picture 2">
            <a:extLst>
              <a:ext uri="{FF2B5EF4-FFF2-40B4-BE49-F238E27FC236}">
                <a16:creationId xmlns:a16="http://schemas.microsoft.com/office/drawing/2014/main" id="{1F0F8A09-3722-4073-AC52-964FED54D05A}"/>
              </a:ext>
            </a:extLst>
          </p:cNvPr>
          <p:cNvPicPr>
            <a:picLocks noChangeAspect="1"/>
          </p:cNvPicPr>
          <p:nvPr/>
        </p:nvPicPr>
        <p:blipFill>
          <a:blip r:embed="rId5"/>
          <a:stretch>
            <a:fillRect/>
          </a:stretch>
        </p:blipFill>
        <p:spPr>
          <a:xfrm>
            <a:off x="-339047" y="302774"/>
            <a:ext cx="12192000" cy="4370151"/>
          </a:xfrm>
          <a:prstGeom prst="rect">
            <a:avLst/>
          </a:prstGeom>
        </p:spPr>
      </p:pic>
    </p:spTree>
    <p:extLst>
      <p:ext uri="{BB962C8B-B14F-4D97-AF65-F5344CB8AC3E}">
        <p14:creationId xmlns:p14="http://schemas.microsoft.com/office/powerpoint/2010/main" val="2525327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09;g157615d48ab_0_1593">
            <a:extLst>
              <a:ext uri="{FF2B5EF4-FFF2-40B4-BE49-F238E27FC236}">
                <a16:creationId xmlns:a16="http://schemas.microsoft.com/office/drawing/2014/main" id="{174D2CA1-3CD4-440C-8010-936CA0B76506}"/>
              </a:ext>
            </a:extLst>
          </p:cNvPr>
          <p:cNvPicPr preferRelativeResize="0"/>
          <p:nvPr/>
        </p:nvPicPr>
        <p:blipFill rotWithShape="1">
          <a:blip r:embed="rId3">
            <a:alphaModFix/>
          </a:blip>
          <a:srcRect t="12540" b="3184"/>
          <a:stretch/>
        </p:blipFill>
        <p:spPr>
          <a:xfrm>
            <a:off x="1" y="0"/>
            <a:ext cx="12261194" cy="6852196"/>
          </a:xfrm>
          <a:prstGeom prst="rect">
            <a:avLst/>
          </a:prstGeom>
          <a:noFill/>
          <a:ln>
            <a:noFill/>
          </a:ln>
        </p:spPr>
      </p:pic>
      <p:pic>
        <p:nvPicPr>
          <p:cNvPr id="10" name="Google Shape;800;g157615d48ab_0_590">
            <a:extLst>
              <a:ext uri="{FF2B5EF4-FFF2-40B4-BE49-F238E27FC236}">
                <a16:creationId xmlns:a16="http://schemas.microsoft.com/office/drawing/2014/main" id="{073ACF2C-885A-47B5-BA02-19AD775088D1}"/>
              </a:ext>
            </a:extLst>
          </p:cNvPr>
          <p:cNvPicPr preferRelativeResize="0"/>
          <p:nvPr/>
        </p:nvPicPr>
        <p:blipFill rotWithShape="1">
          <a:blip r:embed="rId4">
            <a:alphaModFix/>
          </a:blip>
          <a:srcRect l="2854" t="12877" b="12877"/>
          <a:stretch/>
        </p:blipFill>
        <p:spPr>
          <a:xfrm>
            <a:off x="0" y="0"/>
            <a:ext cx="12632304" cy="6852196"/>
          </a:xfrm>
          <a:prstGeom prst="rect">
            <a:avLst/>
          </a:prstGeom>
          <a:noFill/>
          <a:ln>
            <a:noFill/>
          </a:ln>
        </p:spPr>
      </p:pic>
      <p:pic>
        <p:nvPicPr>
          <p:cNvPr id="6" name="Google Shape;771;g15b49ca006a_6_221">
            <a:extLst>
              <a:ext uri="{FF2B5EF4-FFF2-40B4-BE49-F238E27FC236}">
                <a16:creationId xmlns:a16="http://schemas.microsoft.com/office/drawing/2014/main" id="{4BED240F-697F-4630-A930-DF20712951D9}"/>
              </a:ext>
            </a:extLst>
          </p:cNvPr>
          <p:cNvPicPr preferRelativeResize="0"/>
          <p:nvPr/>
        </p:nvPicPr>
        <p:blipFill rotWithShape="1">
          <a:blip r:embed="rId5">
            <a:alphaModFix/>
          </a:blip>
          <a:srcRect l="25166" t="6667" r="33399" b="20863"/>
          <a:stretch/>
        </p:blipFill>
        <p:spPr>
          <a:xfrm>
            <a:off x="809417" y="2998886"/>
            <a:ext cx="1965948" cy="1934255"/>
          </a:xfrm>
          <a:prstGeom prst="rect">
            <a:avLst/>
          </a:prstGeom>
          <a:noFill/>
          <a:ln>
            <a:noFill/>
          </a:ln>
        </p:spPr>
      </p:pic>
      <p:pic>
        <p:nvPicPr>
          <p:cNvPr id="8" name="Google Shape;731;g157615d48ab_0_1553">
            <a:extLst>
              <a:ext uri="{FF2B5EF4-FFF2-40B4-BE49-F238E27FC236}">
                <a16:creationId xmlns:a16="http://schemas.microsoft.com/office/drawing/2014/main" id="{358A7210-2FB7-4693-8BBE-985906CCFE0D}"/>
              </a:ext>
            </a:extLst>
          </p:cNvPr>
          <p:cNvPicPr preferRelativeResize="0"/>
          <p:nvPr/>
        </p:nvPicPr>
        <p:blipFill rotWithShape="1">
          <a:blip r:embed="rId6">
            <a:alphaModFix/>
          </a:blip>
          <a:srcRect l="17751" t="34973" r="23076" b="32374"/>
          <a:stretch/>
        </p:blipFill>
        <p:spPr>
          <a:xfrm rot="20453559">
            <a:off x="6741712" y="5166904"/>
            <a:ext cx="5409748" cy="1679221"/>
          </a:xfrm>
          <a:prstGeom prst="rect">
            <a:avLst/>
          </a:prstGeom>
          <a:noFill/>
          <a:ln>
            <a:noFill/>
          </a:ln>
        </p:spPr>
      </p:pic>
      <p:pic>
        <p:nvPicPr>
          <p:cNvPr id="11" name="Picture 10">
            <a:extLst>
              <a:ext uri="{FF2B5EF4-FFF2-40B4-BE49-F238E27FC236}">
                <a16:creationId xmlns:a16="http://schemas.microsoft.com/office/drawing/2014/main" id="{1384C1FE-7E59-4FAA-8713-ED0352781DE2}"/>
              </a:ext>
            </a:extLst>
          </p:cNvPr>
          <p:cNvPicPr>
            <a:picLocks noChangeAspect="1"/>
          </p:cNvPicPr>
          <p:nvPr/>
        </p:nvPicPr>
        <p:blipFill>
          <a:blip r:embed="rId7"/>
          <a:stretch>
            <a:fillRect/>
          </a:stretch>
        </p:blipFill>
        <p:spPr>
          <a:xfrm>
            <a:off x="9972863" y="162102"/>
            <a:ext cx="2219136" cy="749873"/>
          </a:xfrm>
          <a:prstGeom prst="rect">
            <a:avLst/>
          </a:prstGeom>
        </p:spPr>
      </p:pic>
      <p:pic>
        <p:nvPicPr>
          <p:cNvPr id="4" name="Picture 3">
            <a:extLst>
              <a:ext uri="{FF2B5EF4-FFF2-40B4-BE49-F238E27FC236}">
                <a16:creationId xmlns:a16="http://schemas.microsoft.com/office/drawing/2014/main" id="{9D98955A-B0E3-40DF-82A7-506140676277}"/>
              </a:ext>
            </a:extLst>
          </p:cNvPr>
          <p:cNvPicPr>
            <a:picLocks noChangeAspect="1"/>
          </p:cNvPicPr>
          <p:nvPr/>
        </p:nvPicPr>
        <p:blipFill>
          <a:blip r:embed="rId8"/>
          <a:stretch>
            <a:fillRect/>
          </a:stretch>
        </p:blipFill>
        <p:spPr>
          <a:xfrm>
            <a:off x="2733764" y="1673200"/>
            <a:ext cx="6724471" cy="3511600"/>
          </a:xfrm>
          <a:prstGeom prst="rect">
            <a:avLst/>
          </a:prstGeom>
        </p:spPr>
      </p:pic>
    </p:spTree>
    <p:extLst>
      <p:ext uri="{BB962C8B-B14F-4D97-AF65-F5344CB8AC3E}">
        <p14:creationId xmlns:p14="http://schemas.microsoft.com/office/powerpoint/2010/main" val="3032043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15;g15b45387762_0_0">
            <a:extLst>
              <a:ext uri="{FF2B5EF4-FFF2-40B4-BE49-F238E27FC236}">
                <a16:creationId xmlns:a16="http://schemas.microsoft.com/office/drawing/2014/main" id="{E8DEDA26-C7C6-46DB-9FD5-2329DBA2F9F1}"/>
              </a:ext>
            </a:extLst>
          </p:cNvPr>
          <p:cNvPicPr preferRelativeResize="0"/>
          <p:nvPr/>
        </p:nvPicPr>
        <p:blipFill rotWithShape="1">
          <a:blip r:embed="rId2">
            <a:alphaModFix/>
          </a:blip>
          <a:srcRect/>
          <a:stretch/>
        </p:blipFill>
        <p:spPr>
          <a:xfrm>
            <a:off x="0" y="-6"/>
            <a:ext cx="12192000" cy="6858005"/>
          </a:xfrm>
          <a:prstGeom prst="rect">
            <a:avLst/>
          </a:prstGeom>
          <a:noFill/>
          <a:ln>
            <a:noFill/>
          </a:ln>
        </p:spPr>
      </p:pic>
      <p:pic>
        <p:nvPicPr>
          <p:cNvPr id="4" name="Google Shape;617;g15b45387762_0_0">
            <a:extLst>
              <a:ext uri="{FF2B5EF4-FFF2-40B4-BE49-F238E27FC236}">
                <a16:creationId xmlns:a16="http://schemas.microsoft.com/office/drawing/2014/main" id="{D66BCE4C-ECE6-4AC0-9F0F-4F8903B7FD1B}"/>
              </a:ext>
            </a:extLst>
          </p:cNvPr>
          <p:cNvPicPr preferRelativeResize="0"/>
          <p:nvPr/>
        </p:nvPicPr>
        <p:blipFill rotWithShape="1">
          <a:blip r:embed="rId3">
            <a:alphaModFix/>
          </a:blip>
          <a:srcRect/>
          <a:stretch/>
        </p:blipFill>
        <p:spPr>
          <a:xfrm>
            <a:off x="3705171" y="2572946"/>
            <a:ext cx="4781658" cy="2199516"/>
          </a:xfrm>
          <a:prstGeom prst="rect">
            <a:avLst/>
          </a:prstGeom>
          <a:noFill/>
          <a:ln>
            <a:noFill/>
          </a:ln>
        </p:spPr>
      </p:pic>
      <p:pic>
        <p:nvPicPr>
          <p:cNvPr id="2" name="Picture 1">
            <a:extLst>
              <a:ext uri="{FF2B5EF4-FFF2-40B4-BE49-F238E27FC236}">
                <a16:creationId xmlns:a16="http://schemas.microsoft.com/office/drawing/2014/main" id="{3DD1C01C-4AD6-41B4-81F5-5D9E26D51F24}"/>
              </a:ext>
            </a:extLst>
          </p:cNvPr>
          <p:cNvPicPr>
            <a:picLocks noChangeAspect="1"/>
          </p:cNvPicPr>
          <p:nvPr/>
        </p:nvPicPr>
        <p:blipFill>
          <a:blip r:embed="rId4"/>
          <a:stretch>
            <a:fillRect/>
          </a:stretch>
        </p:blipFill>
        <p:spPr>
          <a:xfrm>
            <a:off x="2960094" y="402217"/>
            <a:ext cx="7498730" cy="1682642"/>
          </a:xfrm>
          <a:prstGeom prst="rect">
            <a:avLst/>
          </a:prstGeom>
        </p:spPr>
      </p:pic>
    </p:spTree>
    <p:extLst>
      <p:ext uri="{BB962C8B-B14F-4D97-AF65-F5344CB8AC3E}">
        <p14:creationId xmlns:p14="http://schemas.microsoft.com/office/powerpoint/2010/main" val="2782922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8;g15bdd3b83aa_39_452">
            <a:extLst>
              <a:ext uri="{FF2B5EF4-FFF2-40B4-BE49-F238E27FC236}">
                <a16:creationId xmlns:a16="http://schemas.microsoft.com/office/drawing/2014/main" id="{BD637C7B-4CDA-4EC9-BD67-9422FD37E9FD}"/>
              </a:ext>
            </a:extLst>
          </p:cNvPr>
          <p:cNvSpPr/>
          <p:nvPr/>
        </p:nvSpPr>
        <p:spPr>
          <a:xfrm>
            <a:off x="-50" y="-200"/>
            <a:ext cx="12191992" cy="6858200"/>
          </a:xfrm>
          <a:prstGeom prst="rect">
            <a:avLst/>
          </a:prstGeom>
          <a:solidFill>
            <a:srgbClr val="FDEC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a:p>
        </p:txBody>
      </p:sp>
      <p:pic>
        <p:nvPicPr>
          <p:cNvPr id="5" name="Google Shape;759;g15bdd3b83aa_39_452">
            <a:extLst>
              <a:ext uri="{FF2B5EF4-FFF2-40B4-BE49-F238E27FC236}">
                <a16:creationId xmlns:a16="http://schemas.microsoft.com/office/drawing/2014/main" id="{7B392AEE-DF25-4D6F-9765-E7D4B3271279}"/>
              </a:ext>
            </a:extLst>
          </p:cNvPr>
          <p:cNvPicPr preferRelativeResize="0"/>
          <p:nvPr/>
        </p:nvPicPr>
        <p:blipFill rotWithShape="1">
          <a:blip r:embed="rId2">
            <a:alphaModFix/>
          </a:blip>
          <a:srcRect l="18233" r="29553"/>
          <a:stretch/>
        </p:blipFill>
        <p:spPr>
          <a:xfrm>
            <a:off x="-50" y="-76200"/>
            <a:ext cx="6772326" cy="6659878"/>
          </a:xfrm>
          <a:prstGeom prst="rect">
            <a:avLst/>
          </a:prstGeom>
          <a:noFill/>
          <a:ln>
            <a:noFill/>
          </a:ln>
        </p:spPr>
      </p:pic>
      <p:pic>
        <p:nvPicPr>
          <p:cNvPr id="8" name="Google Shape;749;g15bdd3b83aa_39_442">
            <a:extLst>
              <a:ext uri="{FF2B5EF4-FFF2-40B4-BE49-F238E27FC236}">
                <a16:creationId xmlns:a16="http://schemas.microsoft.com/office/drawing/2014/main" id="{B658DA38-7CF4-41B6-83A8-F6E6918C343E}"/>
              </a:ext>
            </a:extLst>
          </p:cNvPr>
          <p:cNvPicPr preferRelativeResize="0"/>
          <p:nvPr/>
        </p:nvPicPr>
        <p:blipFill rotWithShape="1">
          <a:blip r:embed="rId3">
            <a:alphaModFix/>
          </a:blip>
          <a:srcRect b="32569"/>
          <a:stretch/>
        </p:blipFill>
        <p:spPr>
          <a:xfrm>
            <a:off x="58" y="1033900"/>
            <a:ext cx="12192000" cy="5824100"/>
          </a:xfrm>
          <a:prstGeom prst="rect">
            <a:avLst/>
          </a:prstGeom>
          <a:noFill/>
          <a:ln>
            <a:noFill/>
          </a:ln>
        </p:spPr>
      </p:pic>
      <p:pic>
        <p:nvPicPr>
          <p:cNvPr id="2" name="Picture 1">
            <a:extLst>
              <a:ext uri="{FF2B5EF4-FFF2-40B4-BE49-F238E27FC236}">
                <a16:creationId xmlns:a16="http://schemas.microsoft.com/office/drawing/2014/main" id="{F1CA790F-718B-4D39-8A25-341E09937325}"/>
              </a:ext>
            </a:extLst>
          </p:cNvPr>
          <p:cNvPicPr>
            <a:picLocks noChangeAspect="1"/>
          </p:cNvPicPr>
          <p:nvPr/>
        </p:nvPicPr>
        <p:blipFill>
          <a:blip r:embed="rId4"/>
          <a:stretch>
            <a:fillRect/>
          </a:stretch>
        </p:blipFill>
        <p:spPr>
          <a:xfrm>
            <a:off x="-266218" y="411866"/>
            <a:ext cx="12192000" cy="4876800"/>
          </a:xfrm>
          <a:prstGeom prst="rect">
            <a:avLst/>
          </a:prstGeom>
        </p:spPr>
      </p:pic>
    </p:spTree>
    <p:extLst>
      <p:ext uri="{BB962C8B-B14F-4D97-AF65-F5344CB8AC3E}">
        <p14:creationId xmlns:p14="http://schemas.microsoft.com/office/powerpoint/2010/main" val="2932348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8;g15bdd3b83aa_39_452">
            <a:extLst>
              <a:ext uri="{FF2B5EF4-FFF2-40B4-BE49-F238E27FC236}">
                <a16:creationId xmlns:a16="http://schemas.microsoft.com/office/drawing/2014/main" id="{BD637C7B-4CDA-4EC9-BD67-9422FD37E9FD}"/>
              </a:ext>
            </a:extLst>
          </p:cNvPr>
          <p:cNvSpPr/>
          <p:nvPr/>
        </p:nvSpPr>
        <p:spPr>
          <a:xfrm>
            <a:off x="-50" y="-200"/>
            <a:ext cx="12191992" cy="6858200"/>
          </a:xfrm>
          <a:prstGeom prst="rect">
            <a:avLst/>
          </a:prstGeom>
          <a:solidFill>
            <a:srgbClr val="FDEC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a:p>
        </p:txBody>
      </p:sp>
      <p:pic>
        <p:nvPicPr>
          <p:cNvPr id="11" name="Google Shape;788;g15b4a06a98b_0_10">
            <a:extLst>
              <a:ext uri="{FF2B5EF4-FFF2-40B4-BE49-F238E27FC236}">
                <a16:creationId xmlns:a16="http://schemas.microsoft.com/office/drawing/2014/main" id="{27CFAA01-421F-418E-8003-EAC0B50633F7}"/>
              </a:ext>
            </a:extLst>
          </p:cNvPr>
          <p:cNvPicPr preferRelativeResize="0"/>
          <p:nvPr/>
        </p:nvPicPr>
        <p:blipFill rotWithShape="1">
          <a:blip r:embed="rId3">
            <a:alphaModFix/>
          </a:blip>
          <a:srcRect b="57244"/>
          <a:stretch/>
        </p:blipFill>
        <p:spPr>
          <a:xfrm>
            <a:off x="-50" y="3389471"/>
            <a:ext cx="12192050" cy="3449945"/>
          </a:xfrm>
          <a:prstGeom prst="rect">
            <a:avLst/>
          </a:prstGeom>
          <a:noFill/>
          <a:ln w="9525" cap="flat" cmpd="sng">
            <a:solidFill>
              <a:srgbClr val="FDECE5"/>
            </a:solidFill>
            <a:prstDash val="solid"/>
            <a:round/>
            <a:headEnd type="none" w="sm" len="sm"/>
            <a:tailEnd type="none" w="sm" len="sm"/>
          </a:ln>
        </p:spPr>
      </p:pic>
      <p:pic>
        <p:nvPicPr>
          <p:cNvPr id="12" name="Picture 11">
            <a:hlinkClick r:id="rId4"/>
            <a:extLst>
              <a:ext uri="{FF2B5EF4-FFF2-40B4-BE49-F238E27FC236}">
                <a16:creationId xmlns:a16="http://schemas.microsoft.com/office/drawing/2014/main" id="{ABE14F8E-997E-4D63-8B01-10DE73090849}"/>
              </a:ext>
            </a:extLst>
          </p:cNvPr>
          <p:cNvPicPr>
            <a:picLocks noChangeAspect="1"/>
          </p:cNvPicPr>
          <p:nvPr/>
        </p:nvPicPr>
        <p:blipFill>
          <a:blip r:embed="rId5"/>
          <a:stretch>
            <a:fillRect/>
          </a:stretch>
        </p:blipFill>
        <p:spPr>
          <a:xfrm>
            <a:off x="4364414" y="464529"/>
            <a:ext cx="7433886" cy="4179397"/>
          </a:xfrm>
          <a:prstGeom prst="rect">
            <a:avLst/>
          </a:prstGeom>
        </p:spPr>
      </p:pic>
      <p:pic>
        <p:nvPicPr>
          <p:cNvPr id="2" name="Picture 1">
            <a:extLst>
              <a:ext uri="{FF2B5EF4-FFF2-40B4-BE49-F238E27FC236}">
                <a16:creationId xmlns:a16="http://schemas.microsoft.com/office/drawing/2014/main" id="{78C4B8A2-C673-4105-8109-C08CB835622C}"/>
              </a:ext>
            </a:extLst>
          </p:cNvPr>
          <p:cNvPicPr>
            <a:picLocks noChangeAspect="1"/>
          </p:cNvPicPr>
          <p:nvPr/>
        </p:nvPicPr>
        <p:blipFill>
          <a:blip r:embed="rId6"/>
          <a:stretch>
            <a:fillRect/>
          </a:stretch>
        </p:blipFill>
        <p:spPr>
          <a:xfrm>
            <a:off x="-429973" y="286044"/>
            <a:ext cx="5620999" cy="3084843"/>
          </a:xfrm>
          <a:prstGeom prst="rect">
            <a:avLst/>
          </a:prstGeom>
        </p:spPr>
      </p:pic>
    </p:spTree>
    <p:extLst>
      <p:ext uri="{BB962C8B-B14F-4D97-AF65-F5344CB8AC3E}">
        <p14:creationId xmlns:p14="http://schemas.microsoft.com/office/powerpoint/2010/main" val="1091578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iver running through a forest&#10;&#10;Description automatically generated with low confidence">
            <a:extLst>
              <a:ext uri="{FF2B5EF4-FFF2-40B4-BE49-F238E27FC236}">
                <a16:creationId xmlns:a16="http://schemas.microsoft.com/office/drawing/2014/main" id="{69B546F2-C7CE-4E2B-A9B7-F2C3A59ECC9A}"/>
              </a:ext>
            </a:extLst>
          </p:cNvPr>
          <p:cNvPicPr>
            <a:picLocks noChangeAspect="1"/>
          </p:cNvPicPr>
          <p:nvPr/>
        </p:nvPicPr>
        <p:blipFill rotWithShape="1">
          <a:blip r:embed="rId3">
            <a:extLst>
              <a:ext uri="{28A0092B-C50C-407E-A947-70E740481C1C}">
                <a14:useLocalDpi xmlns:a14="http://schemas.microsoft.com/office/drawing/2010/main" val="0"/>
              </a:ext>
            </a:extLst>
          </a:blip>
          <a:srcRect b="18123"/>
          <a:stretch/>
        </p:blipFill>
        <p:spPr>
          <a:xfrm>
            <a:off x="-182895" y="1"/>
            <a:ext cx="12557790" cy="6858000"/>
          </a:xfrm>
          <a:prstGeom prst="rect">
            <a:avLst/>
          </a:prstGeom>
        </p:spPr>
      </p:pic>
      <p:pic>
        <p:nvPicPr>
          <p:cNvPr id="14" name="Google Shape;810;g157615d48ab_0_1593">
            <a:extLst>
              <a:ext uri="{FF2B5EF4-FFF2-40B4-BE49-F238E27FC236}">
                <a16:creationId xmlns:a16="http://schemas.microsoft.com/office/drawing/2014/main" id="{1500E65A-D123-4391-ABC1-40AF079A8CDD}"/>
              </a:ext>
            </a:extLst>
          </p:cNvPr>
          <p:cNvPicPr preferRelativeResize="0"/>
          <p:nvPr/>
        </p:nvPicPr>
        <p:blipFill rotWithShape="1">
          <a:blip r:embed="rId4">
            <a:alphaModFix/>
          </a:blip>
          <a:srcRect l="2749" t="47305" r="57421" b="14635"/>
          <a:stretch/>
        </p:blipFill>
        <p:spPr>
          <a:xfrm rot="10800000">
            <a:off x="-59" y="4889836"/>
            <a:ext cx="4762499" cy="1968164"/>
          </a:xfrm>
          <a:prstGeom prst="rect">
            <a:avLst/>
          </a:prstGeom>
          <a:noFill/>
          <a:ln>
            <a:noFill/>
          </a:ln>
        </p:spPr>
      </p:pic>
      <p:pic>
        <p:nvPicPr>
          <p:cNvPr id="2" name="Picture 1">
            <a:extLst>
              <a:ext uri="{FF2B5EF4-FFF2-40B4-BE49-F238E27FC236}">
                <a16:creationId xmlns:a16="http://schemas.microsoft.com/office/drawing/2014/main" id="{9BF31B34-30AA-4B35-8163-2C769C8FA26F}"/>
              </a:ext>
            </a:extLst>
          </p:cNvPr>
          <p:cNvPicPr>
            <a:picLocks noChangeAspect="1"/>
          </p:cNvPicPr>
          <p:nvPr/>
        </p:nvPicPr>
        <p:blipFill>
          <a:blip r:embed="rId5"/>
          <a:stretch>
            <a:fillRect/>
          </a:stretch>
        </p:blipFill>
        <p:spPr>
          <a:xfrm>
            <a:off x="-671463" y="5254613"/>
            <a:ext cx="4761389" cy="1603387"/>
          </a:xfrm>
          <a:prstGeom prst="rect">
            <a:avLst/>
          </a:prstGeom>
        </p:spPr>
      </p:pic>
      <p:pic>
        <p:nvPicPr>
          <p:cNvPr id="3" name="Picture 2">
            <a:extLst>
              <a:ext uri="{FF2B5EF4-FFF2-40B4-BE49-F238E27FC236}">
                <a16:creationId xmlns:a16="http://schemas.microsoft.com/office/drawing/2014/main" id="{FA07E718-7E4B-4A92-A7F7-22641A3B5460}"/>
              </a:ext>
            </a:extLst>
          </p:cNvPr>
          <p:cNvPicPr>
            <a:picLocks noChangeAspect="1"/>
          </p:cNvPicPr>
          <p:nvPr/>
        </p:nvPicPr>
        <p:blipFill>
          <a:blip r:embed="rId6"/>
          <a:stretch>
            <a:fillRect/>
          </a:stretch>
        </p:blipFill>
        <p:spPr>
          <a:xfrm>
            <a:off x="8125555" y="6364194"/>
            <a:ext cx="4432176" cy="676715"/>
          </a:xfrm>
          <a:prstGeom prst="rect">
            <a:avLst/>
          </a:prstGeom>
        </p:spPr>
      </p:pic>
    </p:spTree>
    <p:extLst>
      <p:ext uri="{BB962C8B-B14F-4D97-AF65-F5344CB8AC3E}">
        <p14:creationId xmlns:p14="http://schemas.microsoft.com/office/powerpoint/2010/main" val="2748746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4E90118-1B9E-45A4-ACFD-243E0EC043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14" b="7812"/>
          <a:stretch/>
        </p:blipFill>
        <p:spPr bwMode="auto">
          <a:xfrm>
            <a:off x="-59" y="0"/>
            <a:ext cx="12192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810;g157615d48ab_0_1593">
            <a:extLst>
              <a:ext uri="{FF2B5EF4-FFF2-40B4-BE49-F238E27FC236}">
                <a16:creationId xmlns:a16="http://schemas.microsoft.com/office/drawing/2014/main" id="{1500E65A-D123-4391-ABC1-40AF079A8CDD}"/>
              </a:ext>
            </a:extLst>
          </p:cNvPr>
          <p:cNvPicPr preferRelativeResize="0"/>
          <p:nvPr/>
        </p:nvPicPr>
        <p:blipFill rotWithShape="1">
          <a:blip r:embed="rId4">
            <a:alphaModFix/>
          </a:blip>
          <a:srcRect l="2749" t="47305" r="57421" b="14635"/>
          <a:stretch/>
        </p:blipFill>
        <p:spPr>
          <a:xfrm rot="10800000">
            <a:off x="-59" y="4889836"/>
            <a:ext cx="4762499" cy="1968164"/>
          </a:xfrm>
          <a:prstGeom prst="rect">
            <a:avLst/>
          </a:prstGeom>
          <a:noFill/>
          <a:ln>
            <a:noFill/>
          </a:ln>
        </p:spPr>
      </p:pic>
      <p:pic>
        <p:nvPicPr>
          <p:cNvPr id="6" name="Picture 5">
            <a:extLst>
              <a:ext uri="{FF2B5EF4-FFF2-40B4-BE49-F238E27FC236}">
                <a16:creationId xmlns:a16="http://schemas.microsoft.com/office/drawing/2014/main" id="{FD462269-9D52-4752-A706-6842FDD832B6}"/>
              </a:ext>
            </a:extLst>
          </p:cNvPr>
          <p:cNvPicPr>
            <a:picLocks noChangeAspect="1"/>
          </p:cNvPicPr>
          <p:nvPr/>
        </p:nvPicPr>
        <p:blipFill>
          <a:blip r:embed="rId5"/>
          <a:stretch>
            <a:fillRect/>
          </a:stretch>
        </p:blipFill>
        <p:spPr>
          <a:xfrm>
            <a:off x="-671463" y="5254613"/>
            <a:ext cx="4761389" cy="1603387"/>
          </a:xfrm>
          <a:prstGeom prst="rect">
            <a:avLst/>
          </a:prstGeom>
        </p:spPr>
      </p:pic>
      <p:pic>
        <p:nvPicPr>
          <p:cNvPr id="2" name="Picture 1">
            <a:extLst>
              <a:ext uri="{FF2B5EF4-FFF2-40B4-BE49-F238E27FC236}">
                <a16:creationId xmlns:a16="http://schemas.microsoft.com/office/drawing/2014/main" id="{34DCB744-90E3-4CAF-BFDC-FAD38A39A566}"/>
              </a:ext>
            </a:extLst>
          </p:cNvPr>
          <p:cNvPicPr>
            <a:picLocks noChangeAspect="1"/>
          </p:cNvPicPr>
          <p:nvPr/>
        </p:nvPicPr>
        <p:blipFill>
          <a:blip r:embed="rId6"/>
          <a:stretch>
            <a:fillRect/>
          </a:stretch>
        </p:blipFill>
        <p:spPr>
          <a:xfrm>
            <a:off x="7759824" y="6364181"/>
            <a:ext cx="4432176" cy="493819"/>
          </a:xfrm>
          <a:prstGeom prst="rect">
            <a:avLst/>
          </a:prstGeom>
        </p:spPr>
      </p:pic>
    </p:spTree>
    <p:extLst>
      <p:ext uri="{BB962C8B-B14F-4D97-AF65-F5344CB8AC3E}">
        <p14:creationId xmlns:p14="http://schemas.microsoft.com/office/powerpoint/2010/main" val="493130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ree stump in a forest&#10;&#10;Description automatically generated with low confidence">
            <a:extLst>
              <a:ext uri="{FF2B5EF4-FFF2-40B4-BE49-F238E27FC236}">
                <a16:creationId xmlns:a16="http://schemas.microsoft.com/office/drawing/2014/main" id="{6DE9A4F1-0315-45F1-BBBE-EB0E131246C6}"/>
              </a:ext>
            </a:extLst>
          </p:cNvPr>
          <p:cNvPicPr>
            <a:picLocks noChangeAspect="1"/>
          </p:cNvPicPr>
          <p:nvPr/>
        </p:nvPicPr>
        <p:blipFill rotWithShape="1">
          <a:blip r:embed="rId3">
            <a:extLst>
              <a:ext uri="{28A0092B-C50C-407E-A947-70E740481C1C}">
                <a14:useLocalDpi xmlns:a14="http://schemas.microsoft.com/office/drawing/2010/main" val="0"/>
              </a:ext>
            </a:extLst>
          </a:blip>
          <a:srcRect t="16371"/>
          <a:stretch/>
        </p:blipFill>
        <p:spPr>
          <a:xfrm>
            <a:off x="0" y="0"/>
            <a:ext cx="12294853" cy="6858000"/>
          </a:xfrm>
          <a:prstGeom prst="rect">
            <a:avLst/>
          </a:prstGeom>
        </p:spPr>
      </p:pic>
      <p:pic>
        <p:nvPicPr>
          <p:cNvPr id="14" name="Google Shape;810;g157615d48ab_0_1593">
            <a:extLst>
              <a:ext uri="{FF2B5EF4-FFF2-40B4-BE49-F238E27FC236}">
                <a16:creationId xmlns:a16="http://schemas.microsoft.com/office/drawing/2014/main" id="{1500E65A-D123-4391-ABC1-40AF079A8CDD}"/>
              </a:ext>
            </a:extLst>
          </p:cNvPr>
          <p:cNvPicPr preferRelativeResize="0"/>
          <p:nvPr/>
        </p:nvPicPr>
        <p:blipFill rotWithShape="1">
          <a:blip r:embed="rId4">
            <a:alphaModFix/>
          </a:blip>
          <a:srcRect l="2749" t="47305" r="57421" b="14635"/>
          <a:stretch/>
        </p:blipFill>
        <p:spPr>
          <a:xfrm rot="10800000">
            <a:off x="-59" y="4889836"/>
            <a:ext cx="4762499" cy="1968164"/>
          </a:xfrm>
          <a:prstGeom prst="rect">
            <a:avLst/>
          </a:prstGeom>
          <a:noFill/>
          <a:ln>
            <a:noFill/>
          </a:ln>
        </p:spPr>
      </p:pic>
      <p:pic>
        <p:nvPicPr>
          <p:cNvPr id="6" name="Picture 5">
            <a:extLst>
              <a:ext uri="{FF2B5EF4-FFF2-40B4-BE49-F238E27FC236}">
                <a16:creationId xmlns:a16="http://schemas.microsoft.com/office/drawing/2014/main" id="{69D307E0-6099-4A7B-9015-5273AA531BF2}"/>
              </a:ext>
            </a:extLst>
          </p:cNvPr>
          <p:cNvPicPr>
            <a:picLocks noChangeAspect="1"/>
          </p:cNvPicPr>
          <p:nvPr/>
        </p:nvPicPr>
        <p:blipFill>
          <a:blip r:embed="rId5"/>
          <a:stretch>
            <a:fillRect/>
          </a:stretch>
        </p:blipFill>
        <p:spPr>
          <a:xfrm>
            <a:off x="-671463" y="5254613"/>
            <a:ext cx="4761389" cy="1603387"/>
          </a:xfrm>
          <a:prstGeom prst="rect">
            <a:avLst/>
          </a:prstGeom>
        </p:spPr>
      </p:pic>
      <p:pic>
        <p:nvPicPr>
          <p:cNvPr id="2" name="Picture 1">
            <a:extLst>
              <a:ext uri="{FF2B5EF4-FFF2-40B4-BE49-F238E27FC236}">
                <a16:creationId xmlns:a16="http://schemas.microsoft.com/office/drawing/2014/main" id="{30058358-6DDC-4AD6-9E55-FF45BAFC8949}"/>
              </a:ext>
            </a:extLst>
          </p:cNvPr>
          <p:cNvPicPr>
            <a:picLocks noChangeAspect="1"/>
          </p:cNvPicPr>
          <p:nvPr/>
        </p:nvPicPr>
        <p:blipFill>
          <a:blip r:embed="rId6"/>
          <a:stretch>
            <a:fillRect/>
          </a:stretch>
        </p:blipFill>
        <p:spPr>
          <a:xfrm>
            <a:off x="8102076" y="6382482"/>
            <a:ext cx="4432176" cy="676715"/>
          </a:xfrm>
          <a:prstGeom prst="rect">
            <a:avLst/>
          </a:prstGeom>
        </p:spPr>
      </p:pic>
    </p:spTree>
    <p:extLst>
      <p:ext uri="{BB962C8B-B14F-4D97-AF65-F5344CB8AC3E}">
        <p14:creationId xmlns:p14="http://schemas.microsoft.com/office/powerpoint/2010/main" val="2074162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1A9076D-E388-4690-9110-A2D8C97AC0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99" b="13279"/>
          <a:stretch/>
        </p:blipFill>
        <p:spPr bwMode="auto">
          <a:xfrm>
            <a:off x="-59" y="0"/>
            <a:ext cx="12192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810;g157615d48ab_0_1593">
            <a:extLst>
              <a:ext uri="{FF2B5EF4-FFF2-40B4-BE49-F238E27FC236}">
                <a16:creationId xmlns:a16="http://schemas.microsoft.com/office/drawing/2014/main" id="{1500E65A-D123-4391-ABC1-40AF079A8CDD}"/>
              </a:ext>
            </a:extLst>
          </p:cNvPr>
          <p:cNvPicPr preferRelativeResize="0"/>
          <p:nvPr/>
        </p:nvPicPr>
        <p:blipFill rotWithShape="1">
          <a:blip r:embed="rId4">
            <a:alphaModFix/>
          </a:blip>
          <a:srcRect l="2749" t="47305" r="57421" b="14635"/>
          <a:stretch/>
        </p:blipFill>
        <p:spPr>
          <a:xfrm rot="10800000">
            <a:off x="-59" y="4889836"/>
            <a:ext cx="4762499" cy="1968164"/>
          </a:xfrm>
          <a:prstGeom prst="rect">
            <a:avLst/>
          </a:prstGeom>
          <a:noFill/>
          <a:ln>
            <a:noFill/>
          </a:ln>
        </p:spPr>
      </p:pic>
      <p:pic>
        <p:nvPicPr>
          <p:cNvPr id="6" name="Picture 5">
            <a:extLst>
              <a:ext uri="{FF2B5EF4-FFF2-40B4-BE49-F238E27FC236}">
                <a16:creationId xmlns:a16="http://schemas.microsoft.com/office/drawing/2014/main" id="{A5206973-F204-4C94-B973-B313B3DF8A47}"/>
              </a:ext>
            </a:extLst>
          </p:cNvPr>
          <p:cNvPicPr>
            <a:picLocks noChangeAspect="1"/>
          </p:cNvPicPr>
          <p:nvPr/>
        </p:nvPicPr>
        <p:blipFill>
          <a:blip r:embed="rId5"/>
          <a:stretch>
            <a:fillRect/>
          </a:stretch>
        </p:blipFill>
        <p:spPr>
          <a:xfrm>
            <a:off x="-671463" y="5254613"/>
            <a:ext cx="4761389" cy="1603387"/>
          </a:xfrm>
          <a:prstGeom prst="rect">
            <a:avLst/>
          </a:prstGeom>
        </p:spPr>
      </p:pic>
      <p:pic>
        <p:nvPicPr>
          <p:cNvPr id="2" name="Picture 1">
            <a:extLst>
              <a:ext uri="{FF2B5EF4-FFF2-40B4-BE49-F238E27FC236}">
                <a16:creationId xmlns:a16="http://schemas.microsoft.com/office/drawing/2014/main" id="{47E5193A-B515-4657-B3BE-93096846E1DF}"/>
              </a:ext>
            </a:extLst>
          </p:cNvPr>
          <p:cNvPicPr>
            <a:picLocks noChangeAspect="1"/>
          </p:cNvPicPr>
          <p:nvPr/>
        </p:nvPicPr>
        <p:blipFill>
          <a:blip r:embed="rId6"/>
          <a:stretch>
            <a:fillRect/>
          </a:stretch>
        </p:blipFill>
        <p:spPr>
          <a:xfrm>
            <a:off x="5699197" y="6373325"/>
            <a:ext cx="6492803" cy="493819"/>
          </a:xfrm>
          <a:prstGeom prst="rect">
            <a:avLst/>
          </a:prstGeom>
        </p:spPr>
      </p:pic>
    </p:spTree>
    <p:extLst>
      <p:ext uri="{BB962C8B-B14F-4D97-AF65-F5344CB8AC3E}">
        <p14:creationId xmlns:p14="http://schemas.microsoft.com/office/powerpoint/2010/main" val="1080790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ield of flowers&#10;&#10;Description automatically generated with low confidence">
            <a:extLst>
              <a:ext uri="{FF2B5EF4-FFF2-40B4-BE49-F238E27FC236}">
                <a16:creationId xmlns:a16="http://schemas.microsoft.com/office/drawing/2014/main" id="{19AA3A2C-520B-4C45-A830-60974F9A9CA3}"/>
              </a:ext>
            </a:extLst>
          </p:cNvPr>
          <p:cNvPicPr>
            <a:picLocks noChangeAspect="1"/>
          </p:cNvPicPr>
          <p:nvPr/>
        </p:nvPicPr>
        <p:blipFill rotWithShape="1">
          <a:blip r:embed="rId3">
            <a:extLst>
              <a:ext uri="{28A0092B-C50C-407E-A947-70E740481C1C}">
                <a14:useLocalDpi xmlns:a14="http://schemas.microsoft.com/office/drawing/2010/main" val="0"/>
              </a:ext>
            </a:extLst>
          </a:blip>
          <a:srcRect t="12001"/>
          <a:stretch/>
        </p:blipFill>
        <p:spPr>
          <a:xfrm>
            <a:off x="-59" y="0"/>
            <a:ext cx="12192059" cy="6858000"/>
          </a:xfrm>
          <a:prstGeom prst="rect">
            <a:avLst/>
          </a:prstGeom>
        </p:spPr>
      </p:pic>
      <p:pic>
        <p:nvPicPr>
          <p:cNvPr id="14" name="Google Shape;810;g157615d48ab_0_1593">
            <a:extLst>
              <a:ext uri="{FF2B5EF4-FFF2-40B4-BE49-F238E27FC236}">
                <a16:creationId xmlns:a16="http://schemas.microsoft.com/office/drawing/2014/main" id="{1500E65A-D123-4391-ABC1-40AF079A8CDD}"/>
              </a:ext>
            </a:extLst>
          </p:cNvPr>
          <p:cNvPicPr preferRelativeResize="0"/>
          <p:nvPr/>
        </p:nvPicPr>
        <p:blipFill rotWithShape="1">
          <a:blip r:embed="rId4">
            <a:alphaModFix/>
          </a:blip>
          <a:srcRect l="2749" t="47305" r="57421" b="14635"/>
          <a:stretch/>
        </p:blipFill>
        <p:spPr>
          <a:xfrm rot="10800000">
            <a:off x="-59" y="4889836"/>
            <a:ext cx="4762499" cy="1968164"/>
          </a:xfrm>
          <a:prstGeom prst="rect">
            <a:avLst/>
          </a:prstGeom>
          <a:noFill/>
          <a:ln>
            <a:noFill/>
          </a:ln>
        </p:spPr>
      </p:pic>
      <p:pic>
        <p:nvPicPr>
          <p:cNvPr id="6" name="Picture 5">
            <a:extLst>
              <a:ext uri="{FF2B5EF4-FFF2-40B4-BE49-F238E27FC236}">
                <a16:creationId xmlns:a16="http://schemas.microsoft.com/office/drawing/2014/main" id="{869FD397-0521-456A-8240-4DF7C901EB7A}"/>
              </a:ext>
            </a:extLst>
          </p:cNvPr>
          <p:cNvPicPr>
            <a:picLocks noChangeAspect="1"/>
          </p:cNvPicPr>
          <p:nvPr/>
        </p:nvPicPr>
        <p:blipFill>
          <a:blip r:embed="rId5"/>
          <a:stretch>
            <a:fillRect/>
          </a:stretch>
        </p:blipFill>
        <p:spPr>
          <a:xfrm>
            <a:off x="-671463" y="5254613"/>
            <a:ext cx="4761389" cy="1603387"/>
          </a:xfrm>
          <a:prstGeom prst="rect">
            <a:avLst/>
          </a:prstGeom>
        </p:spPr>
      </p:pic>
      <p:pic>
        <p:nvPicPr>
          <p:cNvPr id="2" name="Picture 1">
            <a:extLst>
              <a:ext uri="{FF2B5EF4-FFF2-40B4-BE49-F238E27FC236}">
                <a16:creationId xmlns:a16="http://schemas.microsoft.com/office/drawing/2014/main" id="{AC9CEB7B-E8E0-4483-AF93-37587684FBE7}"/>
              </a:ext>
            </a:extLst>
          </p:cNvPr>
          <p:cNvPicPr>
            <a:picLocks noChangeAspect="1"/>
          </p:cNvPicPr>
          <p:nvPr/>
        </p:nvPicPr>
        <p:blipFill>
          <a:blip r:embed="rId6"/>
          <a:stretch>
            <a:fillRect/>
          </a:stretch>
        </p:blipFill>
        <p:spPr>
          <a:xfrm>
            <a:off x="7958136" y="6409901"/>
            <a:ext cx="4432176" cy="493819"/>
          </a:xfrm>
          <a:prstGeom prst="rect">
            <a:avLst/>
          </a:prstGeom>
        </p:spPr>
      </p:pic>
    </p:spTree>
    <p:extLst>
      <p:ext uri="{BB962C8B-B14F-4D97-AF65-F5344CB8AC3E}">
        <p14:creationId xmlns:p14="http://schemas.microsoft.com/office/powerpoint/2010/main" val="3438280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1174</Words>
  <Application>Microsoft Office PowerPoint</Application>
  <PresentationFormat>Widescreen</PresentationFormat>
  <Paragraphs>73</Paragraphs>
  <Slides>21</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 FORESTS QUIZ</dc:title>
  <dc:creator>Amy Ball</dc:creator>
  <cp:lastModifiedBy>Amy Ball</cp:lastModifiedBy>
  <cp:revision>10</cp:revision>
  <dcterms:created xsi:type="dcterms:W3CDTF">2021-04-23T14:35:32Z</dcterms:created>
  <dcterms:modified xsi:type="dcterms:W3CDTF">2022-10-14T08:11:48Z</dcterms:modified>
</cp:coreProperties>
</file>